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  <p:sldId id="26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710" autoAdjust="0"/>
  </p:normalViewPr>
  <p:slideViewPr>
    <p:cSldViewPr snapToGrid="0">
      <p:cViewPr varScale="1">
        <p:scale>
          <a:sx n="64" d="100"/>
          <a:sy n="64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1A074500-AFB8-455E-8EB3-699068FCDEC4}"/>
    <pc:docChg chg="modSld">
      <pc:chgData name="Alfred Smith" userId="3c60a3631c0db8ad" providerId="LiveId" clId="{1A074500-AFB8-455E-8EB3-699068FCDEC4}" dt="2023-01-25T14:50:28.831" v="0"/>
      <pc:docMkLst>
        <pc:docMk/>
      </pc:docMkLst>
      <pc:sldChg chg="modSp mod">
        <pc:chgData name="Alfred Smith" userId="3c60a3631c0db8ad" providerId="LiveId" clId="{1A074500-AFB8-455E-8EB3-699068FCDEC4}" dt="2023-01-25T14:50:28.831" v="0"/>
        <pc:sldMkLst>
          <pc:docMk/>
          <pc:sldMk cId="1499918570" sldId="257"/>
        </pc:sldMkLst>
        <pc:spChg chg="mod">
          <ac:chgData name="Alfred Smith" userId="3c60a3631c0db8ad" providerId="LiveId" clId="{1A074500-AFB8-455E-8EB3-699068FCDEC4}" dt="2023-01-25T14:50:28.831" v="0"/>
          <ac:spMkLst>
            <pc:docMk/>
            <pc:sldMk cId="1499918570" sldId="257"/>
            <ac:spMk id="3" creationId="{0228937D-0D81-2DA1-1C55-FD99B23FE1AE}"/>
          </ac:spMkLst>
        </pc:spChg>
      </pc:sldChg>
    </pc:docChg>
  </pc:docChgLst>
  <pc:docChgLst>
    <pc:chgData name="Alfred Smith" userId="3c60a3631c0db8ad" providerId="LiveId" clId="{11D7C906-D44C-4ED2-A7DE-163B86C30C78}"/>
    <pc:docChg chg="custSel modSld">
      <pc:chgData name="Alfred Smith" userId="3c60a3631c0db8ad" providerId="LiveId" clId="{11D7C906-D44C-4ED2-A7DE-163B86C30C78}" dt="2023-01-13T13:18:20.993" v="44"/>
      <pc:docMkLst>
        <pc:docMk/>
      </pc:docMkLst>
      <pc:sldChg chg="delSp modSp mod modTransition modAnim">
        <pc:chgData name="Alfred Smith" userId="3c60a3631c0db8ad" providerId="LiveId" clId="{11D7C906-D44C-4ED2-A7DE-163B86C30C78}" dt="2023-01-13T13:17:52.016" v="36"/>
        <pc:sldMkLst>
          <pc:docMk/>
          <pc:sldMk cId="1499918570" sldId="257"/>
        </pc:sldMkLst>
        <pc:spChg chg="mod">
          <ac:chgData name="Alfred Smith" userId="3c60a3631c0db8ad" providerId="LiveId" clId="{11D7C906-D44C-4ED2-A7DE-163B86C30C78}" dt="2023-01-13T13:17:52.016" v="36"/>
          <ac:spMkLst>
            <pc:docMk/>
            <pc:sldMk cId="1499918570" sldId="257"/>
            <ac:spMk id="3" creationId="{0228937D-0D81-2DA1-1C55-FD99B23FE1AE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1499918570" sldId="257"/>
            <ac:picMk id="5" creationId="{076D84E6-DD46-905F-0B4D-30CF56E0C539}"/>
          </ac:picMkLst>
        </pc:pic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3788111665" sldId="258"/>
        </pc:sldMkLst>
        <pc:spChg chg="mod">
          <ac:chgData name="Alfred Smith" userId="3c60a3631c0db8ad" providerId="LiveId" clId="{11D7C906-D44C-4ED2-A7DE-163B86C30C78}" dt="2023-01-13T13:14:38.281" v="4" actId="14100"/>
          <ac:spMkLst>
            <pc:docMk/>
            <pc:sldMk cId="3788111665" sldId="258"/>
            <ac:spMk id="2" creationId="{B09500D2-8718-AB57-C8CB-1FC0BF368A2C}"/>
          </ac:spMkLst>
        </pc:spChg>
      </pc:sldChg>
      <pc:sldChg chg="addSp delSp modSp mod modTransition modAnim">
        <pc:chgData name="Alfred Smith" userId="3c60a3631c0db8ad" providerId="LiveId" clId="{11D7C906-D44C-4ED2-A7DE-163B86C30C78}" dt="2023-01-13T13:18:05.688" v="37"/>
        <pc:sldMkLst>
          <pc:docMk/>
          <pc:sldMk cId="454763615" sldId="259"/>
        </pc:sldMkLst>
        <pc:spChg chg="add mod">
          <ac:chgData name="Alfred Smith" userId="3c60a3631c0db8ad" providerId="LiveId" clId="{11D7C906-D44C-4ED2-A7DE-163B86C30C78}" dt="2023-01-13T13:18:05.688" v="37"/>
          <ac:spMkLst>
            <pc:docMk/>
            <pc:sldMk cId="454763615" sldId="259"/>
            <ac:spMk id="2" creationId="{8D7EA86C-A898-342E-4FCD-C7B6929E140B}"/>
          </ac:spMkLst>
        </pc:spChg>
        <pc:spChg chg="del">
          <ac:chgData name="Alfred Smith" userId="3c60a3631c0db8ad" providerId="LiveId" clId="{11D7C906-D44C-4ED2-A7DE-163B86C30C78}" dt="2023-01-13T13:17:06" v="28" actId="478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454763615" sldId="259"/>
            <ac:picMk id="5" creationId="{BAABF54E-1DCB-A43A-2F0A-6BD1184D0AA0}"/>
          </ac:picMkLst>
        </pc:picChg>
      </pc:sldChg>
      <pc:sldChg chg="addSp delSp modSp mod modTransition modAnim">
        <pc:chgData name="Alfred Smith" userId="3c60a3631c0db8ad" providerId="LiveId" clId="{11D7C906-D44C-4ED2-A7DE-163B86C30C78}" dt="2023-01-13T13:18:10.829" v="38"/>
        <pc:sldMkLst>
          <pc:docMk/>
          <pc:sldMk cId="2346136586" sldId="260"/>
        </pc:sldMkLst>
        <pc:spChg chg="add mod">
          <ac:chgData name="Alfred Smith" userId="3c60a3631c0db8ad" providerId="LiveId" clId="{11D7C906-D44C-4ED2-A7DE-163B86C30C78}" dt="2023-01-13T13:18:10.829" v="38"/>
          <ac:spMkLst>
            <pc:docMk/>
            <pc:sldMk cId="2346136586" sldId="260"/>
            <ac:spMk id="2" creationId="{6F3074D9-1378-4D84-4185-ECF4FEF7055B}"/>
          </ac:spMkLst>
        </pc:spChg>
        <pc:spChg chg="del">
          <ac:chgData name="Alfred Smith" userId="3c60a3631c0db8ad" providerId="LiveId" clId="{11D7C906-D44C-4ED2-A7DE-163B86C30C78}" dt="2023-01-13T13:17:08.592" v="29" actId="478"/>
          <ac:spMkLst>
            <pc:docMk/>
            <pc:sldMk cId="2346136586" sldId="260"/>
            <ac:spMk id="3" creationId="{A58184BD-88F1-BA02-40C1-D8403D0EEC0D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2346136586" sldId="260"/>
            <ac:picMk id="11" creationId="{D7AA60EC-81F8-9C2D-1D7E-E0F69C17A2E4}"/>
          </ac:picMkLst>
        </pc:picChg>
      </pc:sldChg>
      <pc:sldChg chg="addSp delSp modSp mod modTransition modAnim">
        <pc:chgData name="Alfred Smith" userId="3c60a3631c0db8ad" providerId="LiveId" clId="{11D7C906-D44C-4ED2-A7DE-163B86C30C78}" dt="2023-01-13T13:18:12.832" v="39"/>
        <pc:sldMkLst>
          <pc:docMk/>
          <pc:sldMk cId="4037329247" sldId="261"/>
        </pc:sldMkLst>
        <pc:spChg chg="add mod">
          <ac:chgData name="Alfred Smith" userId="3c60a3631c0db8ad" providerId="LiveId" clId="{11D7C906-D44C-4ED2-A7DE-163B86C30C78}" dt="2023-01-13T13:18:12.832" v="39"/>
          <ac:spMkLst>
            <pc:docMk/>
            <pc:sldMk cId="4037329247" sldId="261"/>
            <ac:spMk id="2" creationId="{6E6628A0-0CA3-DBF6-65B1-DAA5493D4881}"/>
          </ac:spMkLst>
        </pc:spChg>
        <pc:spChg chg="del">
          <ac:chgData name="Alfred Smith" userId="3c60a3631c0db8ad" providerId="LiveId" clId="{11D7C906-D44C-4ED2-A7DE-163B86C30C78}" dt="2023-01-13T13:17:10.761" v="30" actId="478"/>
          <ac:spMkLst>
            <pc:docMk/>
            <pc:sldMk cId="4037329247" sldId="261"/>
            <ac:spMk id="3" creationId="{A58184BD-88F1-BA02-40C1-D8403D0EEC0D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4037329247" sldId="261"/>
            <ac:picMk id="6" creationId="{EB19E625-3713-DB61-981C-3D2402F0C112}"/>
          </ac:picMkLst>
        </pc:picChg>
      </pc:sldChg>
      <pc:sldChg chg="addSp delSp modSp mod modTransition modAnim">
        <pc:chgData name="Alfred Smith" userId="3c60a3631c0db8ad" providerId="LiveId" clId="{11D7C906-D44C-4ED2-A7DE-163B86C30C78}" dt="2023-01-13T13:18:14.572" v="40"/>
        <pc:sldMkLst>
          <pc:docMk/>
          <pc:sldMk cId="1909638311" sldId="262"/>
        </pc:sldMkLst>
        <pc:spChg chg="add mod">
          <ac:chgData name="Alfred Smith" userId="3c60a3631c0db8ad" providerId="LiveId" clId="{11D7C906-D44C-4ED2-A7DE-163B86C30C78}" dt="2023-01-13T13:18:14.572" v="40"/>
          <ac:spMkLst>
            <pc:docMk/>
            <pc:sldMk cId="1909638311" sldId="262"/>
            <ac:spMk id="2" creationId="{8EB219B6-1F5D-1A3D-B683-A72FEC0A9F72}"/>
          </ac:spMkLst>
        </pc:spChg>
        <pc:spChg chg="del">
          <ac:chgData name="Alfred Smith" userId="3c60a3631c0db8ad" providerId="LiveId" clId="{11D7C906-D44C-4ED2-A7DE-163B86C30C78}" dt="2023-01-13T13:17:12.508" v="31" actId="478"/>
          <ac:spMkLst>
            <pc:docMk/>
            <pc:sldMk cId="1909638311" sldId="262"/>
            <ac:spMk id="3" creationId="{A58184BD-88F1-BA02-40C1-D8403D0EEC0D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1909638311" sldId="262"/>
            <ac:picMk id="5" creationId="{B71B3CFA-9322-C6C1-1850-3335AE692923}"/>
          </ac:picMkLst>
        </pc:picChg>
      </pc:sldChg>
      <pc:sldChg chg="addSp delSp modSp mod modTransition modAnim">
        <pc:chgData name="Alfred Smith" userId="3c60a3631c0db8ad" providerId="LiveId" clId="{11D7C906-D44C-4ED2-A7DE-163B86C30C78}" dt="2023-01-13T13:18:16.247" v="41"/>
        <pc:sldMkLst>
          <pc:docMk/>
          <pc:sldMk cId="641208035" sldId="263"/>
        </pc:sldMkLst>
        <pc:spChg chg="add mod">
          <ac:chgData name="Alfred Smith" userId="3c60a3631c0db8ad" providerId="LiveId" clId="{11D7C906-D44C-4ED2-A7DE-163B86C30C78}" dt="2023-01-13T13:18:16.247" v="41"/>
          <ac:spMkLst>
            <pc:docMk/>
            <pc:sldMk cId="641208035" sldId="263"/>
            <ac:spMk id="2" creationId="{AE001953-21DD-2D9D-E4C3-5DDCBF5913BA}"/>
          </ac:spMkLst>
        </pc:spChg>
        <pc:spChg chg="del">
          <ac:chgData name="Alfred Smith" userId="3c60a3631c0db8ad" providerId="LiveId" clId="{11D7C906-D44C-4ED2-A7DE-163B86C30C78}" dt="2023-01-13T13:17:14.276" v="32" actId="478"/>
          <ac:spMkLst>
            <pc:docMk/>
            <pc:sldMk cId="641208035" sldId="263"/>
            <ac:spMk id="3" creationId="{A58184BD-88F1-BA02-40C1-D8403D0EEC0D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641208035" sldId="263"/>
            <ac:picMk id="7" creationId="{C2243DBB-E833-07AB-0404-CC46F2D26C76}"/>
          </ac:picMkLst>
        </pc:picChg>
      </pc:sldChg>
      <pc:sldChg chg="addSp delSp modSp mod modTransition modAnim">
        <pc:chgData name="Alfred Smith" userId="3c60a3631c0db8ad" providerId="LiveId" clId="{11D7C906-D44C-4ED2-A7DE-163B86C30C78}" dt="2023-01-13T13:18:17.795" v="42"/>
        <pc:sldMkLst>
          <pc:docMk/>
          <pc:sldMk cId="4044745628" sldId="264"/>
        </pc:sldMkLst>
        <pc:spChg chg="add mod">
          <ac:chgData name="Alfred Smith" userId="3c60a3631c0db8ad" providerId="LiveId" clId="{11D7C906-D44C-4ED2-A7DE-163B86C30C78}" dt="2023-01-13T13:18:17.795" v="42"/>
          <ac:spMkLst>
            <pc:docMk/>
            <pc:sldMk cId="4044745628" sldId="264"/>
            <ac:spMk id="2" creationId="{EE8E83E2-1304-1260-E2AB-45F28BE819D8}"/>
          </ac:spMkLst>
        </pc:spChg>
        <pc:spChg chg="del">
          <ac:chgData name="Alfred Smith" userId="3c60a3631c0db8ad" providerId="LiveId" clId="{11D7C906-D44C-4ED2-A7DE-163B86C30C78}" dt="2023-01-13T13:17:16.269" v="33" actId="478"/>
          <ac:spMkLst>
            <pc:docMk/>
            <pc:sldMk cId="4044745628" sldId="264"/>
            <ac:spMk id="3" creationId="{A58184BD-88F1-BA02-40C1-D8403D0EEC0D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4044745628" sldId="264"/>
            <ac:picMk id="10" creationId="{52C62C87-C78D-657C-8D38-103B69E30465}"/>
          </ac:picMkLst>
        </pc:picChg>
      </pc:sldChg>
      <pc:sldChg chg="addSp delSp modSp mod modTransition modAnim">
        <pc:chgData name="Alfred Smith" userId="3c60a3631c0db8ad" providerId="LiveId" clId="{11D7C906-D44C-4ED2-A7DE-163B86C30C78}" dt="2023-01-13T13:18:19.359" v="43"/>
        <pc:sldMkLst>
          <pc:docMk/>
          <pc:sldMk cId="978260341" sldId="265"/>
        </pc:sldMkLst>
        <pc:spChg chg="add mod">
          <ac:chgData name="Alfred Smith" userId="3c60a3631c0db8ad" providerId="LiveId" clId="{11D7C906-D44C-4ED2-A7DE-163B86C30C78}" dt="2023-01-13T13:18:19.359" v="43"/>
          <ac:spMkLst>
            <pc:docMk/>
            <pc:sldMk cId="978260341" sldId="265"/>
            <ac:spMk id="2" creationId="{19D43FD1-017F-19CD-DF30-46310D20EF07}"/>
          </ac:spMkLst>
        </pc:spChg>
        <pc:spChg chg="del">
          <ac:chgData name="Alfred Smith" userId="3c60a3631c0db8ad" providerId="LiveId" clId="{11D7C906-D44C-4ED2-A7DE-163B86C30C78}" dt="2023-01-13T13:17:18.057" v="34" actId="478"/>
          <ac:spMkLst>
            <pc:docMk/>
            <pc:sldMk cId="978260341" sldId="265"/>
            <ac:spMk id="3" creationId="{A58184BD-88F1-BA02-40C1-D8403D0EEC0D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978260341" sldId="265"/>
            <ac:picMk id="5" creationId="{A12DC0B0-5397-A806-D41C-758F1D1CDC9D}"/>
          </ac:picMkLst>
        </pc:picChg>
      </pc:sldChg>
      <pc:sldChg chg="addSp delSp modSp mod modTransition modAnim">
        <pc:chgData name="Alfred Smith" userId="3c60a3631c0db8ad" providerId="LiveId" clId="{11D7C906-D44C-4ED2-A7DE-163B86C30C78}" dt="2023-01-13T13:18:20.993" v="44"/>
        <pc:sldMkLst>
          <pc:docMk/>
          <pc:sldMk cId="3575870363" sldId="266"/>
        </pc:sldMkLst>
        <pc:spChg chg="del">
          <ac:chgData name="Alfred Smith" userId="3c60a3631c0db8ad" providerId="LiveId" clId="{11D7C906-D44C-4ED2-A7DE-163B86C30C78}" dt="2023-01-13T13:17:19.645" v="35" actId="478"/>
          <ac:spMkLst>
            <pc:docMk/>
            <pc:sldMk cId="3575870363" sldId="266"/>
            <ac:spMk id="3" creationId="{A58184BD-88F1-BA02-40C1-D8403D0EEC0D}"/>
          </ac:spMkLst>
        </pc:spChg>
        <pc:spChg chg="add mod">
          <ac:chgData name="Alfred Smith" userId="3c60a3631c0db8ad" providerId="LiveId" clId="{11D7C906-D44C-4ED2-A7DE-163B86C30C78}" dt="2023-01-13T13:18:20.993" v="44"/>
          <ac:spMkLst>
            <pc:docMk/>
            <pc:sldMk cId="3575870363" sldId="266"/>
            <ac:spMk id="5" creationId="{516BB804-2877-F2B0-8995-94C6E4381BE5}"/>
          </ac:spMkLst>
        </pc:spChg>
        <pc:picChg chg="del">
          <ac:chgData name="Alfred Smith" userId="3c60a3631c0db8ad" providerId="LiveId" clId="{11D7C906-D44C-4ED2-A7DE-163B86C30C78}" dt="2023-01-13T13:16:46.705" v="27"/>
          <ac:picMkLst>
            <pc:docMk/>
            <pc:sldMk cId="3575870363" sldId="266"/>
            <ac:picMk id="2" creationId="{14F3B944-69B6-599E-0433-CBB447943122}"/>
          </ac:picMkLst>
        </pc:picChg>
      </pc:sldChg>
      <pc:sldChg chg="addSp delSp modSp mod modTransition">
        <pc:chgData name="Alfred Smith" userId="3c60a3631c0db8ad" providerId="LiveId" clId="{11D7C906-D44C-4ED2-A7DE-163B86C30C78}" dt="2023-01-13T13:16:46.705" v="27"/>
        <pc:sldMkLst>
          <pc:docMk/>
          <pc:sldMk cId="4120481681" sldId="270"/>
        </pc:sldMkLst>
        <pc:spChg chg="del">
          <ac:chgData name="Alfred Smith" userId="3c60a3631c0db8ad" providerId="LiveId" clId="{11D7C906-D44C-4ED2-A7DE-163B86C30C78}" dt="2023-01-13T13:15:00.919" v="5" actId="478"/>
          <ac:spMkLst>
            <pc:docMk/>
            <pc:sldMk cId="4120481681" sldId="270"/>
            <ac:spMk id="3" creationId="{FEE9A221-3B4D-A562-0643-97A21DCE037F}"/>
          </ac:spMkLst>
        </pc:spChg>
        <pc:spChg chg="add mod">
          <ac:chgData name="Alfred Smith" userId="3c60a3631c0db8ad" providerId="LiveId" clId="{11D7C906-D44C-4ED2-A7DE-163B86C30C78}" dt="2023-01-13T13:15:32.005" v="9" actId="20577"/>
          <ac:spMkLst>
            <pc:docMk/>
            <pc:sldMk cId="4120481681" sldId="270"/>
            <ac:spMk id="4" creationId="{AE1E07E1-CEA8-F465-E13F-6B1196AAB127}"/>
          </ac:spMkLst>
        </pc:sp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939110669" sldId="271"/>
        </pc:sldMkLst>
        <pc:spChg chg="mod">
          <ac:chgData name="Alfred Smith" userId="3c60a3631c0db8ad" providerId="LiveId" clId="{11D7C906-D44C-4ED2-A7DE-163B86C30C78}" dt="2023-01-13T13:15:42.873" v="11" actId="14100"/>
          <ac:spMkLst>
            <pc:docMk/>
            <pc:sldMk cId="939110669" sldId="271"/>
            <ac:spMk id="2" creationId="{D3EFC5B0-60BB-B452-104F-B49F5D404F80}"/>
          </ac:spMkLst>
        </pc:sp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4024569785" sldId="272"/>
        </pc:sldMkLst>
        <pc:spChg chg="mod">
          <ac:chgData name="Alfred Smith" userId="3c60a3631c0db8ad" providerId="LiveId" clId="{11D7C906-D44C-4ED2-A7DE-163B86C30C78}" dt="2023-01-13T13:15:54.847" v="15" actId="14100"/>
          <ac:spMkLst>
            <pc:docMk/>
            <pc:sldMk cId="4024569785" sldId="272"/>
            <ac:spMk id="2" creationId="{70D27287-2D5F-EC48-6DE2-83374DA809DC}"/>
          </ac:spMkLst>
        </pc:sp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487179600" sldId="273"/>
        </pc:sldMkLst>
        <pc:spChg chg="mod">
          <ac:chgData name="Alfred Smith" userId="3c60a3631c0db8ad" providerId="LiveId" clId="{11D7C906-D44C-4ED2-A7DE-163B86C30C78}" dt="2023-01-13T13:16:03.797" v="18" actId="14100"/>
          <ac:spMkLst>
            <pc:docMk/>
            <pc:sldMk cId="487179600" sldId="273"/>
            <ac:spMk id="2" creationId="{3B8BCB54-A20B-61D4-3CCD-5BF7E179A604}"/>
          </ac:spMkLst>
        </pc:sp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2168401200" sldId="274"/>
        </pc:sldMkLst>
        <pc:spChg chg="mod">
          <ac:chgData name="Alfred Smith" userId="3c60a3631c0db8ad" providerId="LiveId" clId="{11D7C906-D44C-4ED2-A7DE-163B86C30C78}" dt="2023-01-13T13:16:09.474" v="20" actId="14100"/>
          <ac:spMkLst>
            <pc:docMk/>
            <pc:sldMk cId="2168401200" sldId="274"/>
            <ac:spMk id="2" creationId="{2276257A-6964-55CF-8E75-7385E2F01CE6}"/>
          </ac:spMkLst>
        </pc:sp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2996969115" sldId="275"/>
        </pc:sldMkLst>
        <pc:spChg chg="mod">
          <ac:chgData name="Alfred Smith" userId="3c60a3631c0db8ad" providerId="LiveId" clId="{11D7C906-D44C-4ED2-A7DE-163B86C30C78}" dt="2023-01-13T13:16:14.446" v="22" actId="14100"/>
          <ac:spMkLst>
            <pc:docMk/>
            <pc:sldMk cId="2996969115" sldId="275"/>
            <ac:spMk id="2" creationId="{0DAF52C9-73EE-9A30-E723-918DFD1C7C43}"/>
          </ac:spMkLst>
        </pc:sp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2390376940" sldId="276"/>
        </pc:sldMkLst>
        <pc:spChg chg="mod">
          <ac:chgData name="Alfred Smith" userId="3c60a3631c0db8ad" providerId="LiveId" clId="{11D7C906-D44C-4ED2-A7DE-163B86C30C78}" dt="2023-01-13T13:16:19.356" v="24" actId="14100"/>
          <ac:spMkLst>
            <pc:docMk/>
            <pc:sldMk cId="2390376940" sldId="276"/>
            <ac:spMk id="2" creationId="{CA9AC2B7-5F7F-6474-2468-736EF316548D}"/>
          </ac:spMkLst>
        </pc:spChg>
      </pc:sldChg>
      <pc:sldChg chg="modSp mod modTransition">
        <pc:chgData name="Alfred Smith" userId="3c60a3631c0db8ad" providerId="LiveId" clId="{11D7C906-D44C-4ED2-A7DE-163B86C30C78}" dt="2023-01-13T13:16:46.705" v="27"/>
        <pc:sldMkLst>
          <pc:docMk/>
          <pc:sldMk cId="4265919077" sldId="277"/>
        </pc:sldMkLst>
        <pc:spChg chg="mod">
          <ac:chgData name="Alfred Smith" userId="3c60a3631c0db8ad" providerId="LiveId" clId="{11D7C906-D44C-4ED2-A7DE-163B86C30C78}" dt="2023-01-13T13:16:24.719" v="26" actId="14100"/>
          <ac:spMkLst>
            <pc:docMk/>
            <pc:sldMk cId="4265919077" sldId="277"/>
            <ac:spMk id="3" creationId="{4773E9DA-ADE6-75AA-215C-8ACC52EC91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38 </a:t>
            </a:r>
            <a:r>
              <a:rPr lang="en-US" sz="1200" b="1" i="0" u="none" strike="noStrike" baseline="0" dirty="0">
                <a:latin typeface="TimesNewRomanPS-BoldMT"/>
              </a:rPr>
              <a:t>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/>
              <a:t>ShareAlike </a:t>
            </a:r>
            <a:r>
              <a:rPr lang="en-US" dirty="0"/>
              <a:t>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BE3A19-1A1C-1E7F-BA77-6188C60C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226" y="0"/>
            <a:ext cx="1281022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BCB54-A20B-61D4-3CCD-5BF7E179A604}"/>
              </a:ext>
            </a:extLst>
          </p:cNvPr>
          <p:cNvSpPr txBox="1"/>
          <p:nvPr/>
        </p:nvSpPr>
        <p:spPr>
          <a:xfrm>
            <a:off x="498883" y="330704"/>
            <a:ext cx="4185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:15,16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17Jesus answered him,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MT"/>
              </a:rPr>
              <a:t>“Blessed are you, Simon Bar Jonah, for flesh and blood has not revealed this to you, but my Father who is in heaven.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01953-21DD-2D9D-E4C3-5DDCBF5913B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2637C-EEA1-C3C8-39D7-7DCEF6428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5221" y="0"/>
            <a:ext cx="144072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6257A-6964-55CF-8E75-7385E2F01CE6}"/>
              </a:ext>
            </a:extLst>
          </p:cNvPr>
          <p:cNvSpPr txBox="1"/>
          <p:nvPr/>
        </p:nvSpPr>
        <p:spPr>
          <a:xfrm>
            <a:off x="498883" y="330704"/>
            <a:ext cx="4153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18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I also tell you that you are Peter,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and on this rock I will build my assembly, and the gates of Hades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will not prevail against it.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E83E2-1304-1260-E2AB-45F28BE819D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80961-2577-8BC6-19F7-2F6F6ED1F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474"/>
            <a:ext cx="12192000" cy="7067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F52C9-73EE-9A30-E723-918DFD1C7C43}"/>
              </a:ext>
            </a:extLst>
          </p:cNvPr>
          <p:cNvSpPr txBox="1"/>
          <p:nvPr/>
        </p:nvSpPr>
        <p:spPr>
          <a:xfrm>
            <a:off x="498883" y="330704"/>
            <a:ext cx="386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19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I will give to you the keys of the Kingdom of Heaven, and whatever you bind on earth will have been bound in heaven; and whatever you release on earth will have been released in heaven.”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43FD1-017F-19CD-DF30-46310D20EF0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AC2D5-B7D7-4ECF-E10A-4B1ACFCD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295"/>
            <a:ext cx="12192000" cy="6989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AC2B7-5F7F-6474-2468-736EF316548D}"/>
              </a:ext>
            </a:extLst>
          </p:cNvPr>
          <p:cNvSpPr txBox="1"/>
          <p:nvPr/>
        </p:nvSpPr>
        <p:spPr>
          <a:xfrm>
            <a:off x="498883" y="330704"/>
            <a:ext cx="380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20Then he commanded the disciples that they should tell no one that he was Jesus the Christ.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BB804-2877-F2B0-8995-94C6E4381BE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0D8C7-FB80-B8E5-A624-491F92CE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95"/>
            <a:ext cx="12192000" cy="6875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3E9DA-ADE6-75AA-215C-8ACC52EC912F}"/>
              </a:ext>
            </a:extLst>
          </p:cNvPr>
          <p:cNvSpPr txBox="1"/>
          <p:nvPr/>
        </p:nvSpPr>
        <p:spPr>
          <a:xfrm>
            <a:off x="498883" y="330704"/>
            <a:ext cx="3896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1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3502B-90F7-168C-D8B1-C1C019605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95"/>
            <a:ext cx="12192000" cy="6875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500D2-8718-AB57-C8CB-1FC0BF368A2C}"/>
              </a:ext>
            </a:extLst>
          </p:cNvPr>
          <p:cNvSpPr txBox="1"/>
          <p:nvPr/>
        </p:nvSpPr>
        <p:spPr>
          <a:xfrm>
            <a:off x="5935579" y="166255"/>
            <a:ext cx="6256421" cy="50788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You are the Christ - Matt 16:13-20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u="none" strike="noStrike" baseline="0" dirty="0">
                <a:latin typeface="TimesNewRomanPSMT"/>
              </a:rPr>
              <a:t>You are the Christ - Matt 16:13-20</a:t>
            </a:r>
            <a:endParaRPr lang="en-IN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EA86C-A898-342E-4FCD-C7B6929E140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427AC-7A2D-8E80-AE24-3F877F614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95"/>
            <a:ext cx="12192000" cy="6875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E07E1-CEA8-F465-E13F-6B1196AAB127}"/>
              </a:ext>
            </a:extLst>
          </p:cNvPr>
          <p:cNvSpPr txBox="1"/>
          <p:nvPr/>
        </p:nvSpPr>
        <p:spPr>
          <a:xfrm>
            <a:off x="5935579" y="166255"/>
            <a:ext cx="6256421" cy="50788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You are the Christ - Matthew 16:13-20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13Now when Jesus came into the parts of Caesarea Philippi, he asked his disciples, saying,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“Who do men say that I, the Son of Man, am?”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074D9-1378-4D84-4185-ECF4FEF7055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16F8C-E786-9998-DCA2-94A485E6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969"/>
            <a:ext cx="12192000" cy="7028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EFC5B0-60BB-B452-104F-B49F5D404F80}"/>
              </a:ext>
            </a:extLst>
          </p:cNvPr>
          <p:cNvSpPr txBox="1"/>
          <p:nvPr/>
        </p:nvSpPr>
        <p:spPr>
          <a:xfrm>
            <a:off x="498883" y="330704"/>
            <a:ext cx="349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14They said, “Some say John the Baptizer, some, Elijah, and others, Jeremiah or one of the prophets.”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628A0-0CA3-DBF6-65B1-DAA5493D488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019072-8866-0599-D690-2F8DD471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9843" y="0"/>
            <a:ext cx="12741843" cy="6838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D27287-2D5F-EC48-6DE2-83374DA809DC}"/>
              </a:ext>
            </a:extLst>
          </p:cNvPr>
          <p:cNvSpPr txBox="1"/>
          <p:nvPr/>
        </p:nvSpPr>
        <p:spPr>
          <a:xfrm>
            <a:off x="498883" y="330704"/>
            <a:ext cx="3752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15He said to them,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“But who do you say that I am?”</a:t>
            </a:r>
            <a:endParaRPr lang="en-US" sz="4400" b="0" i="0" dirty="0">
              <a:solidFill>
                <a:srgbClr val="121212"/>
              </a:solidFill>
              <a:effectLst/>
              <a:latin typeface="ArialMT"/>
            </a:endParaRP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16Simon Peter answered, “You are the Christ, the Son of the living God.”</a:t>
            </a:r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219B6-1F5D-1A3D-B683-A72FEC0A9F7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436</Words>
  <Application>Microsoft Office PowerPoint</Application>
  <PresentationFormat>Widescreen</PresentationFormat>
  <Paragraphs>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38-6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5</cp:revision>
  <dcterms:created xsi:type="dcterms:W3CDTF">2022-09-30T06:26:14Z</dcterms:created>
  <dcterms:modified xsi:type="dcterms:W3CDTF">2023-01-25T14:50:30Z</dcterms:modified>
</cp:coreProperties>
</file>