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70" r:id="rId5"/>
    <p:sldId id="260" r:id="rId6"/>
    <p:sldId id="271" r:id="rId7"/>
    <p:sldId id="268" r:id="rId8"/>
    <p:sldId id="279" r:id="rId9"/>
    <p:sldId id="261" r:id="rId10"/>
    <p:sldId id="272" r:id="rId11"/>
    <p:sldId id="262" r:id="rId12"/>
    <p:sldId id="273" r:id="rId13"/>
    <p:sldId id="263" r:id="rId14"/>
    <p:sldId id="274" r:id="rId15"/>
    <p:sldId id="264" r:id="rId16"/>
    <p:sldId id="275" r:id="rId17"/>
    <p:sldId id="265" r:id="rId18"/>
    <p:sldId id="276" r:id="rId19"/>
    <p:sldId id="266" r:id="rId20"/>
    <p:sldId id="277" r:id="rId21"/>
    <p:sldId id="26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467" autoAdjust="0"/>
  </p:normalViewPr>
  <p:slideViewPr>
    <p:cSldViewPr snapToGrid="0">
      <p:cViewPr varScale="1">
        <p:scale>
          <a:sx n="64" d="100"/>
          <a:sy n="64" d="100"/>
        </p:scale>
        <p:origin x="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F208971D-D240-4DD3-935B-DAEBDFE0FCC7}"/>
    <pc:docChg chg="undo custSel modSld">
      <pc:chgData name="Alfred Smith" userId="3c60a3631c0db8ad" providerId="LiveId" clId="{F208971D-D240-4DD3-935B-DAEBDFE0FCC7}" dt="2023-01-13T13:31:05.431" v="51"/>
      <pc:docMkLst>
        <pc:docMk/>
      </pc:docMkLst>
      <pc:sldChg chg="delSp modTransition modAnim">
        <pc:chgData name="Alfred Smith" userId="3c60a3631c0db8ad" providerId="LiveId" clId="{F208971D-D240-4DD3-935B-DAEBDFE0FCC7}" dt="2023-01-13T13:30:06.258" v="31"/>
        <pc:sldMkLst>
          <pc:docMk/>
          <pc:sldMk cId="1499918570" sldId="257"/>
        </pc:sldMkLst>
        <pc:picChg chg="del">
          <ac:chgData name="Alfred Smith" userId="3c60a3631c0db8ad" providerId="LiveId" clId="{F208971D-D240-4DD3-935B-DAEBDFE0FCC7}" dt="2023-01-13T13:30:06.258" v="31"/>
          <ac:picMkLst>
            <pc:docMk/>
            <pc:sldMk cId="1499918570" sldId="257"/>
            <ac:picMk id="4" creationId="{0E5BF055-F46D-33C1-401C-DF2FA39811D1}"/>
          </ac:picMkLst>
        </pc:picChg>
      </pc:sldChg>
      <pc:sldChg chg="modTransition">
        <pc:chgData name="Alfred Smith" userId="3c60a3631c0db8ad" providerId="LiveId" clId="{F208971D-D240-4DD3-935B-DAEBDFE0FCC7}" dt="2023-01-13T13:30:06.258" v="31"/>
        <pc:sldMkLst>
          <pc:docMk/>
          <pc:sldMk cId="3788111665" sldId="258"/>
        </pc:sldMkLst>
      </pc:sldChg>
      <pc:sldChg chg="addSp delSp modSp mod modTransition modAnim">
        <pc:chgData name="Alfred Smith" userId="3c60a3631c0db8ad" providerId="LiveId" clId="{F208971D-D240-4DD3-935B-DAEBDFE0FCC7}" dt="2023-01-13T13:30:50.839" v="42"/>
        <pc:sldMkLst>
          <pc:docMk/>
          <pc:sldMk cId="454763615" sldId="259"/>
        </pc:sldMkLst>
        <pc:spChg chg="del">
          <ac:chgData name="Alfred Smith" userId="3c60a3631c0db8ad" providerId="LiveId" clId="{F208971D-D240-4DD3-935B-DAEBDFE0FCC7}" dt="2023-01-13T13:30:32.748" v="41" actId="478"/>
          <ac:spMkLst>
            <pc:docMk/>
            <pc:sldMk cId="454763615" sldId="259"/>
            <ac:spMk id="3" creationId="{A58184BD-88F1-BA02-40C1-D8403D0EEC0D}"/>
          </ac:spMkLst>
        </pc:spChg>
        <pc:spChg chg="add mod">
          <ac:chgData name="Alfred Smith" userId="3c60a3631c0db8ad" providerId="LiveId" clId="{F208971D-D240-4DD3-935B-DAEBDFE0FCC7}" dt="2023-01-13T13:30:50.839" v="42"/>
          <ac:spMkLst>
            <pc:docMk/>
            <pc:sldMk cId="454763615" sldId="259"/>
            <ac:spMk id="6" creationId="{3E3FB7D5-1338-DC53-AD28-E09011CC1170}"/>
          </ac:spMkLst>
        </pc:spChg>
        <pc:picChg chg="del">
          <ac:chgData name="Alfred Smith" userId="3c60a3631c0db8ad" providerId="LiveId" clId="{F208971D-D240-4DD3-935B-DAEBDFE0FCC7}" dt="2023-01-13T13:30:06.258" v="31"/>
          <ac:picMkLst>
            <pc:docMk/>
            <pc:sldMk cId="454763615" sldId="259"/>
            <ac:picMk id="2" creationId="{11BD7440-8A1E-0A9E-A1EC-FBF66B1BE487}"/>
          </ac:picMkLst>
        </pc:picChg>
      </pc:sldChg>
      <pc:sldChg chg="addSp delSp modSp mod modTransition modAnim">
        <pc:chgData name="Alfred Smith" userId="3c60a3631c0db8ad" providerId="LiveId" clId="{F208971D-D240-4DD3-935B-DAEBDFE0FCC7}" dt="2023-01-13T13:30:52.539" v="43"/>
        <pc:sldMkLst>
          <pc:docMk/>
          <pc:sldMk cId="2346136586" sldId="260"/>
        </pc:sldMkLst>
        <pc:spChg chg="add mod">
          <ac:chgData name="Alfred Smith" userId="3c60a3631c0db8ad" providerId="LiveId" clId="{F208971D-D240-4DD3-935B-DAEBDFE0FCC7}" dt="2023-01-13T13:30:52.539" v="43"/>
          <ac:spMkLst>
            <pc:docMk/>
            <pc:sldMk cId="2346136586" sldId="260"/>
            <ac:spMk id="2" creationId="{F410EA2F-34F7-A799-19F1-5E97A5C70AEB}"/>
          </ac:spMkLst>
        </pc:spChg>
        <pc:spChg chg="del">
          <ac:chgData name="Alfred Smith" userId="3c60a3631c0db8ad" providerId="LiveId" clId="{F208971D-D240-4DD3-935B-DAEBDFE0FCC7}" dt="2023-01-13T13:30:31.141" v="40" actId="478"/>
          <ac:spMkLst>
            <pc:docMk/>
            <pc:sldMk cId="2346136586" sldId="260"/>
            <ac:spMk id="3" creationId="{A58184BD-88F1-BA02-40C1-D8403D0EEC0D}"/>
          </ac:spMkLst>
        </pc:spChg>
        <pc:picChg chg="del">
          <ac:chgData name="Alfred Smith" userId="3c60a3631c0db8ad" providerId="LiveId" clId="{F208971D-D240-4DD3-935B-DAEBDFE0FCC7}" dt="2023-01-13T13:30:06.258" v="31"/>
          <ac:picMkLst>
            <pc:docMk/>
            <pc:sldMk cId="2346136586" sldId="260"/>
            <ac:picMk id="5" creationId="{6FB1471F-FC55-5097-8793-EF7F4F7D5511}"/>
          </ac:picMkLst>
        </pc:picChg>
      </pc:sldChg>
      <pc:sldChg chg="addSp delSp modSp mod modTransition modAnim">
        <pc:chgData name="Alfred Smith" userId="3c60a3631c0db8ad" providerId="LiveId" clId="{F208971D-D240-4DD3-935B-DAEBDFE0FCC7}" dt="2023-01-13T13:30:55.787" v="45"/>
        <pc:sldMkLst>
          <pc:docMk/>
          <pc:sldMk cId="4037329247" sldId="261"/>
        </pc:sldMkLst>
        <pc:spChg chg="add mod">
          <ac:chgData name="Alfred Smith" userId="3c60a3631c0db8ad" providerId="LiveId" clId="{F208971D-D240-4DD3-935B-DAEBDFE0FCC7}" dt="2023-01-13T13:30:55.787" v="45"/>
          <ac:spMkLst>
            <pc:docMk/>
            <pc:sldMk cId="4037329247" sldId="261"/>
            <ac:spMk id="2" creationId="{94B35532-97B1-889E-7096-C5B0488C19E8}"/>
          </ac:spMkLst>
        </pc:spChg>
        <pc:spChg chg="del">
          <ac:chgData name="Alfred Smith" userId="3c60a3631c0db8ad" providerId="LiveId" clId="{F208971D-D240-4DD3-935B-DAEBDFE0FCC7}" dt="2023-01-13T13:30:27.937" v="38" actId="478"/>
          <ac:spMkLst>
            <pc:docMk/>
            <pc:sldMk cId="4037329247" sldId="261"/>
            <ac:spMk id="3" creationId="{A58184BD-88F1-BA02-40C1-D8403D0EEC0D}"/>
          </ac:spMkLst>
        </pc:spChg>
        <pc:picChg chg="del">
          <ac:chgData name="Alfred Smith" userId="3c60a3631c0db8ad" providerId="LiveId" clId="{F208971D-D240-4DD3-935B-DAEBDFE0FCC7}" dt="2023-01-13T13:30:06.258" v="31"/>
          <ac:picMkLst>
            <pc:docMk/>
            <pc:sldMk cId="4037329247" sldId="261"/>
            <ac:picMk id="6" creationId="{0AAFC592-7079-6636-E86E-E7A3D3D6387F}"/>
          </ac:picMkLst>
        </pc:picChg>
      </pc:sldChg>
      <pc:sldChg chg="addSp delSp modSp mod modTransition modAnim">
        <pc:chgData name="Alfred Smith" userId="3c60a3631c0db8ad" providerId="LiveId" clId="{F208971D-D240-4DD3-935B-DAEBDFE0FCC7}" dt="2023-01-13T13:30:57.515" v="46"/>
        <pc:sldMkLst>
          <pc:docMk/>
          <pc:sldMk cId="1909638311" sldId="262"/>
        </pc:sldMkLst>
        <pc:spChg chg="del">
          <ac:chgData name="Alfred Smith" userId="3c60a3631c0db8ad" providerId="LiveId" clId="{F208971D-D240-4DD3-935B-DAEBDFE0FCC7}" dt="2023-01-13T13:30:26.317" v="37" actId="478"/>
          <ac:spMkLst>
            <pc:docMk/>
            <pc:sldMk cId="1909638311" sldId="262"/>
            <ac:spMk id="3" creationId="{A58184BD-88F1-BA02-40C1-D8403D0EEC0D}"/>
          </ac:spMkLst>
        </pc:spChg>
        <pc:spChg chg="add mod">
          <ac:chgData name="Alfred Smith" userId="3c60a3631c0db8ad" providerId="LiveId" clId="{F208971D-D240-4DD3-935B-DAEBDFE0FCC7}" dt="2023-01-13T13:30:57.515" v="46"/>
          <ac:spMkLst>
            <pc:docMk/>
            <pc:sldMk cId="1909638311" sldId="262"/>
            <ac:spMk id="5" creationId="{DE5739A0-7E8D-B8A2-76C9-B5AE2B9651B1}"/>
          </ac:spMkLst>
        </pc:spChg>
        <pc:picChg chg="del">
          <ac:chgData name="Alfred Smith" userId="3c60a3631c0db8ad" providerId="LiveId" clId="{F208971D-D240-4DD3-935B-DAEBDFE0FCC7}" dt="2023-01-13T13:30:06.258" v="31"/>
          <ac:picMkLst>
            <pc:docMk/>
            <pc:sldMk cId="1909638311" sldId="262"/>
            <ac:picMk id="2" creationId="{37482FB1-2CB4-1EE5-0C4A-67B2FFC8BBB8}"/>
          </ac:picMkLst>
        </pc:picChg>
      </pc:sldChg>
      <pc:sldChg chg="addSp delSp modSp mod modTransition modAnim">
        <pc:chgData name="Alfred Smith" userId="3c60a3631c0db8ad" providerId="LiveId" clId="{F208971D-D240-4DD3-935B-DAEBDFE0FCC7}" dt="2023-01-13T13:30:59.091" v="47"/>
        <pc:sldMkLst>
          <pc:docMk/>
          <pc:sldMk cId="641208035" sldId="263"/>
        </pc:sldMkLst>
        <pc:spChg chg="add mod">
          <ac:chgData name="Alfred Smith" userId="3c60a3631c0db8ad" providerId="LiveId" clId="{F208971D-D240-4DD3-935B-DAEBDFE0FCC7}" dt="2023-01-13T13:30:59.091" v="47"/>
          <ac:spMkLst>
            <pc:docMk/>
            <pc:sldMk cId="641208035" sldId="263"/>
            <ac:spMk id="2" creationId="{B2061D39-32A3-37EC-4C63-B4B3DDC3ECC2}"/>
          </ac:spMkLst>
        </pc:spChg>
        <pc:spChg chg="del">
          <ac:chgData name="Alfred Smith" userId="3c60a3631c0db8ad" providerId="LiveId" clId="{F208971D-D240-4DD3-935B-DAEBDFE0FCC7}" dt="2023-01-13T13:30:24.654" v="36" actId="478"/>
          <ac:spMkLst>
            <pc:docMk/>
            <pc:sldMk cId="641208035" sldId="263"/>
            <ac:spMk id="3" creationId="{A58184BD-88F1-BA02-40C1-D8403D0EEC0D}"/>
          </ac:spMkLst>
        </pc:spChg>
        <pc:picChg chg="del">
          <ac:chgData name="Alfred Smith" userId="3c60a3631c0db8ad" providerId="LiveId" clId="{F208971D-D240-4DD3-935B-DAEBDFE0FCC7}" dt="2023-01-13T13:30:06.258" v="31"/>
          <ac:picMkLst>
            <pc:docMk/>
            <pc:sldMk cId="641208035" sldId="263"/>
            <ac:picMk id="6" creationId="{CB1F1694-8A9E-5A1E-7BBB-61C58F9AE094}"/>
          </ac:picMkLst>
        </pc:picChg>
      </pc:sldChg>
      <pc:sldChg chg="addSp delSp modSp mod modTransition modAnim">
        <pc:chgData name="Alfred Smith" userId="3c60a3631c0db8ad" providerId="LiveId" clId="{F208971D-D240-4DD3-935B-DAEBDFE0FCC7}" dt="2023-01-13T13:31:00.640" v="48"/>
        <pc:sldMkLst>
          <pc:docMk/>
          <pc:sldMk cId="4044745628" sldId="264"/>
        </pc:sldMkLst>
        <pc:spChg chg="add mod">
          <ac:chgData name="Alfred Smith" userId="3c60a3631c0db8ad" providerId="LiveId" clId="{F208971D-D240-4DD3-935B-DAEBDFE0FCC7}" dt="2023-01-13T13:31:00.640" v="48"/>
          <ac:spMkLst>
            <pc:docMk/>
            <pc:sldMk cId="4044745628" sldId="264"/>
            <ac:spMk id="2" creationId="{47F2B447-8CD2-2B17-3D02-3BA8453EE40F}"/>
          </ac:spMkLst>
        </pc:spChg>
        <pc:spChg chg="del">
          <ac:chgData name="Alfred Smith" userId="3c60a3631c0db8ad" providerId="LiveId" clId="{F208971D-D240-4DD3-935B-DAEBDFE0FCC7}" dt="2023-01-13T13:30:22.934" v="35" actId="478"/>
          <ac:spMkLst>
            <pc:docMk/>
            <pc:sldMk cId="4044745628" sldId="264"/>
            <ac:spMk id="3" creationId="{A58184BD-88F1-BA02-40C1-D8403D0EEC0D}"/>
          </ac:spMkLst>
        </pc:spChg>
        <pc:picChg chg="del">
          <ac:chgData name="Alfred Smith" userId="3c60a3631c0db8ad" providerId="LiveId" clId="{F208971D-D240-4DD3-935B-DAEBDFE0FCC7}" dt="2023-01-13T13:30:06.258" v="31"/>
          <ac:picMkLst>
            <pc:docMk/>
            <pc:sldMk cId="4044745628" sldId="264"/>
            <ac:picMk id="8" creationId="{814C4D6F-D661-4021-3144-536038CAFE89}"/>
          </ac:picMkLst>
        </pc:picChg>
      </pc:sldChg>
      <pc:sldChg chg="addSp delSp modSp mod modTransition modAnim">
        <pc:chgData name="Alfred Smith" userId="3c60a3631c0db8ad" providerId="LiveId" clId="{F208971D-D240-4DD3-935B-DAEBDFE0FCC7}" dt="2023-01-13T13:31:02.347" v="49"/>
        <pc:sldMkLst>
          <pc:docMk/>
          <pc:sldMk cId="978260341" sldId="265"/>
        </pc:sldMkLst>
        <pc:spChg chg="add mod">
          <ac:chgData name="Alfred Smith" userId="3c60a3631c0db8ad" providerId="LiveId" clId="{F208971D-D240-4DD3-935B-DAEBDFE0FCC7}" dt="2023-01-13T13:31:02.347" v="49"/>
          <ac:spMkLst>
            <pc:docMk/>
            <pc:sldMk cId="978260341" sldId="265"/>
            <ac:spMk id="2" creationId="{9AADD7E8-9181-F4BC-6C31-CED74956592A}"/>
          </ac:spMkLst>
        </pc:spChg>
        <pc:spChg chg="del">
          <ac:chgData name="Alfred Smith" userId="3c60a3631c0db8ad" providerId="LiveId" clId="{F208971D-D240-4DD3-935B-DAEBDFE0FCC7}" dt="2023-01-13T13:30:21.327" v="34" actId="478"/>
          <ac:spMkLst>
            <pc:docMk/>
            <pc:sldMk cId="978260341" sldId="265"/>
            <ac:spMk id="3" creationId="{A58184BD-88F1-BA02-40C1-D8403D0EEC0D}"/>
          </ac:spMkLst>
        </pc:spChg>
        <pc:picChg chg="del">
          <ac:chgData name="Alfred Smith" userId="3c60a3631c0db8ad" providerId="LiveId" clId="{F208971D-D240-4DD3-935B-DAEBDFE0FCC7}" dt="2023-01-13T13:30:06.258" v="31"/>
          <ac:picMkLst>
            <pc:docMk/>
            <pc:sldMk cId="978260341" sldId="265"/>
            <ac:picMk id="5" creationId="{0D18200E-E7DF-7469-AA22-F5CD1E519F15}"/>
          </ac:picMkLst>
        </pc:picChg>
      </pc:sldChg>
      <pc:sldChg chg="addSp delSp modSp mod modTransition modAnim">
        <pc:chgData name="Alfred Smith" userId="3c60a3631c0db8ad" providerId="LiveId" clId="{F208971D-D240-4DD3-935B-DAEBDFE0FCC7}" dt="2023-01-13T13:31:03.869" v="50"/>
        <pc:sldMkLst>
          <pc:docMk/>
          <pc:sldMk cId="3575870363" sldId="266"/>
        </pc:sldMkLst>
        <pc:spChg chg="add mod">
          <ac:chgData name="Alfred Smith" userId="3c60a3631c0db8ad" providerId="LiveId" clId="{F208971D-D240-4DD3-935B-DAEBDFE0FCC7}" dt="2023-01-13T13:31:03.869" v="50"/>
          <ac:spMkLst>
            <pc:docMk/>
            <pc:sldMk cId="3575870363" sldId="266"/>
            <ac:spMk id="2" creationId="{3A5D5868-723D-3AEA-D6F2-F14104F3CE83}"/>
          </ac:spMkLst>
        </pc:spChg>
        <pc:spChg chg="del">
          <ac:chgData name="Alfred Smith" userId="3c60a3631c0db8ad" providerId="LiveId" clId="{F208971D-D240-4DD3-935B-DAEBDFE0FCC7}" dt="2023-01-13T13:30:19.630" v="33" actId="478"/>
          <ac:spMkLst>
            <pc:docMk/>
            <pc:sldMk cId="3575870363" sldId="266"/>
            <ac:spMk id="3" creationId="{A58184BD-88F1-BA02-40C1-D8403D0EEC0D}"/>
          </ac:spMkLst>
        </pc:spChg>
        <pc:picChg chg="del">
          <ac:chgData name="Alfred Smith" userId="3c60a3631c0db8ad" providerId="LiveId" clId="{F208971D-D240-4DD3-935B-DAEBDFE0FCC7}" dt="2023-01-13T13:30:06.258" v="31"/>
          <ac:picMkLst>
            <pc:docMk/>
            <pc:sldMk cId="3575870363" sldId="266"/>
            <ac:picMk id="10" creationId="{AFD47462-BC34-7394-A64A-E1F0E733BF56}"/>
          </ac:picMkLst>
        </pc:picChg>
      </pc:sldChg>
      <pc:sldChg chg="addSp delSp modSp mod modTransition modAnim">
        <pc:chgData name="Alfred Smith" userId="3c60a3631c0db8ad" providerId="LiveId" clId="{F208971D-D240-4DD3-935B-DAEBDFE0FCC7}" dt="2023-01-13T13:31:05.431" v="51"/>
        <pc:sldMkLst>
          <pc:docMk/>
          <pc:sldMk cId="4017137865" sldId="267"/>
        </pc:sldMkLst>
        <pc:spChg chg="add mod">
          <ac:chgData name="Alfred Smith" userId="3c60a3631c0db8ad" providerId="LiveId" clId="{F208971D-D240-4DD3-935B-DAEBDFE0FCC7}" dt="2023-01-13T13:31:05.431" v="51"/>
          <ac:spMkLst>
            <pc:docMk/>
            <pc:sldMk cId="4017137865" sldId="267"/>
            <ac:spMk id="2" creationId="{9C7ED46F-554D-D905-D8B0-FF8236365380}"/>
          </ac:spMkLst>
        </pc:spChg>
        <pc:spChg chg="del">
          <ac:chgData name="Alfred Smith" userId="3c60a3631c0db8ad" providerId="LiveId" clId="{F208971D-D240-4DD3-935B-DAEBDFE0FCC7}" dt="2023-01-13T13:30:17.644" v="32" actId="478"/>
          <ac:spMkLst>
            <pc:docMk/>
            <pc:sldMk cId="4017137865" sldId="267"/>
            <ac:spMk id="3" creationId="{A58184BD-88F1-BA02-40C1-D8403D0EEC0D}"/>
          </ac:spMkLst>
        </pc:spChg>
        <pc:picChg chg="del">
          <ac:chgData name="Alfred Smith" userId="3c60a3631c0db8ad" providerId="LiveId" clId="{F208971D-D240-4DD3-935B-DAEBDFE0FCC7}" dt="2023-01-13T13:30:06.258" v="31"/>
          <ac:picMkLst>
            <pc:docMk/>
            <pc:sldMk cId="4017137865" sldId="267"/>
            <ac:picMk id="13" creationId="{7520A140-6F85-9F05-8AD0-BD8FAE3485D6}"/>
          </ac:picMkLst>
        </pc:picChg>
      </pc:sldChg>
      <pc:sldChg chg="addSp delSp modSp mod modTransition modAnim">
        <pc:chgData name="Alfred Smith" userId="3c60a3631c0db8ad" providerId="LiveId" clId="{F208971D-D240-4DD3-935B-DAEBDFE0FCC7}" dt="2023-01-13T13:30:54.082" v="44"/>
        <pc:sldMkLst>
          <pc:docMk/>
          <pc:sldMk cId="1922271088" sldId="268"/>
        </pc:sldMkLst>
        <pc:spChg chg="add mod">
          <ac:chgData name="Alfred Smith" userId="3c60a3631c0db8ad" providerId="LiveId" clId="{F208971D-D240-4DD3-935B-DAEBDFE0FCC7}" dt="2023-01-13T13:30:54.082" v="44"/>
          <ac:spMkLst>
            <pc:docMk/>
            <pc:sldMk cId="1922271088" sldId="268"/>
            <ac:spMk id="2" creationId="{CF356EAD-1A3A-0340-3893-4CC282EF005B}"/>
          </ac:spMkLst>
        </pc:spChg>
        <pc:spChg chg="del">
          <ac:chgData name="Alfred Smith" userId="3c60a3631c0db8ad" providerId="LiveId" clId="{F208971D-D240-4DD3-935B-DAEBDFE0FCC7}" dt="2023-01-13T13:30:29.594" v="39" actId="478"/>
          <ac:spMkLst>
            <pc:docMk/>
            <pc:sldMk cId="1922271088" sldId="268"/>
            <ac:spMk id="3" creationId="{A58184BD-88F1-BA02-40C1-D8403D0EEC0D}"/>
          </ac:spMkLst>
        </pc:spChg>
        <pc:picChg chg="del">
          <ac:chgData name="Alfred Smith" userId="3c60a3631c0db8ad" providerId="LiveId" clId="{F208971D-D240-4DD3-935B-DAEBDFE0FCC7}" dt="2023-01-13T13:30:06.258" v="31"/>
          <ac:picMkLst>
            <pc:docMk/>
            <pc:sldMk cId="1922271088" sldId="268"/>
            <ac:picMk id="5" creationId="{71AFAE2F-9D1E-6540-5823-68921E7CA76B}"/>
          </ac:picMkLst>
        </pc:picChg>
      </pc:sldChg>
      <pc:sldChg chg="modSp mod modTransition">
        <pc:chgData name="Alfred Smith" userId="3c60a3631c0db8ad" providerId="LiveId" clId="{F208971D-D240-4DD3-935B-DAEBDFE0FCC7}" dt="2023-01-13T13:30:06.258" v="31"/>
        <pc:sldMkLst>
          <pc:docMk/>
          <pc:sldMk cId="4120481681" sldId="270"/>
        </pc:sldMkLst>
        <pc:spChg chg="mod">
          <ac:chgData name="Alfred Smith" userId="3c60a3631c0db8ad" providerId="LiveId" clId="{F208971D-D240-4DD3-935B-DAEBDFE0FCC7}" dt="2023-01-13T13:28:19.447" v="5" actId="20577"/>
          <ac:spMkLst>
            <pc:docMk/>
            <pc:sldMk cId="4120481681" sldId="270"/>
            <ac:spMk id="3" creationId="{A9D6362E-A52F-6731-5346-374F8B048170}"/>
          </ac:spMkLst>
        </pc:spChg>
      </pc:sldChg>
      <pc:sldChg chg="modSp mod modTransition">
        <pc:chgData name="Alfred Smith" userId="3c60a3631c0db8ad" providerId="LiveId" clId="{F208971D-D240-4DD3-935B-DAEBDFE0FCC7}" dt="2023-01-13T13:30:06.258" v="31"/>
        <pc:sldMkLst>
          <pc:docMk/>
          <pc:sldMk cId="939110669" sldId="271"/>
        </pc:sldMkLst>
        <pc:spChg chg="mod">
          <ac:chgData name="Alfred Smith" userId="3c60a3631c0db8ad" providerId="LiveId" clId="{F208971D-D240-4DD3-935B-DAEBDFE0FCC7}" dt="2023-01-13T13:28:31.221" v="7" actId="14100"/>
          <ac:spMkLst>
            <pc:docMk/>
            <pc:sldMk cId="939110669" sldId="271"/>
            <ac:spMk id="2" creationId="{F87029C1-4F94-B7B2-3FB8-86023778550F}"/>
          </ac:spMkLst>
        </pc:spChg>
      </pc:sldChg>
      <pc:sldChg chg="modSp mod modTransition">
        <pc:chgData name="Alfred Smith" userId="3c60a3631c0db8ad" providerId="LiveId" clId="{F208971D-D240-4DD3-935B-DAEBDFE0FCC7}" dt="2023-01-13T13:30:06.258" v="31"/>
        <pc:sldMkLst>
          <pc:docMk/>
          <pc:sldMk cId="4024569785" sldId="272"/>
        </pc:sldMkLst>
        <pc:spChg chg="mod">
          <ac:chgData name="Alfred Smith" userId="3c60a3631c0db8ad" providerId="LiveId" clId="{F208971D-D240-4DD3-935B-DAEBDFE0FCC7}" dt="2023-01-13T13:28:49.884" v="12" actId="14100"/>
          <ac:spMkLst>
            <pc:docMk/>
            <pc:sldMk cId="4024569785" sldId="272"/>
            <ac:spMk id="2" creationId="{8F31AB2C-41B5-AE26-1176-391507B1D2DD}"/>
          </ac:spMkLst>
        </pc:spChg>
      </pc:sldChg>
      <pc:sldChg chg="modSp mod modTransition">
        <pc:chgData name="Alfred Smith" userId="3c60a3631c0db8ad" providerId="LiveId" clId="{F208971D-D240-4DD3-935B-DAEBDFE0FCC7}" dt="2023-01-13T13:30:06.258" v="31"/>
        <pc:sldMkLst>
          <pc:docMk/>
          <pc:sldMk cId="487179600" sldId="273"/>
        </pc:sldMkLst>
        <pc:spChg chg="mod">
          <ac:chgData name="Alfred Smith" userId="3c60a3631c0db8ad" providerId="LiveId" clId="{F208971D-D240-4DD3-935B-DAEBDFE0FCC7}" dt="2023-01-13T13:28:58.952" v="14" actId="14100"/>
          <ac:spMkLst>
            <pc:docMk/>
            <pc:sldMk cId="487179600" sldId="273"/>
            <ac:spMk id="2" creationId="{7D68AC49-97B4-6836-BA8D-219C795F754D}"/>
          </ac:spMkLst>
        </pc:spChg>
      </pc:sldChg>
      <pc:sldChg chg="modSp mod modTransition">
        <pc:chgData name="Alfred Smith" userId="3c60a3631c0db8ad" providerId="LiveId" clId="{F208971D-D240-4DD3-935B-DAEBDFE0FCC7}" dt="2023-01-13T13:30:06.258" v="31"/>
        <pc:sldMkLst>
          <pc:docMk/>
          <pc:sldMk cId="2168401200" sldId="274"/>
        </pc:sldMkLst>
        <pc:spChg chg="mod">
          <ac:chgData name="Alfred Smith" userId="3c60a3631c0db8ad" providerId="LiveId" clId="{F208971D-D240-4DD3-935B-DAEBDFE0FCC7}" dt="2023-01-13T13:29:05.572" v="16" actId="14100"/>
          <ac:spMkLst>
            <pc:docMk/>
            <pc:sldMk cId="2168401200" sldId="274"/>
            <ac:spMk id="2" creationId="{EBBC4BC6-5580-25EA-EF08-1D56CB7A4C02}"/>
          </ac:spMkLst>
        </pc:spChg>
      </pc:sldChg>
      <pc:sldChg chg="modSp mod modTransition">
        <pc:chgData name="Alfred Smith" userId="3c60a3631c0db8ad" providerId="LiveId" clId="{F208971D-D240-4DD3-935B-DAEBDFE0FCC7}" dt="2023-01-13T13:30:06.258" v="31"/>
        <pc:sldMkLst>
          <pc:docMk/>
          <pc:sldMk cId="2996969115" sldId="275"/>
        </pc:sldMkLst>
        <pc:spChg chg="mod">
          <ac:chgData name="Alfred Smith" userId="3c60a3631c0db8ad" providerId="LiveId" clId="{F208971D-D240-4DD3-935B-DAEBDFE0FCC7}" dt="2023-01-13T13:29:11.034" v="18" actId="14100"/>
          <ac:spMkLst>
            <pc:docMk/>
            <pc:sldMk cId="2996969115" sldId="275"/>
            <ac:spMk id="2" creationId="{E641967F-746D-6A7C-2D7D-6281BA3687FC}"/>
          </ac:spMkLst>
        </pc:spChg>
      </pc:sldChg>
      <pc:sldChg chg="modSp mod modTransition">
        <pc:chgData name="Alfred Smith" userId="3c60a3631c0db8ad" providerId="LiveId" clId="{F208971D-D240-4DD3-935B-DAEBDFE0FCC7}" dt="2023-01-13T13:30:06.258" v="31"/>
        <pc:sldMkLst>
          <pc:docMk/>
          <pc:sldMk cId="2390376940" sldId="276"/>
        </pc:sldMkLst>
        <pc:spChg chg="mod">
          <ac:chgData name="Alfred Smith" userId="3c60a3631c0db8ad" providerId="LiveId" clId="{F208971D-D240-4DD3-935B-DAEBDFE0FCC7}" dt="2023-01-13T13:29:20.688" v="21" actId="1076"/>
          <ac:spMkLst>
            <pc:docMk/>
            <pc:sldMk cId="2390376940" sldId="276"/>
            <ac:spMk id="4" creationId="{D9CE2C57-8001-F660-CF0F-8653BAC6F1DA}"/>
          </ac:spMkLst>
        </pc:spChg>
      </pc:sldChg>
      <pc:sldChg chg="modSp mod modTransition">
        <pc:chgData name="Alfred Smith" userId="3c60a3631c0db8ad" providerId="LiveId" clId="{F208971D-D240-4DD3-935B-DAEBDFE0FCC7}" dt="2023-01-13T13:30:06.258" v="31"/>
        <pc:sldMkLst>
          <pc:docMk/>
          <pc:sldMk cId="4265919077" sldId="277"/>
        </pc:sldMkLst>
        <pc:spChg chg="mod">
          <ac:chgData name="Alfred Smith" userId="3c60a3631c0db8ad" providerId="LiveId" clId="{F208971D-D240-4DD3-935B-DAEBDFE0FCC7}" dt="2023-01-13T13:29:39.823" v="28" actId="1076"/>
          <ac:spMkLst>
            <pc:docMk/>
            <pc:sldMk cId="4265919077" sldId="277"/>
            <ac:spMk id="2" creationId="{27160F6E-7367-CA11-137F-2F75F860A4D0}"/>
          </ac:spMkLst>
        </pc:spChg>
        <pc:picChg chg="mod">
          <ac:chgData name="Alfred Smith" userId="3c60a3631c0db8ad" providerId="LiveId" clId="{F208971D-D240-4DD3-935B-DAEBDFE0FCC7}" dt="2023-01-13T13:29:37.589" v="27" actId="1076"/>
          <ac:picMkLst>
            <pc:docMk/>
            <pc:sldMk cId="4265919077" sldId="277"/>
            <ac:picMk id="3" creationId="{B3D66D08-4DC5-3D34-A40D-AEE3B509EA79}"/>
          </ac:picMkLst>
        </pc:picChg>
      </pc:sldChg>
      <pc:sldChg chg="modSp mod modTransition">
        <pc:chgData name="Alfred Smith" userId="3c60a3631c0db8ad" providerId="LiveId" clId="{F208971D-D240-4DD3-935B-DAEBDFE0FCC7}" dt="2023-01-13T13:30:06.258" v="31"/>
        <pc:sldMkLst>
          <pc:docMk/>
          <pc:sldMk cId="210266664" sldId="278"/>
        </pc:sldMkLst>
        <pc:spChg chg="mod">
          <ac:chgData name="Alfred Smith" userId="3c60a3631c0db8ad" providerId="LiveId" clId="{F208971D-D240-4DD3-935B-DAEBDFE0FCC7}" dt="2023-01-13T13:29:47.137" v="30" actId="14100"/>
          <ac:spMkLst>
            <pc:docMk/>
            <pc:sldMk cId="210266664" sldId="278"/>
            <ac:spMk id="2" creationId="{C88AE489-8090-5E47-2C6B-4624ADF9BDC0}"/>
          </ac:spMkLst>
        </pc:spChg>
      </pc:sldChg>
      <pc:sldChg chg="modSp mod modTransition">
        <pc:chgData name="Alfred Smith" userId="3c60a3631c0db8ad" providerId="LiveId" clId="{F208971D-D240-4DD3-935B-DAEBDFE0FCC7}" dt="2023-01-13T13:30:06.258" v="31"/>
        <pc:sldMkLst>
          <pc:docMk/>
          <pc:sldMk cId="2115483000" sldId="279"/>
        </pc:sldMkLst>
        <pc:spChg chg="mod">
          <ac:chgData name="Alfred Smith" userId="3c60a3631c0db8ad" providerId="LiveId" clId="{F208971D-D240-4DD3-935B-DAEBDFE0FCC7}" dt="2023-01-13T13:28:36.927" v="9" actId="14100"/>
          <ac:spMkLst>
            <pc:docMk/>
            <pc:sldMk cId="2115483000" sldId="279"/>
            <ac:spMk id="2" creationId="{D3D73D97-FFDA-4E90-2524-D65A76A19F0E}"/>
          </ac:spMkLst>
        </pc:spChg>
      </pc:sldChg>
    </pc:docChg>
  </pc:docChgLst>
  <pc:docChgLst>
    <pc:chgData name="Alfred Smith" userId="3c60a3631c0db8ad" providerId="LiveId" clId="{496A842A-EF0B-4C62-89FF-14C4A5CCDD7A}"/>
    <pc:docChg chg="modSld">
      <pc:chgData name="Alfred Smith" userId="3c60a3631c0db8ad" providerId="LiveId" clId="{496A842A-EF0B-4C62-89FF-14C4A5CCDD7A}" dt="2023-01-25T14:50:25.088" v="0"/>
      <pc:docMkLst>
        <pc:docMk/>
      </pc:docMkLst>
      <pc:sldChg chg="modSp mod">
        <pc:chgData name="Alfred Smith" userId="3c60a3631c0db8ad" providerId="LiveId" clId="{496A842A-EF0B-4C62-89FF-14C4A5CCDD7A}" dt="2023-01-25T14:50:25.088" v="0"/>
        <pc:sldMkLst>
          <pc:docMk/>
          <pc:sldMk cId="1499918570" sldId="257"/>
        </pc:sldMkLst>
        <pc:spChg chg="mod">
          <ac:chgData name="Alfred Smith" userId="3c60a3631c0db8ad" providerId="LiveId" clId="{496A842A-EF0B-4C62-89FF-14C4A5CCDD7A}" dt="2023-01-25T14:50:25.088" v="0"/>
          <ac:spMkLst>
            <pc:docMk/>
            <pc:sldMk cId="1499918570" sldId="257"/>
            <ac:spMk id="3" creationId="{0228937D-0D81-2DA1-1C55-FD99B23FE1A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US" sz="1200" b="1" i="0" u="none" strike="noStrike" baseline="0">
                <a:latin typeface="TimesNewRomanPS-BoldMT"/>
              </a:rPr>
              <a:t>38 </a:t>
            </a:r>
            <a:r>
              <a:rPr lang="en-US" sz="1200" b="1" i="0" u="none" strike="noStrike" baseline="0" dirty="0">
                <a:latin typeface="TimesNewRomanPS-BoldMT"/>
              </a:rPr>
              <a:t>The Teachings of Jesus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Eating with unclean hands - Matt 15:1-20; Mark 7:1-23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Deaf Man healed - Mark 7:31-37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Healing and feeding 4000 - Matthew 15:29-39; Mark 8:1-10 (Center)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4. Pharisees ask for a sign - Matt 16:1-4; Mark 8:11-13; Matt 12:38-42; Luke 11:29-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32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Yeast of the Pharisees - Matt 16:5-12; Mark 8:14-21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You are the Christ - Matt 16:13-20; Mark 8:27-30; Luke 9:18-21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Carry your Cross - Matt 16:21-28; Mark 8:31-38; Luke 9:22-27 (Left near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Bottom)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38-7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937D-0D81-2DA1-1C55-FD99B23FE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/>
              <a:t>ShareAlike </a:t>
            </a:r>
            <a:r>
              <a:rPr lang="en-US" dirty="0"/>
              <a:t>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8D1DA9-1E85-7793-DBF7-C8E50714D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583"/>
            <a:ext cx="12192000" cy="68685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31AB2C-41B5-AE26-1176-391507B1D2DD}"/>
              </a:ext>
            </a:extLst>
          </p:cNvPr>
          <p:cNvSpPr txBox="1"/>
          <p:nvPr/>
        </p:nvSpPr>
        <p:spPr>
          <a:xfrm>
            <a:off x="8678780" y="304947"/>
            <a:ext cx="3676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Matthew  </a:t>
            </a:r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16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69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23But he turned and said to Peter, </a:t>
            </a:r>
            <a:r>
              <a:rPr lang="en-US" sz="4000" b="0" i="0" dirty="0">
                <a:solidFill>
                  <a:srgbClr val="FF3D4D"/>
                </a:solidFill>
                <a:effectLst/>
                <a:latin typeface="ArialMT"/>
              </a:rPr>
              <a:t>“Get behind me, Satan! You are a stumbling block to me, for you are not setting your mind on the things of God, but on the things of men.”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5739A0-7E8D-B8A2-76C9-B5AE2B9651B1}"/>
              </a:ext>
            </a:extLst>
          </p:cNvPr>
          <p:cNvSpPr txBox="1"/>
          <p:nvPr/>
        </p:nvSpPr>
        <p:spPr>
          <a:xfrm>
            <a:off x="6248400" y="3186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9638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60B59C-F67F-D43D-5EE6-4038B9F62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29"/>
            <a:ext cx="12192000" cy="68911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68AC49-97B4-6836-BA8D-219C795F754D}"/>
              </a:ext>
            </a:extLst>
          </p:cNvPr>
          <p:cNvSpPr txBox="1"/>
          <p:nvPr/>
        </p:nvSpPr>
        <p:spPr>
          <a:xfrm>
            <a:off x="8807117" y="382219"/>
            <a:ext cx="3663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Matthew </a:t>
            </a:r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16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79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24Then Jesus said to his disciples, </a:t>
            </a:r>
            <a:r>
              <a:rPr lang="en-US" sz="4000" b="0" i="0" dirty="0">
                <a:solidFill>
                  <a:srgbClr val="FF3D4D"/>
                </a:solidFill>
                <a:effectLst/>
                <a:latin typeface="ArialMT"/>
              </a:rPr>
              <a:t>“If anyone desires to come after me, let him deny himself, take up his cross (every day), and follow me.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061D39-32A3-37EC-4C63-B4B3DDC3ECC2}"/>
              </a:ext>
            </a:extLst>
          </p:cNvPr>
          <p:cNvSpPr txBox="1"/>
          <p:nvPr/>
        </p:nvSpPr>
        <p:spPr>
          <a:xfrm>
            <a:off x="6248400" y="3186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1208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E04849-1D7C-DC8F-E3CF-5DA6895A4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71"/>
            <a:ext cx="12756630" cy="68648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C4BC6-5580-25EA-EF08-1D56CB7A4C02}"/>
              </a:ext>
            </a:extLst>
          </p:cNvPr>
          <p:cNvSpPr txBox="1"/>
          <p:nvPr/>
        </p:nvSpPr>
        <p:spPr>
          <a:xfrm>
            <a:off x="498883" y="330704"/>
            <a:ext cx="3447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Matthew </a:t>
            </a:r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16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:24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01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25</a:t>
            </a:r>
            <a:r>
              <a:rPr lang="en-US" sz="4800" b="0" i="0" dirty="0">
                <a:solidFill>
                  <a:srgbClr val="FF3D4D"/>
                </a:solidFill>
                <a:effectLst/>
                <a:latin typeface="ArialMT"/>
              </a:rPr>
              <a:t>For whoever desires to save his life will lose it, and whoever will lose his life for my sake will find it. 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F2B447-8CD2-2B17-3D02-3BA8453EE40F}"/>
              </a:ext>
            </a:extLst>
          </p:cNvPr>
          <p:cNvSpPr txBox="1"/>
          <p:nvPr/>
        </p:nvSpPr>
        <p:spPr>
          <a:xfrm>
            <a:off x="6248400" y="3186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4745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108646-390A-494C-D579-ABC3B662C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630"/>
            <a:ext cx="12192000" cy="69156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41967F-746D-6A7C-2D7D-6281BA3687FC}"/>
              </a:ext>
            </a:extLst>
          </p:cNvPr>
          <p:cNvSpPr txBox="1"/>
          <p:nvPr/>
        </p:nvSpPr>
        <p:spPr>
          <a:xfrm>
            <a:off x="498883" y="330704"/>
            <a:ext cx="4522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Matthew </a:t>
            </a:r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16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:25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69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26 </a:t>
            </a:r>
            <a:r>
              <a:rPr lang="en-US" sz="4800" b="0" i="0" dirty="0">
                <a:solidFill>
                  <a:srgbClr val="FF3D4D"/>
                </a:solidFill>
                <a:effectLst/>
                <a:latin typeface="ArialMT"/>
              </a:rPr>
              <a:t>For what will it profit a man if he gains the whole world and forfeits his life? Or what will a man give in exchange for his life? 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ADD7E8-9181-F4BC-6C31-CED74956592A}"/>
              </a:ext>
            </a:extLst>
          </p:cNvPr>
          <p:cNvSpPr txBox="1"/>
          <p:nvPr/>
        </p:nvSpPr>
        <p:spPr>
          <a:xfrm>
            <a:off x="6248400" y="3186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8260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B9D81A-A643-4BB9-1254-4CE7F0DF3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1313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CE2C57-8001-F660-CF0F-8653BAC6F1DA}"/>
              </a:ext>
            </a:extLst>
          </p:cNvPr>
          <p:cNvSpPr txBox="1"/>
          <p:nvPr/>
        </p:nvSpPr>
        <p:spPr>
          <a:xfrm>
            <a:off x="9208169" y="449777"/>
            <a:ext cx="3617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Matthew </a:t>
            </a:r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16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:26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76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27</a:t>
            </a:r>
            <a:r>
              <a:rPr lang="en-US" sz="4400" b="0" i="0" dirty="0">
                <a:solidFill>
                  <a:srgbClr val="FF3D4D"/>
                </a:solidFill>
                <a:effectLst/>
                <a:latin typeface="ArialMT"/>
              </a:rPr>
              <a:t>For the Son of Man will come in the glory of his Father with his angels, and then he will render to everyone according to his deeds. 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5D5868-723D-3AEA-D6F2-F14104F3CE83}"/>
              </a:ext>
            </a:extLst>
          </p:cNvPr>
          <p:cNvSpPr txBox="1"/>
          <p:nvPr/>
        </p:nvSpPr>
        <p:spPr>
          <a:xfrm>
            <a:off x="6248400" y="3186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587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9B5348-0988-C87A-5FF5-0CDC73EFB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382"/>
            <a:ext cx="12192000" cy="6946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560601-72E2-6B4C-3987-7832002602F5}"/>
              </a:ext>
            </a:extLst>
          </p:cNvPr>
          <p:cNvSpPr txBox="1"/>
          <p:nvPr/>
        </p:nvSpPr>
        <p:spPr>
          <a:xfrm>
            <a:off x="5074276" y="0"/>
            <a:ext cx="6679842" cy="5114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མད་ཐཱ། 16</a:t>
            </a: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ཡེ་ཤུས་དགྲོང་བར་འགྱུར་བའི་སྐོར་ལུང་བསྟན་གནང་བ།</a:t>
            </a:r>
            <a:endParaRPr lang="en-IN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11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D66D08-4DC5-3D34-A40D-AEE3B509E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84544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160F6E-7367-CA11-137F-2F75F860A4D0}"/>
              </a:ext>
            </a:extLst>
          </p:cNvPr>
          <p:cNvSpPr txBox="1"/>
          <p:nvPr/>
        </p:nvSpPr>
        <p:spPr>
          <a:xfrm>
            <a:off x="8807116" y="378830"/>
            <a:ext cx="3663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Matthew </a:t>
            </a:r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16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:27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919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28</a:t>
            </a:r>
            <a:r>
              <a:rPr lang="en-US" sz="4800" b="0" i="0" dirty="0">
                <a:solidFill>
                  <a:srgbClr val="FF3D4D"/>
                </a:solidFill>
                <a:effectLst/>
                <a:latin typeface="ArialMT"/>
              </a:rPr>
              <a:t>Most certainly I tell you, there are some standing here who will in no way taste of death until they see the Son of Man coming in his Kingdom.”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7ED46F-554D-D905-D8B0-FF8236365380}"/>
              </a:ext>
            </a:extLst>
          </p:cNvPr>
          <p:cNvSpPr txBox="1"/>
          <p:nvPr/>
        </p:nvSpPr>
        <p:spPr>
          <a:xfrm>
            <a:off x="6248400" y="3186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137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73FC25-419E-1FF5-BCC1-E3EC0E6BE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15"/>
            <a:ext cx="12591738" cy="68641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8AE489-8090-5E47-2C6B-4624ADF9BDC0}"/>
              </a:ext>
            </a:extLst>
          </p:cNvPr>
          <p:cNvSpPr txBox="1"/>
          <p:nvPr/>
        </p:nvSpPr>
        <p:spPr>
          <a:xfrm>
            <a:off x="498883" y="304946"/>
            <a:ext cx="3784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Matthew </a:t>
            </a:r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16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:28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latin typeface="TimesNewRomanPSMT"/>
              </a:rPr>
              <a:t>Carry your Cross - Matt 16:21-28</a:t>
            </a:r>
            <a:endParaRPr lang="en-IN" sz="6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3FB7D5-1338-DC53-AD28-E09011CC1170}"/>
              </a:ext>
            </a:extLst>
          </p:cNvPr>
          <p:cNvSpPr txBox="1"/>
          <p:nvPr/>
        </p:nvSpPr>
        <p:spPr>
          <a:xfrm>
            <a:off x="6248400" y="3186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F1E787-CC08-D0D0-43C8-1AD0C5BCA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382"/>
            <a:ext cx="12192000" cy="69463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D6362E-A52F-6731-5346-374F8B048170}"/>
              </a:ext>
            </a:extLst>
          </p:cNvPr>
          <p:cNvSpPr txBox="1"/>
          <p:nvPr/>
        </p:nvSpPr>
        <p:spPr>
          <a:xfrm>
            <a:off x="5074276" y="0"/>
            <a:ext cx="6679842" cy="5114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Carry your Cross - Matthew 16:21-28</a:t>
            </a:r>
            <a:endParaRPr lang="en-IN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8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21From that time, Jesus began to show his disciples that he must go to Jerusalem 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10EA2F-34F7-A799-19F1-5E97A5C70AEB}"/>
              </a:ext>
            </a:extLst>
          </p:cNvPr>
          <p:cNvSpPr txBox="1"/>
          <p:nvPr/>
        </p:nvSpPr>
        <p:spPr>
          <a:xfrm>
            <a:off x="6248400" y="3186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613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D0D25C-4621-011F-EAAB-29B0A0774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11540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7029C1-4F94-B7B2-3FB8-86023778550F}"/>
              </a:ext>
            </a:extLst>
          </p:cNvPr>
          <p:cNvSpPr txBox="1"/>
          <p:nvPr/>
        </p:nvSpPr>
        <p:spPr>
          <a:xfrm>
            <a:off x="498883" y="330704"/>
            <a:ext cx="3880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Matthew </a:t>
            </a:r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16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:21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1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and suffer many things from the elders, chief priests, and scribes, and be killed, and the third day be raised up.</a:t>
            </a:r>
            <a:endParaRPr lang="en-IN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56EAD-1A3A-0340-3893-4CC282EF005B}"/>
              </a:ext>
            </a:extLst>
          </p:cNvPr>
          <p:cNvSpPr txBox="1"/>
          <p:nvPr/>
        </p:nvSpPr>
        <p:spPr>
          <a:xfrm>
            <a:off x="6248400" y="3186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2271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60D5A1-F73E-E99E-0DD3-B4AEABFF0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1319"/>
            <a:ext cx="12192000" cy="71093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D73D97-FFDA-4E90-2524-D65A76A19F0E}"/>
              </a:ext>
            </a:extLst>
          </p:cNvPr>
          <p:cNvSpPr txBox="1"/>
          <p:nvPr/>
        </p:nvSpPr>
        <p:spPr>
          <a:xfrm>
            <a:off x="498883" y="330704"/>
            <a:ext cx="4024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Matthew </a:t>
            </a:r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16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:21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483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22Peter took him aside and began to rebuke him, saying, “Far be it from you, Lord! This will never be done to you.”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B35532-97B1-889E-7096-C5B0488C19E8}"/>
              </a:ext>
            </a:extLst>
          </p:cNvPr>
          <p:cNvSpPr txBox="1"/>
          <p:nvPr/>
        </p:nvSpPr>
        <p:spPr>
          <a:xfrm>
            <a:off x="6248400" y="3186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7329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506</Words>
  <Application>Microsoft Office PowerPoint</Application>
  <PresentationFormat>Widescreen</PresentationFormat>
  <Paragraphs>48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ArialMT</vt:lpstr>
      <vt:lpstr>Calibri</vt:lpstr>
      <vt:lpstr>Calibri Light</vt:lpstr>
      <vt:lpstr>Microsoft Himalaya</vt:lpstr>
      <vt:lpstr>TimesNewRomanPS-BoldMT</vt:lpstr>
      <vt:lpstr>TimesNewRomanPSMT</vt:lpstr>
      <vt:lpstr>Office Theme</vt:lpstr>
      <vt:lpstr>38-7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6</cp:revision>
  <dcterms:created xsi:type="dcterms:W3CDTF">2022-09-30T06:26:14Z</dcterms:created>
  <dcterms:modified xsi:type="dcterms:W3CDTF">2023-01-25T14:50:26Z</dcterms:modified>
</cp:coreProperties>
</file>