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47" autoAdjust="0"/>
    <p:restoredTop sz="93969" autoAdjust="0"/>
  </p:normalViewPr>
  <p:slideViewPr>
    <p:cSldViewPr snapToGrid="0">
      <p:cViewPr varScale="1">
        <p:scale>
          <a:sx n="60" d="100"/>
          <a:sy n="60" d="100"/>
        </p:scale>
        <p:origin x="9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E59797E-2BCD-40FC-8C06-31CB0AF633C0}"/>
    <pc:docChg chg="modSld">
      <pc:chgData name="Alfred Smith" userId="3c60a3631c0db8ad" providerId="LiveId" clId="{8E59797E-2BCD-40FC-8C06-31CB0AF633C0}" dt="2023-01-25T14:50:13.507" v="0"/>
      <pc:docMkLst>
        <pc:docMk/>
      </pc:docMkLst>
      <pc:sldChg chg="modSp mod">
        <pc:chgData name="Alfred Smith" userId="3c60a3631c0db8ad" providerId="LiveId" clId="{8E59797E-2BCD-40FC-8C06-31CB0AF633C0}" dt="2023-01-25T14:50:13.507" v="0"/>
        <pc:sldMkLst>
          <pc:docMk/>
          <pc:sldMk cId="1499918570" sldId="257"/>
        </pc:sldMkLst>
        <pc:spChg chg="mod">
          <ac:chgData name="Alfred Smith" userId="3c60a3631c0db8ad" providerId="LiveId" clId="{8E59797E-2BCD-40FC-8C06-31CB0AF633C0}" dt="2023-01-25T14:50:13.507" v="0"/>
          <ac:spMkLst>
            <pc:docMk/>
            <pc:sldMk cId="1499918570" sldId="257"/>
            <ac:spMk id="3" creationId="{0228937D-0D81-2DA1-1C55-FD99B23FE1AE}"/>
          </ac:spMkLst>
        </pc:spChg>
      </pc:sldChg>
    </pc:docChg>
  </pc:docChgLst>
  <pc:docChgLst>
    <pc:chgData name="Alfred Smith" userId="3c60a3631c0db8ad" providerId="LiveId" clId="{278A6C04-7F04-4D9D-9910-E2E7EB994637}"/>
    <pc:docChg chg="undo redo custSel modSld">
      <pc:chgData name="Alfred Smith" userId="3c60a3631c0db8ad" providerId="LiveId" clId="{278A6C04-7F04-4D9D-9910-E2E7EB994637}" dt="2023-01-16T07:12:06.288" v="66" actId="1076"/>
      <pc:docMkLst>
        <pc:docMk/>
      </pc:docMkLst>
      <pc:sldChg chg="delSp modTransition modAnim">
        <pc:chgData name="Alfred Smith" userId="3c60a3631c0db8ad" providerId="LiveId" clId="{278A6C04-7F04-4D9D-9910-E2E7EB994637}" dt="2023-01-16T07:09:51.876" v="30"/>
        <pc:sldMkLst>
          <pc:docMk/>
          <pc:sldMk cId="1499918570" sldId="257"/>
        </pc:sldMkLst>
        <pc:picChg chg="del">
          <ac:chgData name="Alfred Smith" userId="3c60a3631c0db8ad" providerId="LiveId" clId="{278A6C04-7F04-4D9D-9910-E2E7EB994637}" dt="2023-01-16T07:09:51.876" v="30"/>
          <ac:picMkLst>
            <pc:docMk/>
            <pc:sldMk cId="1499918570" sldId="257"/>
            <ac:picMk id="8" creationId="{88C915E2-07C9-56FE-5F49-70555B9050E7}"/>
          </ac:picMkLst>
        </pc:picChg>
      </pc:sldChg>
      <pc:sldChg chg="addSp delSp modSp mod modTransition">
        <pc:chgData name="Alfred Smith" userId="3c60a3631c0db8ad" providerId="LiveId" clId="{278A6C04-7F04-4D9D-9910-E2E7EB994637}" dt="2023-01-16T07:09:51.876" v="30"/>
        <pc:sldMkLst>
          <pc:docMk/>
          <pc:sldMk cId="3788111665" sldId="258"/>
        </pc:sldMkLst>
        <pc:spChg chg="add del">
          <ac:chgData name="Alfred Smith" userId="3c60a3631c0db8ad" providerId="LiveId" clId="{278A6C04-7F04-4D9D-9910-E2E7EB994637}" dt="2023-01-16T07:06:36.931" v="10" actId="478"/>
          <ac:spMkLst>
            <pc:docMk/>
            <pc:sldMk cId="3788111665" sldId="258"/>
            <ac:spMk id="2" creationId="{3D99A44D-F83E-D1A9-4D8A-B8962D1F3F56}"/>
          </ac:spMkLst>
        </pc:spChg>
        <pc:spChg chg="add mod">
          <ac:chgData name="Alfred Smith" userId="3c60a3631c0db8ad" providerId="LiveId" clId="{278A6C04-7F04-4D9D-9910-E2E7EB994637}" dt="2023-01-16T07:06:43.072" v="12" actId="20577"/>
          <ac:spMkLst>
            <pc:docMk/>
            <pc:sldMk cId="3788111665" sldId="258"/>
            <ac:spMk id="4" creationId="{7C7DD937-3512-235D-8558-09F09F318397}"/>
          </ac:spMkLst>
        </pc:spChg>
        <pc:picChg chg="add del">
          <ac:chgData name="Alfred Smith" userId="3c60a3631c0db8ad" providerId="LiveId" clId="{278A6C04-7F04-4D9D-9910-E2E7EB994637}" dt="2023-01-16T07:06:33.371" v="9" actId="478"/>
          <ac:picMkLst>
            <pc:docMk/>
            <pc:sldMk cId="3788111665" sldId="258"/>
            <ac:picMk id="3" creationId="{842D2BCE-6EAD-D96D-F387-010634BCE16F}"/>
          </ac:picMkLst>
        </pc:picChg>
      </pc:sldChg>
      <pc:sldChg chg="addSp delSp modSp mod modTransition modAnim">
        <pc:chgData name="Alfred Smith" userId="3c60a3631c0db8ad" providerId="LiveId" clId="{278A6C04-7F04-4D9D-9910-E2E7EB994637}" dt="2023-01-16T07:10:59.850" v="49"/>
        <pc:sldMkLst>
          <pc:docMk/>
          <pc:sldMk cId="454763615" sldId="259"/>
        </pc:sldMkLst>
        <pc:spChg chg="add mod">
          <ac:chgData name="Alfred Smith" userId="3c60a3631c0db8ad" providerId="LiveId" clId="{278A6C04-7F04-4D9D-9910-E2E7EB994637}" dt="2023-01-16T07:10:59.850" v="49"/>
          <ac:spMkLst>
            <pc:docMk/>
            <pc:sldMk cId="454763615" sldId="259"/>
            <ac:spMk id="2" creationId="{451182CC-AB53-B718-9C0F-44D4D9B8F87F}"/>
          </ac:spMkLst>
        </pc:spChg>
        <pc:spChg chg="del">
          <ac:chgData name="Alfred Smith" userId="3c60a3631c0db8ad" providerId="LiveId" clId="{278A6C04-7F04-4D9D-9910-E2E7EB994637}" dt="2023-01-16T07:10:45.857" v="48" actId="478"/>
          <ac:spMkLst>
            <pc:docMk/>
            <pc:sldMk cId="454763615" sldId="259"/>
            <ac:spMk id="3" creationId="{A58184BD-88F1-BA02-40C1-D8403D0EEC0D}"/>
          </ac:spMkLst>
        </pc:spChg>
        <pc:picChg chg="del">
          <ac:chgData name="Alfred Smith" userId="3c60a3631c0db8ad" providerId="LiveId" clId="{278A6C04-7F04-4D9D-9910-E2E7EB994637}" dt="2023-01-16T07:09:51.876" v="30"/>
          <ac:picMkLst>
            <pc:docMk/>
            <pc:sldMk cId="454763615" sldId="259"/>
            <ac:picMk id="16" creationId="{D23FA75A-E005-A61D-BF1D-D90A1FFCEB98}"/>
          </ac:picMkLst>
        </pc:picChg>
      </pc:sldChg>
      <pc:sldChg chg="addSp delSp modSp mod modTransition modAnim">
        <pc:chgData name="Alfred Smith" userId="3c60a3631c0db8ad" providerId="LiveId" clId="{278A6C04-7F04-4D9D-9910-E2E7EB994637}" dt="2023-01-16T07:11:01.985" v="50"/>
        <pc:sldMkLst>
          <pc:docMk/>
          <pc:sldMk cId="2346136586" sldId="260"/>
        </pc:sldMkLst>
        <pc:spChg chg="add mod">
          <ac:chgData name="Alfred Smith" userId="3c60a3631c0db8ad" providerId="LiveId" clId="{278A6C04-7F04-4D9D-9910-E2E7EB994637}" dt="2023-01-16T07:11:01.985" v="50"/>
          <ac:spMkLst>
            <pc:docMk/>
            <pc:sldMk cId="2346136586" sldId="260"/>
            <ac:spMk id="2" creationId="{54639B8D-5AED-1A8B-E1D9-C17458560D45}"/>
          </ac:spMkLst>
        </pc:spChg>
        <pc:spChg chg="del">
          <ac:chgData name="Alfred Smith" userId="3c60a3631c0db8ad" providerId="LiveId" clId="{278A6C04-7F04-4D9D-9910-E2E7EB994637}" dt="2023-01-16T07:10:43.081" v="47" actId="478"/>
          <ac:spMkLst>
            <pc:docMk/>
            <pc:sldMk cId="2346136586" sldId="260"/>
            <ac:spMk id="3" creationId="{A58184BD-88F1-BA02-40C1-D8403D0EEC0D}"/>
          </ac:spMkLst>
        </pc:spChg>
        <pc:picChg chg="del">
          <ac:chgData name="Alfred Smith" userId="3c60a3631c0db8ad" providerId="LiveId" clId="{278A6C04-7F04-4D9D-9910-E2E7EB994637}" dt="2023-01-16T07:09:51.876" v="30"/>
          <ac:picMkLst>
            <pc:docMk/>
            <pc:sldMk cId="2346136586" sldId="260"/>
            <ac:picMk id="51" creationId="{1621F189-3433-664F-869D-7384CC2E436F}"/>
          </ac:picMkLst>
        </pc:picChg>
      </pc:sldChg>
      <pc:sldChg chg="addSp delSp modSp mod modTransition modAnim">
        <pc:chgData name="Alfred Smith" userId="3c60a3631c0db8ad" providerId="LiveId" clId="{278A6C04-7F04-4D9D-9910-E2E7EB994637}" dt="2023-01-16T07:11:04.712" v="51"/>
        <pc:sldMkLst>
          <pc:docMk/>
          <pc:sldMk cId="4037329247" sldId="261"/>
        </pc:sldMkLst>
        <pc:spChg chg="add mod">
          <ac:chgData name="Alfred Smith" userId="3c60a3631c0db8ad" providerId="LiveId" clId="{278A6C04-7F04-4D9D-9910-E2E7EB994637}" dt="2023-01-16T07:11:04.712" v="51"/>
          <ac:spMkLst>
            <pc:docMk/>
            <pc:sldMk cId="4037329247" sldId="261"/>
            <ac:spMk id="2" creationId="{AADFEFB5-E9BE-69D6-8AB9-BDDB7E762881}"/>
          </ac:spMkLst>
        </pc:spChg>
        <pc:spChg chg="del">
          <ac:chgData name="Alfred Smith" userId="3c60a3631c0db8ad" providerId="LiveId" clId="{278A6C04-7F04-4D9D-9910-E2E7EB994637}" dt="2023-01-16T07:10:40.889" v="46" actId="478"/>
          <ac:spMkLst>
            <pc:docMk/>
            <pc:sldMk cId="4037329247" sldId="261"/>
            <ac:spMk id="3" creationId="{A58184BD-88F1-BA02-40C1-D8403D0EEC0D}"/>
          </ac:spMkLst>
        </pc:spChg>
        <pc:picChg chg="del">
          <ac:chgData name="Alfred Smith" userId="3c60a3631c0db8ad" providerId="LiveId" clId="{278A6C04-7F04-4D9D-9910-E2E7EB994637}" dt="2023-01-16T07:09:51.876" v="30"/>
          <ac:picMkLst>
            <pc:docMk/>
            <pc:sldMk cId="4037329247" sldId="261"/>
            <ac:picMk id="14" creationId="{1A9210F5-4296-DED3-098A-73C76FFF47BB}"/>
          </ac:picMkLst>
        </pc:picChg>
      </pc:sldChg>
      <pc:sldChg chg="addSp delSp modSp mod modTransition modAnim">
        <pc:chgData name="Alfred Smith" userId="3c60a3631c0db8ad" providerId="LiveId" clId="{278A6C04-7F04-4D9D-9910-E2E7EB994637}" dt="2023-01-16T07:11:07.225" v="52"/>
        <pc:sldMkLst>
          <pc:docMk/>
          <pc:sldMk cId="1909638311" sldId="262"/>
        </pc:sldMkLst>
        <pc:spChg chg="add mod">
          <ac:chgData name="Alfred Smith" userId="3c60a3631c0db8ad" providerId="LiveId" clId="{278A6C04-7F04-4D9D-9910-E2E7EB994637}" dt="2023-01-16T07:11:07.225" v="52"/>
          <ac:spMkLst>
            <pc:docMk/>
            <pc:sldMk cId="1909638311" sldId="262"/>
            <ac:spMk id="2" creationId="{4BEF518E-FB43-D6A5-832C-93BCFBC93346}"/>
          </ac:spMkLst>
        </pc:spChg>
        <pc:spChg chg="del">
          <ac:chgData name="Alfred Smith" userId="3c60a3631c0db8ad" providerId="LiveId" clId="{278A6C04-7F04-4D9D-9910-E2E7EB994637}" dt="2023-01-16T07:10:38.386" v="45" actId="478"/>
          <ac:spMkLst>
            <pc:docMk/>
            <pc:sldMk cId="1909638311" sldId="262"/>
            <ac:spMk id="3" creationId="{A58184BD-88F1-BA02-40C1-D8403D0EEC0D}"/>
          </ac:spMkLst>
        </pc:spChg>
        <pc:picChg chg="del">
          <ac:chgData name="Alfred Smith" userId="3c60a3631c0db8ad" providerId="LiveId" clId="{278A6C04-7F04-4D9D-9910-E2E7EB994637}" dt="2023-01-16T07:09:51.876" v="30"/>
          <ac:picMkLst>
            <pc:docMk/>
            <pc:sldMk cId="1909638311" sldId="262"/>
            <ac:picMk id="12" creationId="{15554183-FD69-16CF-9CE9-55CF9A2E71E4}"/>
          </ac:picMkLst>
        </pc:picChg>
      </pc:sldChg>
      <pc:sldChg chg="addSp delSp modSp mod modTransition modAnim">
        <pc:chgData name="Alfred Smith" userId="3c60a3631c0db8ad" providerId="LiveId" clId="{278A6C04-7F04-4D9D-9910-E2E7EB994637}" dt="2023-01-16T07:11:10.163" v="53"/>
        <pc:sldMkLst>
          <pc:docMk/>
          <pc:sldMk cId="641208035" sldId="263"/>
        </pc:sldMkLst>
        <pc:spChg chg="add mod">
          <ac:chgData name="Alfred Smith" userId="3c60a3631c0db8ad" providerId="LiveId" clId="{278A6C04-7F04-4D9D-9910-E2E7EB994637}" dt="2023-01-16T07:11:10.163" v="53"/>
          <ac:spMkLst>
            <pc:docMk/>
            <pc:sldMk cId="641208035" sldId="263"/>
            <ac:spMk id="2" creationId="{40B6522A-3904-BAA5-A076-299CCA63564C}"/>
          </ac:spMkLst>
        </pc:spChg>
        <pc:spChg chg="del">
          <ac:chgData name="Alfred Smith" userId="3c60a3631c0db8ad" providerId="LiveId" clId="{278A6C04-7F04-4D9D-9910-E2E7EB994637}" dt="2023-01-16T07:10:36.385" v="44" actId="478"/>
          <ac:spMkLst>
            <pc:docMk/>
            <pc:sldMk cId="641208035" sldId="263"/>
            <ac:spMk id="3" creationId="{A58184BD-88F1-BA02-40C1-D8403D0EEC0D}"/>
          </ac:spMkLst>
        </pc:spChg>
        <pc:picChg chg="del">
          <ac:chgData name="Alfred Smith" userId="3c60a3631c0db8ad" providerId="LiveId" clId="{278A6C04-7F04-4D9D-9910-E2E7EB994637}" dt="2023-01-16T07:09:51.876" v="30"/>
          <ac:picMkLst>
            <pc:docMk/>
            <pc:sldMk cId="641208035" sldId="263"/>
            <ac:picMk id="24" creationId="{C2773576-CECF-AACB-2916-1C6D7F6C2AAD}"/>
          </ac:picMkLst>
        </pc:picChg>
      </pc:sldChg>
      <pc:sldChg chg="addSp delSp modSp mod modTransition modAnim">
        <pc:chgData name="Alfred Smith" userId="3c60a3631c0db8ad" providerId="LiveId" clId="{278A6C04-7F04-4D9D-9910-E2E7EB994637}" dt="2023-01-16T07:11:12.415" v="54"/>
        <pc:sldMkLst>
          <pc:docMk/>
          <pc:sldMk cId="4044745628" sldId="264"/>
        </pc:sldMkLst>
        <pc:spChg chg="add mod">
          <ac:chgData name="Alfred Smith" userId="3c60a3631c0db8ad" providerId="LiveId" clId="{278A6C04-7F04-4D9D-9910-E2E7EB994637}" dt="2023-01-16T07:11:12.415" v="54"/>
          <ac:spMkLst>
            <pc:docMk/>
            <pc:sldMk cId="4044745628" sldId="264"/>
            <ac:spMk id="2" creationId="{9AD7022F-86EF-D8E2-1605-79B4AD3E256C}"/>
          </ac:spMkLst>
        </pc:spChg>
        <pc:spChg chg="del">
          <ac:chgData name="Alfred Smith" userId="3c60a3631c0db8ad" providerId="LiveId" clId="{278A6C04-7F04-4D9D-9910-E2E7EB994637}" dt="2023-01-16T07:10:34.484" v="43" actId="478"/>
          <ac:spMkLst>
            <pc:docMk/>
            <pc:sldMk cId="4044745628" sldId="264"/>
            <ac:spMk id="3" creationId="{A58184BD-88F1-BA02-40C1-D8403D0EEC0D}"/>
          </ac:spMkLst>
        </pc:spChg>
        <pc:picChg chg="del">
          <ac:chgData name="Alfred Smith" userId="3c60a3631c0db8ad" providerId="LiveId" clId="{278A6C04-7F04-4D9D-9910-E2E7EB994637}" dt="2023-01-16T07:09:51.876" v="30"/>
          <ac:picMkLst>
            <pc:docMk/>
            <pc:sldMk cId="4044745628" sldId="264"/>
            <ac:picMk id="14" creationId="{C35AF575-5890-37FF-E91C-AAA183C1BA6A}"/>
          </ac:picMkLst>
        </pc:picChg>
      </pc:sldChg>
      <pc:sldChg chg="addSp delSp modSp mod modTransition modAnim">
        <pc:chgData name="Alfred Smith" userId="3c60a3631c0db8ad" providerId="LiveId" clId="{278A6C04-7F04-4D9D-9910-E2E7EB994637}" dt="2023-01-16T07:11:14.545" v="55"/>
        <pc:sldMkLst>
          <pc:docMk/>
          <pc:sldMk cId="978260341" sldId="265"/>
        </pc:sldMkLst>
        <pc:spChg chg="add mod">
          <ac:chgData name="Alfred Smith" userId="3c60a3631c0db8ad" providerId="LiveId" clId="{278A6C04-7F04-4D9D-9910-E2E7EB994637}" dt="2023-01-16T07:11:14.545" v="55"/>
          <ac:spMkLst>
            <pc:docMk/>
            <pc:sldMk cId="978260341" sldId="265"/>
            <ac:spMk id="2" creationId="{8DC0CE12-EEF2-470D-BF5D-2BA9181300B2}"/>
          </ac:spMkLst>
        </pc:spChg>
        <pc:spChg chg="del">
          <ac:chgData name="Alfred Smith" userId="3c60a3631c0db8ad" providerId="LiveId" clId="{278A6C04-7F04-4D9D-9910-E2E7EB994637}" dt="2023-01-16T07:10:30.519" v="42" actId="478"/>
          <ac:spMkLst>
            <pc:docMk/>
            <pc:sldMk cId="978260341" sldId="265"/>
            <ac:spMk id="3" creationId="{A58184BD-88F1-BA02-40C1-D8403D0EEC0D}"/>
          </ac:spMkLst>
        </pc:spChg>
        <pc:picChg chg="del">
          <ac:chgData name="Alfred Smith" userId="3c60a3631c0db8ad" providerId="LiveId" clId="{278A6C04-7F04-4D9D-9910-E2E7EB994637}" dt="2023-01-16T07:09:51.876" v="30"/>
          <ac:picMkLst>
            <pc:docMk/>
            <pc:sldMk cId="978260341" sldId="265"/>
            <ac:picMk id="12" creationId="{49997FA3-F5E3-5C1F-C484-32AF01DAB43E}"/>
          </ac:picMkLst>
        </pc:picChg>
      </pc:sldChg>
      <pc:sldChg chg="addSp delSp modSp mod modTransition modAnim">
        <pc:chgData name="Alfred Smith" userId="3c60a3631c0db8ad" providerId="LiveId" clId="{278A6C04-7F04-4D9D-9910-E2E7EB994637}" dt="2023-01-16T07:11:18.368" v="57"/>
        <pc:sldMkLst>
          <pc:docMk/>
          <pc:sldMk cId="3575870363" sldId="266"/>
        </pc:sldMkLst>
        <pc:spChg chg="add mod">
          <ac:chgData name="Alfred Smith" userId="3c60a3631c0db8ad" providerId="LiveId" clId="{278A6C04-7F04-4D9D-9910-E2E7EB994637}" dt="2023-01-16T07:11:18.368" v="57"/>
          <ac:spMkLst>
            <pc:docMk/>
            <pc:sldMk cId="3575870363" sldId="266"/>
            <ac:spMk id="2" creationId="{094A7B78-9793-99B0-52FD-520EBD9AE88D}"/>
          </ac:spMkLst>
        </pc:spChg>
        <pc:spChg chg="del">
          <ac:chgData name="Alfred Smith" userId="3c60a3631c0db8ad" providerId="LiveId" clId="{278A6C04-7F04-4D9D-9910-E2E7EB994637}" dt="2023-01-16T07:10:24.945" v="40" actId="478"/>
          <ac:spMkLst>
            <pc:docMk/>
            <pc:sldMk cId="3575870363" sldId="266"/>
            <ac:spMk id="3" creationId="{A58184BD-88F1-BA02-40C1-D8403D0EEC0D}"/>
          </ac:spMkLst>
        </pc:spChg>
        <pc:picChg chg="del">
          <ac:chgData name="Alfred Smith" userId="3c60a3631c0db8ad" providerId="LiveId" clId="{278A6C04-7F04-4D9D-9910-E2E7EB994637}" dt="2023-01-16T07:09:51.876" v="30"/>
          <ac:picMkLst>
            <pc:docMk/>
            <pc:sldMk cId="3575870363" sldId="266"/>
            <ac:picMk id="28" creationId="{46185221-91B4-EFDD-208F-EECCED8908F2}"/>
          </ac:picMkLst>
        </pc:picChg>
      </pc:sldChg>
      <pc:sldChg chg="addSp delSp modSp mod modTransition modAnim">
        <pc:chgData name="Alfred Smith" userId="3c60a3631c0db8ad" providerId="LiveId" clId="{278A6C04-7F04-4D9D-9910-E2E7EB994637}" dt="2023-01-16T07:11:20.221" v="58"/>
        <pc:sldMkLst>
          <pc:docMk/>
          <pc:sldMk cId="4017137865" sldId="267"/>
        </pc:sldMkLst>
        <pc:spChg chg="add mod">
          <ac:chgData name="Alfred Smith" userId="3c60a3631c0db8ad" providerId="LiveId" clId="{278A6C04-7F04-4D9D-9910-E2E7EB994637}" dt="2023-01-16T07:11:20.221" v="58"/>
          <ac:spMkLst>
            <pc:docMk/>
            <pc:sldMk cId="4017137865" sldId="267"/>
            <ac:spMk id="2" creationId="{C0D695CA-B7D5-4B12-3D36-4C32C9CCE861}"/>
          </ac:spMkLst>
        </pc:spChg>
        <pc:spChg chg="del">
          <ac:chgData name="Alfred Smith" userId="3c60a3631c0db8ad" providerId="LiveId" clId="{278A6C04-7F04-4D9D-9910-E2E7EB994637}" dt="2023-01-16T07:10:21.921" v="39" actId="478"/>
          <ac:spMkLst>
            <pc:docMk/>
            <pc:sldMk cId="4017137865" sldId="267"/>
            <ac:spMk id="3" creationId="{A58184BD-88F1-BA02-40C1-D8403D0EEC0D}"/>
          </ac:spMkLst>
        </pc:spChg>
        <pc:picChg chg="del">
          <ac:chgData name="Alfred Smith" userId="3c60a3631c0db8ad" providerId="LiveId" clId="{278A6C04-7F04-4D9D-9910-E2E7EB994637}" dt="2023-01-16T07:09:51.876" v="30"/>
          <ac:picMkLst>
            <pc:docMk/>
            <pc:sldMk cId="4017137865" sldId="267"/>
            <ac:picMk id="43" creationId="{F1221C60-0C43-B284-A54A-ABA724C79589}"/>
          </ac:picMkLst>
        </pc:picChg>
      </pc:sldChg>
      <pc:sldChg chg="addSp delSp modSp mod modTransition modAnim">
        <pc:chgData name="Alfred Smith" userId="3c60a3631c0db8ad" providerId="LiveId" clId="{278A6C04-7F04-4D9D-9910-E2E7EB994637}" dt="2023-01-16T07:11:23.785" v="59"/>
        <pc:sldMkLst>
          <pc:docMk/>
          <pc:sldMk cId="3137811553" sldId="268"/>
        </pc:sldMkLst>
        <pc:spChg chg="add mod">
          <ac:chgData name="Alfred Smith" userId="3c60a3631c0db8ad" providerId="LiveId" clId="{278A6C04-7F04-4D9D-9910-E2E7EB994637}" dt="2023-01-16T07:11:23.785" v="59"/>
          <ac:spMkLst>
            <pc:docMk/>
            <pc:sldMk cId="3137811553" sldId="268"/>
            <ac:spMk id="2" creationId="{9DF200FC-A3A2-94C1-4788-2F83364FC1EA}"/>
          </ac:spMkLst>
        </pc:spChg>
        <pc:spChg chg="del mod">
          <ac:chgData name="Alfred Smith" userId="3c60a3631c0db8ad" providerId="LiveId" clId="{278A6C04-7F04-4D9D-9910-E2E7EB994637}" dt="2023-01-16T07:10:18.470" v="38" actId="478"/>
          <ac:spMkLst>
            <pc:docMk/>
            <pc:sldMk cId="3137811553" sldId="268"/>
            <ac:spMk id="3" creationId="{A58184BD-88F1-BA02-40C1-D8403D0EEC0D}"/>
          </ac:spMkLst>
        </pc:spChg>
        <pc:picChg chg="del">
          <ac:chgData name="Alfred Smith" userId="3c60a3631c0db8ad" providerId="LiveId" clId="{278A6C04-7F04-4D9D-9910-E2E7EB994637}" dt="2023-01-16T07:09:51.876" v="30"/>
          <ac:picMkLst>
            <pc:docMk/>
            <pc:sldMk cId="3137811553" sldId="268"/>
            <ac:picMk id="12" creationId="{C32DBDBE-FEDC-9187-5B98-E39777E69469}"/>
          </ac:picMkLst>
        </pc:picChg>
      </pc:sldChg>
      <pc:sldChg chg="addSp delSp modSp mod modTransition modAnim">
        <pc:chgData name="Alfred Smith" userId="3c60a3631c0db8ad" providerId="LiveId" clId="{278A6C04-7F04-4D9D-9910-E2E7EB994637}" dt="2023-01-16T07:11:26.017" v="60"/>
        <pc:sldMkLst>
          <pc:docMk/>
          <pc:sldMk cId="100491716" sldId="269"/>
        </pc:sldMkLst>
        <pc:spChg chg="add mod">
          <ac:chgData name="Alfred Smith" userId="3c60a3631c0db8ad" providerId="LiveId" clId="{278A6C04-7F04-4D9D-9910-E2E7EB994637}" dt="2023-01-16T07:11:26.017" v="60"/>
          <ac:spMkLst>
            <pc:docMk/>
            <pc:sldMk cId="100491716" sldId="269"/>
            <ac:spMk id="2" creationId="{84571056-DAE1-7239-7AAC-152A082855D1}"/>
          </ac:spMkLst>
        </pc:spChg>
        <pc:spChg chg="del">
          <ac:chgData name="Alfred Smith" userId="3c60a3631c0db8ad" providerId="LiveId" clId="{278A6C04-7F04-4D9D-9910-E2E7EB994637}" dt="2023-01-16T07:10:14.814" v="36" actId="478"/>
          <ac:spMkLst>
            <pc:docMk/>
            <pc:sldMk cId="100491716" sldId="269"/>
            <ac:spMk id="3" creationId="{A58184BD-88F1-BA02-40C1-D8403D0EEC0D}"/>
          </ac:spMkLst>
        </pc:spChg>
        <pc:picChg chg="del">
          <ac:chgData name="Alfred Smith" userId="3c60a3631c0db8ad" providerId="LiveId" clId="{278A6C04-7F04-4D9D-9910-E2E7EB994637}" dt="2023-01-16T07:09:51.876" v="30"/>
          <ac:picMkLst>
            <pc:docMk/>
            <pc:sldMk cId="100491716" sldId="269"/>
            <ac:picMk id="12" creationId="{08A29380-C35D-26EA-F42D-6ED94DF20BFD}"/>
          </ac:picMkLst>
        </pc:picChg>
      </pc:sldChg>
      <pc:sldChg chg="modSp mod modTransition">
        <pc:chgData name="Alfred Smith" userId="3c60a3631c0db8ad" providerId="LiveId" clId="{278A6C04-7F04-4D9D-9910-E2E7EB994637}" dt="2023-01-16T07:09:51.876" v="30"/>
        <pc:sldMkLst>
          <pc:docMk/>
          <pc:sldMk cId="4120481681" sldId="270"/>
        </pc:sldMkLst>
        <pc:spChg chg="mod">
          <ac:chgData name="Alfred Smith" userId="3c60a3631c0db8ad" providerId="LiveId" clId="{278A6C04-7F04-4D9D-9910-E2E7EB994637}" dt="2023-01-16T07:06:15.399" v="7" actId="20577"/>
          <ac:spMkLst>
            <pc:docMk/>
            <pc:sldMk cId="4120481681" sldId="270"/>
            <ac:spMk id="3" creationId="{4CDD9CE4-B676-F676-560C-1999C4735E52}"/>
          </ac:spMkLst>
        </pc:spChg>
      </pc:sldChg>
      <pc:sldChg chg="modSp mod modTransition">
        <pc:chgData name="Alfred Smith" userId="3c60a3631c0db8ad" providerId="LiveId" clId="{278A6C04-7F04-4D9D-9910-E2E7EB994637}" dt="2023-01-16T07:09:51.876" v="30"/>
        <pc:sldMkLst>
          <pc:docMk/>
          <pc:sldMk cId="939110669" sldId="271"/>
        </pc:sldMkLst>
        <pc:spChg chg="mod">
          <ac:chgData name="Alfred Smith" userId="3c60a3631c0db8ad" providerId="LiveId" clId="{278A6C04-7F04-4D9D-9910-E2E7EB994637}" dt="2023-01-16T07:07:11.778" v="13"/>
          <ac:spMkLst>
            <pc:docMk/>
            <pc:sldMk cId="939110669" sldId="271"/>
            <ac:spMk id="2" creationId="{2D4F2BC6-50B7-EE9A-2DC4-FEE91579B1E4}"/>
          </ac:spMkLst>
        </pc:spChg>
      </pc:sldChg>
      <pc:sldChg chg="modSp mod modTransition">
        <pc:chgData name="Alfred Smith" userId="3c60a3631c0db8ad" providerId="LiveId" clId="{278A6C04-7F04-4D9D-9910-E2E7EB994637}" dt="2023-01-16T07:09:51.876" v="30"/>
        <pc:sldMkLst>
          <pc:docMk/>
          <pc:sldMk cId="4024569785" sldId="272"/>
        </pc:sldMkLst>
        <pc:spChg chg="mod">
          <ac:chgData name="Alfred Smith" userId="3c60a3631c0db8ad" providerId="LiveId" clId="{278A6C04-7F04-4D9D-9910-E2E7EB994637}" dt="2023-01-16T07:07:17.838" v="14"/>
          <ac:spMkLst>
            <pc:docMk/>
            <pc:sldMk cId="4024569785" sldId="272"/>
            <ac:spMk id="2" creationId="{7606ACF3-F210-865A-FA9C-571AA43FEFF2}"/>
          </ac:spMkLst>
        </pc:spChg>
      </pc:sldChg>
      <pc:sldChg chg="modSp mod modTransition">
        <pc:chgData name="Alfred Smith" userId="3c60a3631c0db8ad" providerId="LiveId" clId="{278A6C04-7F04-4D9D-9910-E2E7EB994637}" dt="2023-01-16T07:09:51.876" v="30"/>
        <pc:sldMkLst>
          <pc:docMk/>
          <pc:sldMk cId="487179600" sldId="273"/>
        </pc:sldMkLst>
        <pc:spChg chg="mod">
          <ac:chgData name="Alfred Smith" userId="3c60a3631c0db8ad" providerId="LiveId" clId="{278A6C04-7F04-4D9D-9910-E2E7EB994637}" dt="2023-01-16T07:07:25.919" v="15"/>
          <ac:spMkLst>
            <pc:docMk/>
            <pc:sldMk cId="487179600" sldId="273"/>
            <ac:spMk id="2" creationId="{CA6E4010-FC0B-C5B9-87F9-C98E4DA22180}"/>
          </ac:spMkLst>
        </pc:spChg>
      </pc:sldChg>
      <pc:sldChg chg="modSp mod modTransition">
        <pc:chgData name="Alfred Smith" userId="3c60a3631c0db8ad" providerId="LiveId" clId="{278A6C04-7F04-4D9D-9910-E2E7EB994637}" dt="2023-01-16T07:09:51.876" v="30"/>
        <pc:sldMkLst>
          <pc:docMk/>
          <pc:sldMk cId="2168401200" sldId="274"/>
        </pc:sldMkLst>
        <pc:spChg chg="mod">
          <ac:chgData name="Alfred Smith" userId="3c60a3631c0db8ad" providerId="LiveId" clId="{278A6C04-7F04-4D9D-9910-E2E7EB994637}" dt="2023-01-16T07:07:31.608" v="16"/>
          <ac:spMkLst>
            <pc:docMk/>
            <pc:sldMk cId="2168401200" sldId="274"/>
            <ac:spMk id="2" creationId="{1117DBEE-CE6E-7DA4-2E13-C586D2486FFE}"/>
          </ac:spMkLst>
        </pc:spChg>
      </pc:sldChg>
      <pc:sldChg chg="modSp mod modTransition">
        <pc:chgData name="Alfred Smith" userId="3c60a3631c0db8ad" providerId="LiveId" clId="{278A6C04-7F04-4D9D-9910-E2E7EB994637}" dt="2023-01-16T07:09:51.876" v="30"/>
        <pc:sldMkLst>
          <pc:docMk/>
          <pc:sldMk cId="2996969115" sldId="275"/>
        </pc:sldMkLst>
        <pc:spChg chg="mod">
          <ac:chgData name="Alfred Smith" userId="3c60a3631c0db8ad" providerId="LiveId" clId="{278A6C04-7F04-4D9D-9910-E2E7EB994637}" dt="2023-01-16T07:07:35.409" v="17"/>
          <ac:spMkLst>
            <pc:docMk/>
            <pc:sldMk cId="2996969115" sldId="275"/>
            <ac:spMk id="2" creationId="{32134C5D-BB85-A6F7-ABF7-C82F406D8391}"/>
          </ac:spMkLst>
        </pc:spChg>
      </pc:sldChg>
      <pc:sldChg chg="modSp mod modTransition">
        <pc:chgData name="Alfred Smith" userId="3c60a3631c0db8ad" providerId="LiveId" clId="{278A6C04-7F04-4D9D-9910-E2E7EB994637}" dt="2023-01-16T07:09:51.876" v="30"/>
        <pc:sldMkLst>
          <pc:docMk/>
          <pc:sldMk cId="2390376940" sldId="276"/>
        </pc:sldMkLst>
        <pc:spChg chg="mod">
          <ac:chgData name="Alfred Smith" userId="3c60a3631c0db8ad" providerId="LiveId" clId="{278A6C04-7F04-4D9D-9910-E2E7EB994637}" dt="2023-01-16T07:07:39.432" v="18"/>
          <ac:spMkLst>
            <pc:docMk/>
            <pc:sldMk cId="2390376940" sldId="276"/>
            <ac:spMk id="2" creationId="{FF18DF1C-2760-E509-58F9-7AE20B703677}"/>
          </ac:spMkLst>
        </pc:spChg>
      </pc:sldChg>
      <pc:sldChg chg="modSp mod modTransition">
        <pc:chgData name="Alfred Smith" userId="3c60a3631c0db8ad" providerId="LiveId" clId="{278A6C04-7F04-4D9D-9910-E2E7EB994637}" dt="2023-01-16T07:09:51.876" v="30"/>
        <pc:sldMkLst>
          <pc:docMk/>
          <pc:sldMk cId="4265919077" sldId="277"/>
        </pc:sldMkLst>
        <pc:spChg chg="mod">
          <ac:chgData name="Alfred Smith" userId="3c60a3631c0db8ad" providerId="LiveId" clId="{278A6C04-7F04-4D9D-9910-E2E7EB994637}" dt="2023-01-16T07:07:49.890" v="19"/>
          <ac:spMkLst>
            <pc:docMk/>
            <pc:sldMk cId="4265919077" sldId="277"/>
            <ac:spMk id="2" creationId="{F707F2FA-E33A-C438-11FC-8B06A2AC0828}"/>
          </ac:spMkLst>
        </pc:spChg>
      </pc:sldChg>
      <pc:sldChg chg="modSp mod modTransition">
        <pc:chgData name="Alfred Smith" userId="3c60a3631c0db8ad" providerId="LiveId" clId="{278A6C04-7F04-4D9D-9910-E2E7EB994637}" dt="2023-01-16T07:09:51.876" v="30"/>
        <pc:sldMkLst>
          <pc:docMk/>
          <pc:sldMk cId="210266664" sldId="278"/>
        </pc:sldMkLst>
        <pc:spChg chg="mod">
          <ac:chgData name="Alfred Smith" userId="3c60a3631c0db8ad" providerId="LiveId" clId="{278A6C04-7F04-4D9D-9910-E2E7EB994637}" dt="2023-01-16T07:08:59.458" v="22"/>
          <ac:spMkLst>
            <pc:docMk/>
            <pc:sldMk cId="210266664" sldId="278"/>
            <ac:spMk id="2" creationId="{3905170E-505F-D985-B2EF-193E5CDE5DE0}"/>
          </ac:spMkLst>
        </pc:spChg>
      </pc:sldChg>
      <pc:sldChg chg="modSp mod modTransition">
        <pc:chgData name="Alfred Smith" userId="3c60a3631c0db8ad" providerId="LiveId" clId="{278A6C04-7F04-4D9D-9910-E2E7EB994637}" dt="2023-01-16T07:09:51.876" v="30"/>
        <pc:sldMkLst>
          <pc:docMk/>
          <pc:sldMk cId="888433145" sldId="279"/>
        </pc:sldMkLst>
        <pc:spChg chg="mod">
          <ac:chgData name="Alfred Smith" userId="3c60a3631c0db8ad" providerId="LiveId" clId="{278A6C04-7F04-4D9D-9910-E2E7EB994637}" dt="2023-01-16T07:09:05.410" v="23"/>
          <ac:spMkLst>
            <pc:docMk/>
            <pc:sldMk cId="888433145" sldId="279"/>
            <ac:spMk id="2" creationId="{E3B93DB1-E3E8-2CA3-9B33-D0DA4FD0FECE}"/>
          </ac:spMkLst>
        </pc:spChg>
      </pc:sldChg>
      <pc:sldChg chg="modSp mod modTransition">
        <pc:chgData name="Alfred Smith" userId="3c60a3631c0db8ad" providerId="LiveId" clId="{278A6C04-7F04-4D9D-9910-E2E7EB994637}" dt="2023-01-16T07:09:51.876" v="30"/>
        <pc:sldMkLst>
          <pc:docMk/>
          <pc:sldMk cId="791300187" sldId="280"/>
        </pc:sldMkLst>
        <pc:spChg chg="mod">
          <ac:chgData name="Alfred Smith" userId="3c60a3631c0db8ad" providerId="LiveId" clId="{278A6C04-7F04-4D9D-9910-E2E7EB994637}" dt="2023-01-16T07:09:09.085" v="24"/>
          <ac:spMkLst>
            <pc:docMk/>
            <pc:sldMk cId="791300187" sldId="280"/>
            <ac:spMk id="2" creationId="{112D6C7C-BCB5-BCCA-6199-4CF9C8943938}"/>
          </ac:spMkLst>
        </pc:spChg>
      </pc:sldChg>
      <pc:sldChg chg="addSp delSp modSp mod modTransition modAnim">
        <pc:chgData name="Alfred Smith" userId="3c60a3631c0db8ad" providerId="LiveId" clId="{278A6C04-7F04-4D9D-9910-E2E7EB994637}" dt="2023-01-16T07:11:33.074" v="61"/>
        <pc:sldMkLst>
          <pc:docMk/>
          <pc:sldMk cId="1922139011" sldId="281"/>
        </pc:sldMkLst>
        <pc:spChg chg="add mod">
          <ac:chgData name="Alfred Smith" userId="3c60a3631c0db8ad" providerId="LiveId" clId="{278A6C04-7F04-4D9D-9910-E2E7EB994637}" dt="2023-01-16T07:11:33.074" v="61"/>
          <ac:spMkLst>
            <pc:docMk/>
            <pc:sldMk cId="1922139011" sldId="281"/>
            <ac:spMk id="2" creationId="{279FBF37-32F8-AB4D-478E-35299C817CED}"/>
          </ac:spMkLst>
        </pc:spChg>
        <pc:spChg chg="del">
          <ac:chgData name="Alfred Smith" userId="3c60a3631c0db8ad" providerId="LiveId" clId="{278A6C04-7F04-4D9D-9910-E2E7EB994637}" dt="2023-01-16T07:10:12.499" v="35" actId="478"/>
          <ac:spMkLst>
            <pc:docMk/>
            <pc:sldMk cId="1922139011" sldId="281"/>
            <ac:spMk id="3" creationId="{A58184BD-88F1-BA02-40C1-D8403D0EEC0D}"/>
          </ac:spMkLst>
        </pc:spChg>
        <pc:picChg chg="del">
          <ac:chgData name="Alfred Smith" userId="3c60a3631c0db8ad" providerId="LiveId" clId="{278A6C04-7F04-4D9D-9910-E2E7EB994637}" dt="2023-01-16T07:09:51.876" v="30"/>
          <ac:picMkLst>
            <pc:docMk/>
            <pc:sldMk cId="1922139011" sldId="281"/>
            <ac:picMk id="21" creationId="{A2622FC1-D582-9BD9-288E-27DCE3EB5606}"/>
          </ac:picMkLst>
        </pc:picChg>
      </pc:sldChg>
      <pc:sldChg chg="modSp mod modTransition">
        <pc:chgData name="Alfred Smith" userId="3c60a3631c0db8ad" providerId="LiveId" clId="{278A6C04-7F04-4D9D-9910-E2E7EB994637}" dt="2023-01-16T07:09:51.876" v="30"/>
        <pc:sldMkLst>
          <pc:docMk/>
          <pc:sldMk cId="1126511635" sldId="282"/>
        </pc:sldMkLst>
        <pc:spChg chg="mod">
          <ac:chgData name="Alfred Smith" userId="3c60a3631c0db8ad" providerId="LiveId" clId="{278A6C04-7F04-4D9D-9910-E2E7EB994637}" dt="2023-01-16T07:09:13.065" v="25"/>
          <ac:spMkLst>
            <pc:docMk/>
            <pc:sldMk cId="1126511635" sldId="282"/>
            <ac:spMk id="2" creationId="{B1ED007D-D924-2F85-0DC0-8CA85ED376D6}"/>
          </ac:spMkLst>
        </pc:spChg>
      </pc:sldChg>
      <pc:sldChg chg="addSp delSp modSp mod modTransition modAnim">
        <pc:chgData name="Alfred Smith" userId="3c60a3631c0db8ad" providerId="LiveId" clId="{278A6C04-7F04-4D9D-9910-E2E7EB994637}" dt="2023-01-16T07:11:39.139" v="63"/>
        <pc:sldMkLst>
          <pc:docMk/>
          <pc:sldMk cId="3166251957" sldId="283"/>
        </pc:sldMkLst>
        <pc:spChg chg="add mod">
          <ac:chgData name="Alfred Smith" userId="3c60a3631c0db8ad" providerId="LiveId" clId="{278A6C04-7F04-4D9D-9910-E2E7EB994637}" dt="2023-01-16T07:11:39.139" v="63"/>
          <ac:spMkLst>
            <pc:docMk/>
            <pc:sldMk cId="3166251957" sldId="283"/>
            <ac:spMk id="2" creationId="{42B60679-921D-AA95-71D2-9F79C3050FAB}"/>
          </ac:spMkLst>
        </pc:spChg>
        <pc:spChg chg="del">
          <ac:chgData name="Alfred Smith" userId="3c60a3631c0db8ad" providerId="LiveId" clId="{278A6C04-7F04-4D9D-9910-E2E7EB994637}" dt="2023-01-16T07:10:08.375" v="33" actId="478"/>
          <ac:spMkLst>
            <pc:docMk/>
            <pc:sldMk cId="3166251957" sldId="283"/>
            <ac:spMk id="3" creationId="{A58184BD-88F1-BA02-40C1-D8403D0EEC0D}"/>
          </ac:spMkLst>
        </pc:spChg>
        <pc:picChg chg="del">
          <ac:chgData name="Alfred Smith" userId="3c60a3631c0db8ad" providerId="LiveId" clId="{278A6C04-7F04-4D9D-9910-E2E7EB994637}" dt="2023-01-16T07:09:51.876" v="30"/>
          <ac:picMkLst>
            <pc:docMk/>
            <pc:sldMk cId="3166251957" sldId="283"/>
            <ac:picMk id="14" creationId="{8E699A5D-9137-ADF1-E060-E67AD6B4B338}"/>
          </ac:picMkLst>
        </pc:picChg>
      </pc:sldChg>
      <pc:sldChg chg="modSp mod modTransition">
        <pc:chgData name="Alfred Smith" userId="3c60a3631c0db8ad" providerId="LiveId" clId="{278A6C04-7F04-4D9D-9910-E2E7EB994637}" dt="2023-01-16T07:09:51.876" v="30"/>
        <pc:sldMkLst>
          <pc:docMk/>
          <pc:sldMk cId="3922583308" sldId="284"/>
        </pc:sldMkLst>
        <pc:spChg chg="mod">
          <ac:chgData name="Alfred Smith" userId="3c60a3631c0db8ad" providerId="LiveId" clId="{278A6C04-7F04-4D9D-9910-E2E7EB994637}" dt="2023-01-16T07:09:23.075" v="27"/>
          <ac:spMkLst>
            <pc:docMk/>
            <pc:sldMk cId="3922583308" sldId="284"/>
            <ac:spMk id="2" creationId="{352CFB83-7315-190E-8565-1E511B5C7C06}"/>
          </ac:spMkLst>
        </pc:spChg>
      </pc:sldChg>
      <pc:sldChg chg="addSp delSp modSp mod modTransition modAnim">
        <pc:chgData name="Alfred Smith" userId="3c60a3631c0db8ad" providerId="LiveId" clId="{278A6C04-7F04-4D9D-9910-E2E7EB994637}" dt="2023-01-16T07:11:44.121" v="64"/>
        <pc:sldMkLst>
          <pc:docMk/>
          <pc:sldMk cId="1522780631" sldId="285"/>
        </pc:sldMkLst>
        <pc:spChg chg="add mod">
          <ac:chgData name="Alfred Smith" userId="3c60a3631c0db8ad" providerId="LiveId" clId="{278A6C04-7F04-4D9D-9910-E2E7EB994637}" dt="2023-01-16T07:11:44.121" v="64"/>
          <ac:spMkLst>
            <pc:docMk/>
            <pc:sldMk cId="1522780631" sldId="285"/>
            <ac:spMk id="2" creationId="{CBB41C6B-A7F4-E691-3230-988803E76C7B}"/>
          </ac:spMkLst>
        </pc:spChg>
        <pc:spChg chg="del">
          <ac:chgData name="Alfred Smith" userId="3c60a3631c0db8ad" providerId="LiveId" clId="{278A6C04-7F04-4D9D-9910-E2E7EB994637}" dt="2023-01-16T07:10:06.409" v="32" actId="478"/>
          <ac:spMkLst>
            <pc:docMk/>
            <pc:sldMk cId="1522780631" sldId="285"/>
            <ac:spMk id="3" creationId="{A58184BD-88F1-BA02-40C1-D8403D0EEC0D}"/>
          </ac:spMkLst>
        </pc:spChg>
        <pc:picChg chg="del">
          <ac:chgData name="Alfred Smith" userId="3c60a3631c0db8ad" providerId="LiveId" clId="{278A6C04-7F04-4D9D-9910-E2E7EB994637}" dt="2023-01-16T07:09:51.876" v="30"/>
          <ac:picMkLst>
            <pc:docMk/>
            <pc:sldMk cId="1522780631" sldId="285"/>
            <ac:picMk id="14" creationId="{F4BF274E-2DF2-2FA2-3C3A-28C97A0F7E5C}"/>
          </ac:picMkLst>
        </pc:picChg>
      </pc:sldChg>
      <pc:sldChg chg="modSp mod modTransition">
        <pc:chgData name="Alfred Smith" userId="3c60a3631c0db8ad" providerId="LiveId" clId="{278A6C04-7F04-4D9D-9910-E2E7EB994637}" dt="2023-01-16T07:09:51.876" v="30"/>
        <pc:sldMkLst>
          <pc:docMk/>
          <pc:sldMk cId="1850742486" sldId="286"/>
        </pc:sldMkLst>
        <pc:spChg chg="mod">
          <ac:chgData name="Alfred Smith" userId="3c60a3631c0db8ad" providerId="LiveId" clId="{278A6C04-7F04-4D9D-9910-E2E7EB994637}" dt="2023-01-16T07:09:37.186" v="28"/>
          <ac:spMkLst>
            <pc:docMk/>
            <pc:sldMk cId="1850742486" sldId="286"/>
            <ac:spMk id="2" creationId="{CD0411E9-F7D6-3F3B-88C2-AF5334D8A8FC}"/>
          </ac:spMkLst>
        </pc:spChg>
      </pc:sldChg>
      <pc:sldChg chg="addSp delSp modSp mod modTransition modAnim">
        <pc:chgData name="Alfred Smith" userId="3c60a3631c0db8ad" providerId="LiveId" clId="{278A6C04-7F04-4D9D-9910-E2E7EB994637}" dt="2023-01-16T07:11:46.249" v="65"/>
        <pc:sldMkLst>
          <pc:docMk/>
          <pc:sldMk cId="2332778949" sldId="287"/>
        </pc:sldMkLst>
        <pc:spChg chg="add mod">
          <ac:chgData name="Alfred Smith" userId="3c60a3631c0db8ad" providerId="LiveId" clId="{278A6C04-7F04-4D9D-9910-E2E7EB994637}" dt="2023-01-16T07:11:46.249" v="65"/>
          <ac:spMkLst>
            <pc:docMk/>
            <pc:sldMk cId="2332778949" sldId="287"/>
            <ac:spMk id="2" creationId="{83BA1657-92F4-8BA8-B405-B48121A51FB6}"/>
          </ac:spMkLst>
        </pc:spChg>
        <pc:spChg chg="del">
          <ac:chgData name="Alfred Smith" userId="3c60a3631c0db8ad" providerId="LiveId" clId="{278A6C04-7F04-4D9D-9910-E2E7EB994637}" dt="2023-01-16T07:10:03.996" v="31" actId="478"/>
          <ac:spMkLst>
            <pc:docMk/>
            <pc:sldMk cId="2332778949" sldId="287"/>
            <ac:spMk id="3" creationId="{A58184BD-88F1-BA02-40C1-D8403D0EEC0D}"/>
          </ac:spMkLst>
        </pc:spChg>
        <pc:picChg chg="del">
          <ac:chgData name="Alfred Smith" userId="3c60a3631c0db8ad" providerId="LiveId" clId="{278A6C04-7F04-4D9D-9910-E2E7EB994637}" dt="2023-01-16T07:09:51.876" v="30"/>
          <ac:picMkLst>
            <pc:docMk/>
            <pc:sldMk cId="2332778949" sldId="287"/>
            <ac:picMk id="21" creationId="{ACB27800-D0EC-C04A-93DE-AD88D86A83C3}"/>
          </ac:picMkLst>
        </pc:picChg>
      </pc:sldChg>
      <pc:sldChg chg="modSp mod modTransition">
        <pc:chgData name="Alfred Smith" userId="3c60a3631c0db8ad" providerId="LiveId" clId="{278A6C04-7F04-4D9D-9910-E2E7EB994637}" dt="2023-01-16T07:12:06.288" v="66" actId="1076"/>
        <pc:sldMkLst>
          <pc:docMk/>
          <pc:sldMk cId="1828872212" sldId="288"/>
        </pc:sldMkLst>
        <pc:spChg chg="mod">
          <ac:chgData name="Alfred Smith" userId="3c60a3631c0db8ad" providerId="LiveId" clId="{278A6C04-7F04-4D9D-9910-E2E7EB994637}" dt="2023-01-16T07:09:41.268" v="29"/>
          <ac:spMkLst>
            <pc:docMk/>
            <pc:sldMk cId="1828872212" sldId="288"/>
            <ac:spMk id="3" creationId="{EABDF940-5968-67CE-E49A-2BAAF154F544}"/>
          </ac:spMkLst>
        </pc:spChg>
        <pc:picChg chg="mod">
          <ac:chgData name="Alfred Smith" userId="3c60a3631c0db8ad" providerId="LiveId" clId="{278A6C04-7F04-4D9D-9910-E2E7EB994637}" dt="2023-01-16T07:12:06.288" v="66" actId="1076"/>
          <ac:picMkLst>
            <pc:docMk/>
            <pc:sldMk cId="1828872212" sldId="288"/>
            <ac:picMk id="2" creationId="{ADE8B070-1D1A-9F85-447C-3D76B724E427}"/>
          </ac:picMkLst>
        </pc:picChg>
      </pc:sldChg>
      <pc:sldChg chg="addSp delSp modSp mod modTransition modAnim">
        <pc:chgData name="Alfred Smith" userId="3c60a3631c0db8ad" providerId="LiveId" clId="{278A6C04-7F04-4D9D-9910-E2E7EB994637}" dt="2023-01-16T07:11:16.563" v="56"/>
        <pc:sldMkLst>
          <pc:docMk/>
          <pc:sldMk cId="82341889" sldId="296"/>
        </pc:sldMkLst>
        <pc:spChg chg="add mod">
          <ac:chgData name="Alfred Smith" userId="3c60a3631c0db8ad" providerId="LiveId" clId="{278A6C04-7F04-4D9D-9910-E2E7EB994637}" dt="2023-01-16T07:11:16.563" v="56"/>
          <ac:spMkLst>
            <pc:docMk/>
            <pc:sldMk cId="82341889" sldId="296"/>
            <ac:spMk id="2" creationId="{3315BFAD-7B2B-E112-8ED9-DD9FC33D97F7}"/>
          </ac:spMkLst>
        </pc:spChg>
        <pc:spChg chg="del">
          <ac:chgData name="Alfred Smith" userId="3c60a3631c0db8ad" providerId="LiveId" clId="{278A6C04-7F04-4D9D-9910-E2E7EB994637}" dt="2023-01-16T07:10:28.129" v="41" actId="478"/>
          <ac:spMkLst>
            <pc:docMk/>
            <pc:sldMk cId="82341889" sldId="296"/>
            <ac:spMk id="3" creationId="{A58184BD-88F1-BA02-40C1-D8403D0EEC0D}"/>
          </ac:spMkLst>
        </pc:spChg>
        <pc:picChg chg="del">
          <ac:chgData name="Alfred Smith" userId="3c60a3631c0db8ad" providerId="LiveId" clId="{278A6C04-7F04-4D9D-9910-E2E7EB994637}" dt="2023-01-16T07:09:51.876" v="30"/>
          <ac:picMkLst>
            <pc:docMk/>
            <pc:sldMk cId="82341889" sldId="296"/>
            <ac:picMk id="24" creationId="{AE02BFF1-B83E-23B3-B04E-61616F22F2A5}"/>
          </ac:picMkLst>
        </pc:picChg>
      </pc:sldChg>
      <pc:sldChg chg="modSp mod modTransition">
        <pc:chgData name="Alfred Smith" userId="3c60a3631c0db8ad" providerId="LiveId" clId="{278A6C04-7F04-4D9D-9910-E2E7EB994637}" dt="2023-01-16T07:09:51.876" v="30"/>
        <pc:sldMkLst>
          <pc:docMk/>
          <pc:sldMk cId="3071597153" sldId="297"/>
        </pc:sldMkLst>
        <pc:spChg chg="mod">
          <ac:chgData name="Alfred Smith" userId="3c60a3631c0db8ad" providerId="LiveId" clId="{278A6C04-7F04-4D9D-9910-E2E7EB994637}" dt="2023-01-16T07:08:09.955" v="21" actId="1076"/>
          <ac:spMkLst>
            <pc:docMk/>
            <pc:sldMk cId="3071597153" sldId="297"/>
            <ac:spMk id="2" creationId="{7FBB5A9D-4F24-31A1-A503-74D5D1001919}"/>
          </ac:spMkLst>
        </pc:spChg>
      </pc:sldChg>
      <pc:sldChg chg="addSp delSp modSp mod modTransition modAnim">
        <pc:chgData name="Alfred Smith" userId="3c60a3631c0db8ad" providerId="LiveId" clId="{278A6C04-7F04-4D9D-9910-E2E7EB994637}" dt="2023-01-16T07:11:35.177" v="62"/>
        <pc:sldMkLst>
          <pc:docMk/>
          <pc:sldMk cId="572733022" sldId="298"/>
        </pc:sldMkLst>
        <pc:spChg chg="add mod">
          <ac:chgData name="Alfred Smith" userId="3c60a3631c0db8ad" providerId="LiveId" clId="{278A6C04-7F04-4D9D-9910-E2E7EB994637}" dt="2023-01-16T07:11:35.177" v="62"/>
          <ac:spMkLst>
            <pc:docMk/>
            <pc:sldMk cId="572733022" sldId="298"/>
            <ac:spMk id="2" creationId="{337B4A1C-664D-9E55-BAE3-9330B4CE9B51}"/>
          </ac:spMkLst>
        </pc:spChg>
        <pc:spChg chg="del">
          <ac:chgData name="Alfred Smith" userId="3c60a3631c0db8ad" providerId="LiveId" clId="{278A6C04-7F04-4D9D-9910-E2E7EB994637}" dt="2023-01-16T07:10:10.241" v="34" actId="478"/>
          <ac:spMkLst>
            <pc:docMk/>
            <pc:sldMk cId="572733022" sldId="298"/>
            <ac:spMk id="3" creationId="{A58184BD-88F1-BA02-40C1-D8403D0EEC0D}"/>
          </ac:spMkLst>
        </pc:spChg>
        <pc:picChg chg="del">
          <ac:chgData name="Alfred Smith" userId="3c60a3631c0db8ad" providerId="LiveId" clId="{278A6C04-7F04-4D9D-9910-E2E7EB994637}" dt="2023-01-16T07:09:51.876" v="30"/>
          <ac:picMkLst>
            <pc:docMk/>
            <pc:sldMk cId="572733022" sldId="298"/>
            <ac:picMk id="12" creationId="{C67B2922-08AF-0E96-1734-AAE1402E22BA}"/>
          </ac:picMkLst>
        </pc:picChg>
      </pc:sldChg>
      <pc:sldChg chg="modSp mod modTransition">
        <pc:chgData name="Alfred Smith" userId="3c60a3631c0db8ad" providerId="LiveId" clId="{278A6C04-7F04-4D9D-9910-E2E7EB994637}" dt="2023-01-16T07:09:51.876" v="30"/>
        <pc:sldMkLst>
          <pc:docMk/>
          <pc:sldMk cId="1285856019" sldId="299"/>
        </pc:sldMkLst>
        <pc:spChg chg="mod">
          <ac:chgData name="Alfred Smith" userId="3c60a3631c0db8ad" providerId="LiveId" clId="{278A6C04-7F04-4D9D-9910-E2E7EB994637}" dt="2023-01-16T07:09:17.140" v="26"/>
          <ac:spMkLst>
            <pc:docMk/>
            <pc:sldMk cId="1285856019" sldId="299"/>
            <ac:spMk id="2" creationId="{0787BF4B-8B28-8EFE-F93D-07485AF4B1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2" name="TextBox 1">
            <a:extLst>
              <a:ext uri="{FF2B5EF4-FFF2-40B4-BE49-F238E27FC236}">
                <a16:creationId xmlns:a16="http://schemas.microsoft.com/office/drawing/2014/main" id="{CA6E4010-FC0B-C5B9-87F9-C98E4DA22180}"/>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18and wherever it seizes him, it throws him down; and he foams at the mouth, grinds his teeth, and becomes rigid. I asked your disciples to cast it out, and they weren’t able.”</a:t>
            </a:r>
            <a:endParaRPr lang="en-IN" dirty="0"/>
          </a:p>
        </p:txBody>
      </p:sp>
      <p:sp>
        <p:nvSpPr>
          <p:cNvPr id="2" name="TextBox 1">
            <a:extLst>
              <a:ext uri="{FF2B5EF4-FFF2-40B4-BE49-F238E27FC236}">
                <a16:creationId xmlns:a16="http://schemas.microsoft.com/office/drawing/2014/main" id="{40B6522A-3904-BAA5-A076-299CCA63564C}"/>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2" name="TextBox 1">
            <a:extLst>
              <a:ext uri="{FF2B5EF4-FFF2-40B4-BE49-F238E27FC236}">
                <a16:creationId xmlns:a16="http://schemas.microsoft.com/office/drawing/2014/main" id="{1117DBEE-CE6E-7DA4-2E13-C586D2486FFE}"/>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19He answered him, </a:t>
            </a:r>
            <a:r>
              <a:rPr lang="en-US" sz="4800" b="0" i="0" dirty="0">
                <a:solidFill>
                  <a:srgbClr val="FF3D4D"/>
                </a:solidFill>
                <a:effectLst/>
                <a:latin typeface="ArialMT"/>
              </a:rPr>
              <a:t>“Unbelieving generation, how long shall I be with you? How long shall I bear with you? Bring him to me.”</a:t>
            </a:r>
            <a:endParaRPr lang="en-IN" dirty="0"/>
          </a:p>
        </p:txBody>
      </p:sp>
      <p:sp>
        <p:nvSpPr>
          <p:cNvPr id="2" name="TextBox 1">
            <a:extLst>
              <a:ext uri="{FF2B5EF4-FFF2-40B4-BE49-F238E27FC236}">
                <a16:creationId xmlns:a16="http://schemas.microsoft.com/office/drawing/2014/main" id="{9AD7022F-86EF-D8E2-1605-79B4AD3E256C}"/>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2" name="TextBox 1">
            <a:extLst>
              <a:ext uri="{FF2B5EF4-FFF2-40B4-BE49-F238E27FC236}">
                <a16:creationId xmlns:a16="http://schemas.microsoft.com/office/drawing/2014/main" id="{32134C5D-BB85-A6F7-ABF7-C82F406D8391}"/>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20They brought him to him, and when he saw him, immediately the spirit convulsed him and he fell on the ground, wallowing and foaming at the mouth.</a:t>
            </a:r>
            <a:endParaRPr lang="en-IN" dirty="0"/>
          </a:p>
        </p:txBody>
      </p:sp>
      <p:sp>
        <p:nvSpPr>
          <p:cNvPr id="2" name="TextBox 1">
            <a:extLst>
              <a:ext uri="{FF2B5EF4-FFF2-40B4-BE49-F238E27FC236}">
                <a16:creationId xmlns:a16="http://schemas.microsoft.com/office/drawing/2014/main" id="{8DC0CE12-EEF2-470D-BF5D-2BA9181300B2}"/>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2" name="TextBox 1">
            <a:extLst>
              <a:ext uri="{FF2B5EF4-FFF2-40B4-BE49-F238E27FC236}">
                <a16:creationId xmlns:a16="http://schemas.microsoft.com/office/drawing/2014/main" id="{FF18DF1C-2760-E509-58F9-7AE20B703677}"/>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2000" dirty="0"/>
              <a:t> </a:t>
            </a:r>
            <a:r>
              <a:rPr lang="en-US" sz="4800" b="0" i="0" dirty="0">
                <a:solidFill>
                  <a:srgbClr val="121212"/>
                </a:solidFill>
                <a:effectLst/>
                <a:latin typeface="ArialMT"/>
              </a:rPr>
              <a:t>21He asked his father, </a:t>
            </a:r>
            <a:r>
              <a:rPr lang="en-US" sz="4800" b="0" i="0" dirty="0">
                <a:solidFill>
                  <a:srgbClr val="FF3D4D"/>
                </a:solidFill>
                <a:effectLst/>
                <a:latin typeface="ArialMT"/>
              </a:rPr>
              <a:t>“How long has it been since this has been happening to him?”</a:t>
            </a:r>
            <a:r>
              <a:rPr lang="en-US" sz="4800" dirty="0">
                <a:solidFill>
                  <a:srgbClr val="121212"/>
                </a:solidFill>
                <a:latin typeface="Arial" panose="020B0604020202020204" pitchFamily="34" charset="0"/>
              </a:rPr>
              <a:t> </a:t>
            </a:r>
            <a:endParaRPr lang="en-IN" sz="2400" dirty="0"/>
          </a:p>
        </p:txBody>
      </p:sp>
      <p:sp>
        <p:nvSpPr>
          <p:cNvPr id="2" name="TextBox 1">
            <a:extLst>
              <a:ext uri="{FF2B5EF4-FFF2-40B4-BE49-F238E27FC236}">
                <a16:creationId xmlns:a16="http://schemas.microsoft.com/office/drawing/2014/main" id="{3315BFAD-7B2B-E112-8ED9-DD9FC33D97F7}"/>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234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2" name="TextBox 1">
            <a:extLst>
              <a:ext uri="{FF2B5EF4-FFF2-40B4-BE49-F238E27FC236}">
                <a16:creationId xmlns:a16="http://schemas.microsoft.com/office/drawing/2014/main" id="{F707F2FA-E33A-C438-11FC-8B06A2AC0828}"/>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ArialMT"/>
              </a:rPr>
              <a:t>22Often it has cast him both into the fire and into the water to destroy him. But if you can do anything, have compassion on us and help us.”</a:t>
            </a:r>
            <a:endParaRPr lang="en-US" sz="4800" dirty="0">
              <a:solidFill>
                <a:srgbClr val="121212"/>
              </a:solidFill>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094A7B78-9793-99B0-52FD-520EBD9AE88D}"/>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4" name="TextBox 3">
            <a:extLst>
              <a:ext uri="{FF2B5EF4-FFF2-40B4-BE49-F238E27FC236}">
                <a16:creationId xmlns:a16="http://schemas.microsoft.com/office/drawing/2014/main" id="{7C7DD937-3512-235D-8558-09F09F318397}"/>
              </a:ext>
            </a:extLst>
          </p:cNvPr>
          <p:cNvSpPr txBox="1"/>
          <p:nvPr/>
        </p:nvSpPr>
        <p:spPr>
          <a:xfrm>
            <a:off x="655608" y="149949"/>
            <a:ext cx="10041147" cy="3007319"/>
          </a:xfrm>
          <a:prstGeom prst="rect">
            <a:avLst/>
          </a:prstGeom>
          <a:noFill/>
        </p:spPr>
        <p:txBody>
          <a:bodyPr wrap="square" rtlCol="0">
            <a:noAutofit/>
          </a:bodyPr>
          <a:lstStyle/>
          <a:p>
            <a:r>
              <a:rPr lang="en-US" sz="6000" b="0" i="0" u="none" strike="noStrike" baseline="0" dirty="0">
                <a:solidFill>
                  <a:schemeClr val="bg1"/>
                </a:solidFill>
                <a:latin typeface="TimesNewRomanPSMT"/>
              </a:rPr>
              <a:t>The Boy with an evil spirit - Mark 9:14-32</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2" name="TextBox 1">
            <a:extLst>
              <a:ext uri="{FF2B5EF4-FFF2-40B4-BE49-F238E27FC236}">
                <a16:creationId xmlns:a16="http://schemas.microsoft.com/office/drawing/2014/main" id="{7FBB5A9D-4F24-31A1-A503-74D5D1001919}"/>
              </a:ext>
            </a:extLst>
          </p:cNvPr>
          <p:cNvSpPr txBox="1"/>
          <p:nvPr/>
        </p:nvSpPr>
        <p:spPr>
          <a:xfrm>
            <a:off x="7523138" y="45457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121212"/>
                </a:solidFill>
                <a:effectLst/>
                <a:latin typeface="ArialMT"/>
              </a:rPr>
              <a:t>23Jesus said to him, </a:t>
            </a:r>
            <a:r>
              <a:rPr lang="en-US" sz="4400" b="0" i="0" dirty="0">
                <a:solidFill>
                  <a:srgbClr val="FF3D4D"/>
                </a:solidFill>
                <a:effectLst/>
                <a:latin typeface="ArialMT"/>
              </a:rPr>
              <a:t>“If you can believe, all things are possible to him who believes.”</a:t>
            </a:r>
            <a:endParaRPr lang="en-US" sz="4400" b="0" i="0" dirty="0">
              <a:solidFill>
                <a:srgbClr val="121212"/>
              </a:solidFill>
              <a:effectLst/>
              <a:latin typeface="ArialMT"/>
            </a:endParaRPr>
          </a:p>
          <a:p>
            <a:pPr algn="l"/>
            <a:r>
              <a:rPr lang="en-US" sz="4400" b="0" i="0" dirty="0">
                <a:solidFill>
                  <a:srgbClr val="121212"/>
                </a:solidFill>
                <a:effectLst/>
                <a:latin typeface="ArialMT"/>
              </a:rPr>
              <a:t>24Immediately the father of the child cried out with tears, “I believe. Help my unbelief!”</a:t>
            </a:r>
          </a:p>
          <a:p>
            <a:endParaRPr lang="en-IN" dirty="0"/>
          </a:p>
        </p:txBody>
      </p:sp>
      <p:sp>
        <p:nvSpPr>
          <p:cNvPr id="2" name="TextBox 1">
            <a:extLst>
              <a:ext uri="{FF2B5EF4-FFF2-40B4-BE49-F238E27FC236}">
                <a16:creationId xmlns:a16="http://schemas.microsoft.com/office/drawing/2014/main" id="{C0D695CA-B7D5-4B12-3D36-4C32C9CCE861}"/>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2" name="TextBox 1">
            <a:extLst>
              <a:ext uri="{FF2B5EF4-FFF2-40B4-BE49-F238E27FC236}">
                <a16:creationId xmlns:a16="http://schemas.microsoft.com/office/drawing/2014/main" id="{3905170E-505F-D985-B2EF-193E5CDE5DE0}"/>
              </a:ext>
            </a:extLst>
          </p:cNvPr>
          <p:cNvSpPr txBox="1"/>
          <p:nvPr/>
        </p:nvSpPr>
        <p:spPr>
          <a:xfrm>
            <a:off x="471174" y="569436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121212"/>
                </a:solidFill>
                <a:effectLst/>
                <a:latin typeface="ArialMT"/>
              </a:rPr>
              <a:t>25When Jesus saw that a multitude came running together, he rebuked the unclean spirit, saying to him, </a:t>
            </a:r>
            <a:r>
              <a:rPr lang="en-US" sz="3600" b="0" i="0" dirty="0">
                <a:solidFill>
                  <a:srgbClr val="FF3D4D"/>
                </a:solidFill>
                <a:effectLst/>
                <a:latin typeface="ArialMT"/>
              </a:rPr>
              <a:t>“You mute and deaf spirit, I command you, come out of him, and never enter him again!”</a:t>
            </a:r>
            <a:endParaRPr lang="en-IN" dirty="0"/>
          </a:p>
        </p:txBody>
      </p:sp>
      <p:sp>
        <p:nvSpPr>
          <p:cNvPr id="2" name="TextBox 1">
            <a:extLst>
              <a:ext uri="{FF2B5EF4-FFF2-40B4-BE49-F238E27FC236}">
                <a16:creationId xmlns:a16="http://schemas.microsoft.com/office/drawing/2014/main" id="{9DF200FC-A3A2-94C1-4788-2F83364FC1E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2" name="TextBox 1">
            <a:extLst>
              <a:ext uri="{FF2B5EF4-FFF2-40B4-BE49-F238E27FC236}">
                <a16:creationId xmlns:a16="http://schemas.microsoft.com/office/drawing/2014/main" id="{E3B93DB1-E3E8-2CA3-9B33-D0DA4FD0FECE}"/>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MT"/>
              </a:rPr>
              <a:t>26After crying out and convulsing him greatly, it came out of him. The boy became like one dead, so much that most of them said, “He is dead.” 27But Jesus took him by the hand and raised him up; and he arose.</a:t>
            </a:r>
            <a:endParaRPr lang="en-IN" sz="4000" dirty="0"/>
          </a:p>
        </p:txBody>
      </p:sp>
      <p:sp>
        <p:nvSpPr>
          <p:cNvPr id="2" name="TextBox 1">
            <a:extLst>
              <a:ext uri="{FF2B5EF4-FFF2-40B4-BE49-F238E27FC236}">
                <a16:creationId xmlns:a16="http://schemas.microsoft.com/office/drawing/2014/main" id="{84571056-DAE1-7239-7AAC-152A082855D1}"/>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2" name="TextBox 1">
            <a:extLst>
              <a:ext uri="{FF2B5EF4-FFF2-40B4-BE49-F238E27FC236}">
                <a16:creationId xmlns:a16="http://schemas.microsoft.com/office/drawing/2014/main" id="{112D6C7C-BCB5-BCCA-6199-4CF9C8943938}"/>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MT"/>
              </a:rPr>
              <a:t>28When he had come into the house, his disciples asked him privately, “Why couldn’t we cast it out?”</a:t>
            </a:r>
            <a:endParaRPr lang="en-IN" dirty="0"/>
          </a:p>
        </p:txBody>
      </p:sp>
      <p:sp>
        <p:nvSpPr>
          <p:cNvPr id="2" name="TextBox 1">
            <a:extLst>
              <a:ext uri="{FF2B5EF4-FFF2-40B4-BE49-F238E27FC236}">
                <a16:creationId xmlns:a16="http://schemas.microsoft.com/office/drawing/2014/main" id="{279FBF37-32F8-AB4D-478E-35299C817CED}"/>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2" name="TextBox 1">
            <a:extLst>
              <a:ext uri="{FF2B5EF4-FFF2-40B4-BE49-F238E27FC236}">
                <a16:creationId xmlns:a16="http://schemas.microsoft.com/office/drawing/2014/main" id="{B1ED007D-D924-2F85-0DC0-8CA85ED376D6}"/>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ArialMT"/>
              </a:rPr>
              <a:t>29He said to them, </a:t>
            </a:r>
            <a:r>
              <a:rPr lang="en-US" sz="4800" b="0" i="0" dirty="0">
                <a:solidFill>
                  <a:srgbClr val="FF3D4D"/>
                </a:solidFill>
                <a:effectLst/>
                <a:latin typeface="ArialMT"/>
              </a:rPr>
              <a:t>“This kind can come out by nothing but by prayer and fasting.”</a:t>
            </a:r>
            <a:endParaRPr lang="en-IN" dirty="0"/>
          </a:p>
        </p:txBody>
      </p:sp>
      <p:sp>
        <p:nvSpPr>
          <p:cNvPr id="2" name="TextBox 1">
            <a:extLst>
              <a:ext uri="{FF2B5EF4-FFF2-40B4-BE49-F238E27FC236}">
                <a16:creationId xmlns:a16="http://schemas.microsoft.com/office/drawing/2014/main" id="{337B4A1C-664D-9E55-BAE3-9330B4CE9B51}"/>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7273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sp>
        <p:nvSpPr>
          <p:cNvPr id="2" name="TextBox 1">
            <a:extLst>
              <a:ext uri="{FF2B5EF4-FFF2-40B4-BE49-F238E27FC236}">
                <a16:creationId xmlns:a16="http://schemas.microsoft.com/office/drawing/2014/main" id="{451182CC-AB53-B718-9C0F-44D4D9B8F87F}"/>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2" name="TextBox 1">
            <a:extLst>
              <a:ext uri="{FF2B5EF4-FFF2-40B4-BE49-F238E27FC236}">
                <a16:creationId xmlns:a16="http://schemas.microsoft.com/office/drawing/2014/main" id="{0787BF4B-8B28-8EFE-F93D-07485AF4B1C5}"/>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30They went out from there and passed through Galilee. He didn’t want anyone to know it, </a:t>
            </a:r>
            <a:endParaRPr lang="en-IN" dirty="0"/>
          </a:p>
        </p:txBody>
      </p:sp>
      <p:sp>
        <p:nvSpPr>
          <p:cNvPr id="2" name="TextBox 1">
            <a:extLst>
              <a:ext uri="{FF2B5EF4-FFF2-40B4-BE49-F238E27FC236}">
                <a16:creationId xmlns:a16="http://schemas.microsoft.com/office/drawing/2014/main" id="{42B60679-921D-AA95-71D2-9F79C3050FAB}"/>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2" name="TextBox 1">
            <a:extLst>
              <a:ext uri="{FF2B5EF4-FFF2-40B4-BE49-F238E27FC236}">
                <a16:creationId xmlns:a16="http://schemas.microsoft.com/office/drawing/2014/main" id="{352CFB83-7315-190E-8565-1E511B5C7C06}"/>
              </a:ext>
            </a:extLst>
          </p:cNvPr>
          <p:cNvSpPr txBox="1"/>
          <p:nvPr/>
        </p:nvSpPr>
        <p:spPr>
          <a:xfrm>
            <a:off x="0" y="580520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31for he was teaching his disciples, and said to them, </a:t>
            </a:r>
            <a:r>
              <a:rPr lang="en-US" sz="4400" b="0" i="0" dirty="0">
                <a:solidFill>
                  <a:srgbClr val="FF3D4D"/>
                </a:solidFill>
                <a:effectLst/>
                <a:latin typeface="ArialMT"/>
              </a:rPr>
              <a:t>“The Son of Man is being handed over to the hands of men, and they will kill him; and when he is killed, on the third day he will rise again.”</a:t>
            </a:r>
            <a:endParaRPr lang="en-IN" dirty="0"/>
          </a:p>
        </p:txBody>
      </p:sp>
      <p:sp>
        <p:nvSpPr>
          <p:cNvPr id="2" name="TextBox 1">
            <a:extLst>
              <a:ext uri="{FF2B5EF4-FFF2-40B4-BE49-F238E27FC236}">
                <a16:creationId xmlns:a16="http://schemas.microsoft.com/office/drawing/2014/main" id="{CBB41C6B-A7F4-E691-3230-988803E76C7B}"/>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2" name="TextBox 1">
            <a:extLst>
              <a:ext uri="{FF2B5EF4-FFF2-40B4-BE49-F238E27FC236}">
                <a16:creationId xmlns:a16="http://schemas.microsoft.com/office/drawing/2014/main" id="{CD0411E9-F7D6-3F3B-88C2-AF5334D8A8FC}"/>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121212"/>
                </a:solidFill>
                <a:effectLst/>
                <a:latin typeface="ArialMT"/>
              </a:rPr>
              <a:t>32But they didn’t understand the saying, and were afraid to ask him.</a:t>
            </a:r>
          </a:p>
          <a:p>
            <a:br>
              <a:rPr lang="en-US" sz="4400" dirty="0"/>
            </a:br>
            <a:endParaRPr lang="en-IN" dirty="0"/>
          </a:p>
        </p:txBody>
      </p:sp>
      <p:sp>
        <p:nvSpPr>
          <p:cNvPr id="2" name="TextBox 1">
            <a:extLst>
              <a:ext uri="{FF2B5EF4-FFF2-40B4-BE49-F238E27FC236}">
                <a16:creationId xmlns:a16="http://schemas.microsoft.com/office/drawing/2014/main" id="{83BA1657-92F4-8BA8-B405-B48121A51FB6}"/>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99035"/>
            <a:ext cx="12192000" cy="6932097"/>
          </a:xfrm>
          <a:prstGeom prst="rect">
            <a:avLst/>
          </a:prstGeom>
        </p:spPr>
      </p:pic>
      <p:sp>
        <p:nvSpPr>
          <p:cNvPr id="3" name="TextBox 2">
            <a:extLst>
              <a:ext uri="{FF2B5EF4-FFF2-40B4-BE49-F238E27FC236}">
                <a16:creationId xmlns:a16="http://schemas.microsoft.com/office/drawing/2014/main" id="{EABDF940-5968-67CE-E49A-2BAAF154F544}"/>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4CDD9CE4-B676-F676-560C-1999C4735E52}"/>
              </a:ext>
            </a:extLst>
          </p:cNvPr>
          <p:cNvSpPr txBox="1"/>
          <p:nvPr/>
        </p:nvSpPr>
        <p:spPr>
          <a:xfrm>
            <a:off x="655608" y="149949"/>
            <a:ext cx="10041147" cy="3007319"/>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NewRomanPSMT"/>
              </a:rPr>
              <a:t>The Boy with an evil spirit - Mark 9:14-32</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14Coming to the disciples, he saw a great multitude around them, and scribes questioning them. </a:t>
            </a:r>
            <a:endParaRPr lang="en-IN" dirty="0"/>
          </a:p>
        </p:txBody>
      </p:sp>
      <p:sp>
        <p:nvSpPr>
          <p:cNvPr id="2" name="TextBox 1">
            <a:extLst>
              <a:ext uri="{FF2B5EF4-FFF2-40B4-BE49-F238E27FC236}">
                <a16:creationId xmlns:a16="http://schemas.microsoft.com/office/drawing/2014/main" id="{54639B8D-5AED-1A8B-E1D9-C17458560D45}"/>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15Immediately all the multitude, when they saw him, were greatly amazed, and running to him, greeted him. 16He asked the scribes, </a:t>
            </a:r>
            <a:r>
              <a:rPr lang="en-US" sz="4000" b="0" i="0" dirty="0">
                <a:solidFill>
                  <a:srgbClr val="FF3D4D"/>
                </a:solidFill>
                <a:effectLst/>
                <a:latin typeface="ArialMT"/>
              </a:rPr>
              <a:t>“What are you asking them?”</a:t>
            </a:r>
            <a:endParaRPr lang="en-IN" dirty="0"/>
          </a:p>
        </p:txBody>
      </p:sp>
      <p:sp>
        <p:nvSpPr>
          <p:cNvPr id="2" name="TextBox 1">
            <a:extLst>
              <a:ext uri="{FF2B5EF4-FFF2-40B4-BE49-F238E27FC236}">
                <a16:creationId xmlns:a16="http://schemas.microsoft.com/office/drawing/2014/main" id="{AADFEFB5-E9BE-69D6-8AB9-BDDB7E762881}"/>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7606ACF3-F210-865A-FA9C-571AA43FEFF2}"/>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17One of the multitude answered, “Teacher, I brought to you my son, who has a mute spirit; </a:t>
            </a:r>
            <a:endParaRPr lang="en-IN" dirty="0"/>
          </a:p>
        </p:txBody>
      </p:sp>
      <p:sp>
        <p:nvSpPr>
          <p:cNvPr id="2" name="TextBox 1">
            <a:extLst>
              <a:ext uri="{FF2B5EF4-FFF2-40B4-BE49-F238E27FC236}">
                <a16:creationId xmlns:a16="http://schemas.microsoft.com/office/drawing/2014/main" id="{4BEF518E-FB43-D6A5-832C-93BCFBC93346}"/>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726</Words>
  <Application>Microsoft Office PowerPoint</Application>
  <PresentationFormat>Widescreen</PresentationFormat>
  <Paragraphs>68</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ArialMT</vt:lpstr>
      <vt:lpstr>Calibri</vt:lpstr>
      <vt:lpstr>Calibri Light</vt:lpstr>
      <vt:lpstr>Microsoft Himalaya</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2023-01-25T14:50:14Z</dcterms:modified>
</cp:coreProperties>
</file>