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85" r:id="rId14"/>
    <p:sldId id="286" r:id="rId15"/>
    <p:sldId id="267" r:id="rId16"/>
    <p:sldId id="278" r:id="rId17"/>
    <p:sldId id="268" r:id="rId18"/>
    <p:sldId id="279" r:id="rId19"/>
    <p:sldId id="269" r:id="rId20"/>
    <p:sldId id="280" r:id="rId21"/>
    <p:sldId id="281" r:id="rId22"/>
    <p:sldId id="282" r:id="rId23"/>
    <p:sldId id="283" r:id="rId24"/>
    <p:sldId id="28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7805" autoAdjust="0"/>
  </p:normalViewPr>
  <p:slideViewPr>
    <p:cSldViewPr snapToGrid="0">
      <p:cViewPr varScale="1">
        <p:scale>
          <a:sx n="63" d="100"/>
          <a:sy n="63" d="100"/>
        </p:scale>
        <p:origin x="12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A525F031-3C48-4BB4-8F0D-FD43B9859206}"/>
    <pc:docChg chg="custSel modSld">
      <pc:chgData name="Alfred Smith" userId="3c60a3631c0db8ad" providerId="LiveId" clId="{A525F031-3C48-4BB4-8F0D-FD43B9859206}" dt="2023-01-16T07:37:01.465" v="44" actId="478"/>
      <pc:docMkLst>
        <pc:docMk/>
      </pc:docMkLst>
      <pc:sldChg chg="delSp modTransition modAnim">
        <pc:chgData name="Alfred Smith" userId="3c60a3631c0db8ad" providerId="LiveId" clId="{A525F031-3C48-4BB4-8F0D-FD43B9859206}" dt="2023-01-16T07:36:30.213" v="33"/>
        <pc:sldMkLst>
          <pc:docMk/>
          <pc:sldMk cId="1499918570" sldId="257"/>
        </pc:sldMkLst>
        <pc:picChg chg="del">
          <ac:chgData name="Alfred Smith" userId="3c60a3631c0db8ad" providerId="LiveId" clId="{A525F031-3C48-4BB4-8F0D-FD43B9859206}" dt="2023-01-16T07:36:30.213" v="33"/>
          <ac:picMkLst>
            <pc:docMk/>
            <pc:sldMk cId="1499918570" sldId="257"/>
            <ac:picMk id="14" creationId="{16D74B23-1C2D-9BFE-31B2-D6E25741C2E5}"/>
          </ac:picMkLst>
        </pc:picChg>
      </pc:sldChg>
      <pc:sldChg chg="addSp delSp modSp mod modTransition">
        <pc:chgData name="Alfred Smith" userId="3c60a3631c0db8ad" providerId="LiveId" clId="{A525F031-3C48-4BB4-8F0D-FD43B9859206}" dt="2023-01-16T07:36:30.213" v="33"/>
        <pc:sldMkLst>
          <pc:docMk/>
          <pc:sldMk cId="3788111665" sldId="258"/>
        </pc:sldMkLst>
        <pc:spChg chg="del">
          <ac:chgData name="Alfred Smith" userId="3c60a3631c0db8ad" providerId="LiveId" clId="{A525F031-3C48-4BB4-8F0D-FD43B9859206}" dt="2023-01-16T07:34:10.408" v="12" actId="478"/>
          <ac:spMkLst>
            <pc:docMk/>
            <pc:sldMk cId="3788111665" sldId="258"/>
            <ac:spMk id="2" creationId="{E90445EB-D82A-1CC7-1532-693DA39F0A5F}"/>
          </ac:spMkLst>
        </pc:spChg>
        <pc:spChg chg="add del mod">
          <ac:chgData name="Alfred Smith" userId="3c60a3631c0db8ad" providerId="LiveId" clId="{A525F031-3C48-4BB4-8F0D-FD43B9859206}" dt="2023-01-16T07:34:08.416" v="11"/>
          <ac:spMkLst>
            <pc:docMk/>
            <pc:sldMk cId="3788111665" sldId="258"/>
            <ac:spMk id="4" creationId="{A56A1ECD-F14D-6103-0B64-E3657D7D41D2}"/>
          </ac:spMkLst>
        </pc:spChg>
        <pc:spChg chg="add mod">
          <ac:chgData name="Alfred Smith" userId="3c60a3631c0db8ad" providerId="LiveId" clId="{A525F031-3C48-4BB4-8F0D-FD43B9859206}" dt="2023-01-16T07:34:26.580" v="16" actId="20577"/>
          <ac:spMkLst>
            <pc:docMk/>
            <pc:sldMk cId="3788111665" sldId="258"/>
            <ac:spMk id="5" creationId="{4A1BAF2F-7878-F30D-875C-10D16AE307C6}"/>
          </ac:spMkLst>
        </pc:spChg>
      </pc:sldChg>
      <pc:sldChg chg="delSp mod modTransition modAnim">
        <pc:chgData name="Alfred Smith" userId="3c60a3631c0db8ad" providerId="LiveId" clId="{A525F031-3C48-4BB4-8F0D-FD43B9859206}" dt="2023-01-16T07:37:01.465" v="44" actId="478"/>
        <pc:sldMkLst>
          <pc:docMk/>
          <pc:sldMk cId="454763615" sldId="259"/>
        </pc:sldMkLst>
        <pc:spChg chg="del">
          <ac:chgData name="Alfred Smith" userId="3c60a3631c0db8ad" providerId="LiveId" clId="{A525F031-3C48-4BB4-8F0D-FD43B9859206}" dt="2023-01-16T07:37:01.465" v="44" actId="478"/>
          <ac:spMkLst>
            <pc:docMk/>
            <pc:sldMk cId="454763615" sldId="259"/>
            <ac:spMk id="3" creationId="{A58184BD-88F1-BA02-40C1-D8403D0EEC0D}"/>
          </ac:spMkLst>
        </pc:spChg>
        <pc:picChg chg="del">
          <ac:chgData name="Alfred Smith" userId="3c60a3631c0db8ad" providerId="LiveId" clId="{A525F031-3C48-4BB4-8F0D-FD43B9859206}" dt="2023-01-16T07:36:30.213" v="33"/>
          <ac:picMkLst>
            <pc:docMk/>
            <pc:sldMk cId="454763615" sldId="259"/>
            <ac:picMk id="19" creationId="{23F9E97E-A8DE-D019-3A5F-972CEBD8C0F5}"/>
          </ac:picMkLst>
        </pc:picChg>
      </pc:sldChg>
      <pc:sldChg chg="delSp mod modTransition modAnim">
        <pc:chgData name="Alfred Smith" userId="3c60a3631c0db8ad" providerId="LiveId" clId="{A525F031-3C48-4BB4-8F0D-FD43B9859206}" dt="2023-01-16T07:36:59.752" v="43" actId="478"/>
        <pc:sldMkLst>
          <pc:docMk/>
          <pc:sldMk cId="2346136586" sldId="260"/>
        </pc:sldMkLst>
        <pc:spChg chg="del">
          <ac:chgData name="Alfred Smith" userId="3c60a3631c0db8ad" providerId="LiveId" clId="{A525F031-3C48-4BB4-8F0D-FD43B9859206}" dt="2023-01-16T07:36:59.752" v="43" actId="478"/>
          <ac:spMkLst>
            <pc:docMk/>
            <pc:sldMk cId="2346136586" sldId="260"/>
            <ac:spMk id="3" creationId="{A58184BD-88F1-BA02-40C1-D8403D0EEC0D}"/>
          </ac:spMkLst>
        </pc:spChg>
        <pc:picChg chg="del">
          <ac:chgData name="Alfred Smith" userId="3c60a3631c0db8ad" providerId="LiveId" clId="{A525F031-3C48-4BB4-8F0D-FD43B9859206}" dt="2023-01-16T07:36:30.213" v="33"/>
          <ac:picMkLst>
            <pc:docMk/>
            <pc:sldMk cId="2346136586" sldId="260"/>
            <ac:picMk id="11" creationId="{796EFEF6-32E7-C0EE-E9F3-A482238CDA4B}"/>
          </ac:picMkLst>
        </pc:picChg>
      </pc:sldChg>
      <pc:sldChg chg="delSp mod modTransition modAnim">
        <pc:chgData name="Alfred Smith" userId="3c60a3631c0db8ad" providerId="LiveId" clId="{A525F031-3C48-4BB4-8F0D-FD43B9859206}" dt="2023-01-16T07:36:58.078" v="42" actId="478"/>
        <pc:sldMkLst>
          <pc:docMk/>
          <pc:sldMk cId="4037329247" sldId="261"/>
        </pc:sldMkLst>
        <pc:spChg chg="del">
          <ac:chgData name="Alfred Smith" userId="3c60a3631c0db8ad" providerId="LiveId" clId="{A525F031-3C48-4BB4-8F0D-FD43B9859206}" dt="2023-01-16T07:36:58.078" v="42" actId="478"/>
          <ac:spMkLst>
            <pc:docMk/>
            <pc:sldMk cId="4037329247" sldId="261"/>
            <ac:spMk id="3" creationId="{A58184BD-88F1-BA02-40C1-D8403D0EEC0D}"/>
          </ac:spMkLst>
        </pc:spChg>
        <pc:picChg chg="del">
          <ac:chgData name="Alfred Smith" userId="3c60a3631c0db8ad" providerId="LiveId" clId="{A525F031-3C48-4BB4-8F0D-FD43B9859206}" dt="2023-01-16T07:36:30.213" v="33"/>
          <ac:picMkLst>
            <pc:docMk/>
            <pc:sldMk cId="4037329247" sldId="261"/>
            <ac:picMk id="37" creationId="{6C7BD850-0C13-22ED-47DB-AA1B8055E95D}"/>
          </ac:picMkLst>
        </pc:picChg>
      </pc:sldChg>
      <pc:sldChg chg="delSp mod modTransition modAnim">
        <pc:chgData name="Alfred Smith" userId="3c60a3631c0db8ad" providerId="LiveId" clId="{A525F031-3C48-4BB4-8F0D-FD43B9859206}" dt="2023-01-16T07:36:55.573" v="41" actId="478"/>
        <pc:sldMkLst>
          <pc:docMk/>
          <pc:sldMk cId="1909638311" sldId="262"/>
        </pc:sldMkLst>
        <pc:spChg chg="del">
          <ac:chgData name="Alfred Smith" userId="3c60a3631c0db8ad" providerId="LiveId" clId="{A525F031-3C48-4BB4-8F0D-FD43B9859206}" dt="2023-01-16T07:36:55.573" v="41" actId="478"/>
          <ac:spMkLst>
            <pc:docMk/>
            <pc:sldMk cId="1909638311" sldId="262"/>
            <ac:spMk id="3" creationId="{A58184BD-88F1-BA02-40C1-D8403D0EEC0D}"/>
          </ac:spMkLst>
        </pc:spChg>
        <pc:picChg chg="del">
          <ac:chgData name="Alfred Smith" userId="3c60a3631c0db8ad" providerId="LiveId" clId="{A525F031-3C48-4BB4-8F0D-FD43B9859206}" dt="2023-01-16T07:36:30.213" v="33"/>
          <ac:picMkLst>
            <pc:docMk/>
            <pc:sldMk cId="1909638311" sldId="262"/>
            <ac:picMk id="15" creationId="{EBEAC0AF-55E4-9DF1-EC34-55DDD9A03EE7}"/>
          </ac:picMkLst>
        </pc:picChg>
      </pc:sldChg>
      <pc:sldChg chg="delSp mod modTransition modAnim">
        <pc:chgData name="Alfred Smith" userId="3c60a3631c0db8ad" providerId="LiveId" clId="{A525F031-3C48-4BB4-8F0D-FD43B9859206}" dt="2023-01-16T07:36:53.743" v="40" actId="478"/>
        <pc:sldMkLst>
          <pc:docMk/>
          <pc:sldMk cId="641208035" sldId="263"/>
        </pc:sldMkLst>
        <pc:spChg chg="del">
          <ac:chgData name="Alfred Smith" userId="3c60a3631c0db8ad" providerId="LiveId" clId="{A525F031-3C48-4BB4-8F0D-FD43B9859206}" dt="2023-01-16T07:36:53.743" v="40" actId="478"/>
          <ac:spMkLst>
            <pc:docMk/>
            <pc:sldMk cId="641208035" sldId="263"/>
            <ac:spMk id="3" creationId="{A58184BD-88F1-BA02-40C1-D8403D0EEC0D}"/>
          </ac:spMkLst>
        </pc:spChg>
        <pc:picChg chg="del">
          <ac:chgData name="Alfred Smith" userId="3c60a3631c0db8ad" providerId="LiveId" clId="{A525F031-3C48-4BB4-8F0D-FD43B9859206}" dt="2023-01-16T07:36:30.213" v="33"/>
          <ac:picMkLst>
            <pc:docMk/>
            <pc:sldMk cId="641208035" sldId="263"/>
            <ac:picMk id="47" creationId="{44C73DDA-F6CE-96A0-9C19-20F23858DEB2}"/>
          </ac:picMkLst>
        </pc:picChg>
      </pc:sldChg>
      <pc:sldChg chg="delSp mod modTransition modAnim">
        <pc:chgData name="Alfred Smith" userId="3c60a3631c0db8ad" providerId="LiveId" clId="{A525F031-3C48-4BB4-8F0D-FD43B9859206}" dt="2023-01-16T07:36:49.500" v="38" actId="478"/>
        <pc:sldMkLst>
          <pc:docMk/>
          <pc:sldMk cId="250231405" sldId="267"/>
        </pc:sldMkLst>
        <pc:spChg chg="del">
          <ac:chgData name="Alfred Smith" userId="3c60a3631c0db8ad" providerId="LiveId" clId="{A525F031-3C48-4BB4-8F0D-FD43B9859206}" dt="2023-01-16T07:36:49.500" v="38" actId="478"/>
          <ac:spMkLst>
            <pc:docMk/>
            <pc:sldMk cId="250231405" sldId="267"/>
            <ac:spMk id="3" creationId="{A58184BD-88F1-BA02-40C1-D8403D0EEC0D}"/>
          </ac:spMkLst>
        </pc:spChg>
        <pc:picChg chg="del">
          <ac:chgData name="Alfred Smith" userId="3c60a3631c0db8ad" providerId="LiveId" clId="{A525F031-3C48-4BB4-8F0D-FD43B9859206}" dt="2023-01-16T07:36:30.213" v="33"/>
          <ac:picMkLst>
            <pc:docMk/>
            <pc:sldMk cId="250231405" sldId="267"/>
            <ac:picMk id="17" creationId="{94F7429B-D8F7-4147-74D9-34CDCD026C5E}"/>
          </ac:picMkLst>
        </pc:picChg>
      </pc:sldChg>
      <pc:sldChg chg="delSp mod modTransition modAnim">
        <pc:chgData name="Alfred Smith" userId="3c60a3631c0db8ad" providerId="LiveId" clId="{A525F031-3C48-4BB4-8F0D-FD43B9859206}" dt="2023-01-16T07:36:47.585" v="37" actId="478"/>
        <pc:sldMkLst>
          <pc:docMk/>
          <pc:sldMk cId="3557369245" sldId="268"/>
        </pc:sldMkLst>
        <pc:spChg chg="del">
          <ac:chgData name="Alfred Smith" userId="3c60a3631c0db8ad" providerId="LiveId" clId="{A525F031-3C48-4BB4-8F0D-FD43B9859206}" dt="2023-01-16T07:36:47.585" v="37" actId="478"/>
          <ac:spMkLst>
            <pc:docMk/>
            <pc:sldMk cId="3557369245" sldId="268"/>
            <ac:spMk id="3" creationId="{A58184BD-88F1-BA02-40C1-D8403D0EEC0D}"/>
          </ac:spMkLst>
        </pc:spChg>
        <pc:picChg chg="del">
          <ac:chgData name="Alfred Smith" userId="3c60a3631c0db8ad" providerId="LiveId" clId="{A525F031-3C48-4BB4-8F0D-FD43B9859206}" dt="2023-01-16T07:36:30.213" v="33"/>
          <ac:picMkLst>
            <pc:docMk/>
            <pc:sldMk cId="3557369245" sldId="268"/>
            <ac:picMk id="23" creationId="{18D1E966-FC16-01F9-0865-BAD3606BA08C}"/>
          </ac:picMkLst>
        </pc:picChg>
      </pc:sldChg>
      <pc:sldChg chg="delSp mod modTransition modAnim">
        <pc:chgData name="Alfred Smith" userId="3c60a3631c0db8ad" providerId="LiveId" clId="{A525F031-3C48-4BB4-8F0D-FD43B9859206}" dt="2023-01-16T07:36:45.908" v="36" actId="478"/>
        <pc:sldMkLst>
          <pc:docMk/>
          <pc:sldMk cId="1388283621" sldId="269"/>
        </pc:sldMkLst>
        <pc:spChg chg="del">
          <ac:chgData name="Alfred Smith" userId="3c60a3631c0db8ad" providerId="LiveId" clId="{A525F031-3C48-4BB4-8F0D-FD43B9859206}" dt="2023-01-16T07:36:45.908" v="36" actId="478"/>
          <ac:spMkLst>
            <pc:docMk/>
            <pc:sldMk cId="1388283621" sldId="269"/>
            <ac:spMk id="3" creationId="{A58184BD-88F1-BA02-40C1-D8403D0EEC0D}"/>
          </ac:spMkLst>
        </pc:spChg>
        <pc:picChg chg="del">
          <ac:chgData name="Alfred Smith" userId="3c60a3631c0db8ad" providerId="LiveId" clId="{A525F031-3C48-4BB4-8F0D-FD43B9859206}" dt="2023-01-16T07:36:30.213" v="33"/>
          <ac:picMkLst>
            <pc:docMk/>
            <pc:sldMk cId="1388283621" sldId="269"/>
            <ac:picMk id="12" creationId="{A8E38FDB-C7B2-037A-5269-A0C83B4A40BA}"/>
          </ac:picMkLst>
        </pc:picChg>
      </pc:sldChg>
      <pc:sldChg chg="modSp mod modTransition">
        <pc:chgData name="Alfred Smith" userId="3c60a3631c0db8ad" providerId="LiveId" clId="{A525F031-3C48-4BB4-8F0D-FD43B9859206}" dt="2023-01-16T07:36:30.213" v="33"/>
        <pc:sldMkLst>
          <pc:docMk/>
          <pc:sldMk cId="4120481681" sldId="270"/>
        </pc:sldMkLst>
        <pc:spChg chg="mod">
          <ac:chgData name="Alfred Smith" userId="3c60a3631c0db8ad" providerId="LiveId" clId="{A525F031-3C48-4BB4-8F0D-FD43B9859206}" dt="2023-01-16T07:34:31.150" v="19" actId="20577"/>
          <ac:spMkLst>
            <pc:docMk/>
            <pc:sldMk cId="4120481681" sldId="270"/>
            <ac:spMk id="3" creationId="{7BC3F36C-11AD-7BA3-BA2F-E18D14669EAA}"/>
          </ac:spMkLst>
        </pc:spChg>
      </pc:sldChg>
      <pc:sldChg chg="modSp mod modTransition">
        <pc:chgData name="Alfred Smith" userId="3c60a3631c0db8ad" providerId="LiveId" clId="{A525F031-3C48-4BB4-8F0D-FD43B9859206}" dt="2023-01-16T07:36:30.213" v="33"/>
        <pc:sldMkLst>
          <pc:docMk/>
          <pc:sldMk cId="939110669" sldId="271"/>
        </pc:sldMkLst>
        <pc:spChg chg="mod">
          <ac:chgData name="Alfred Smith" userId="3c60a3631c0db8ad" providerId="LiveId" clId="{A525F031-3C48-4BB4-8F0D-FD43B9859206}" dt="2023-01-16T07:34:55.151" v="21" actId="14100"/>
          <ac:spMkLst>
            <pc:docMk/>
            <pc:sldMk cId="939110669" sldId="271"/>
            <ac:spMk id="2" creationId="{F00C1D4B-4819-081C-35DB-E4A5F697374A}"/>
          </ac:spMkLst>
        </pc:spChg>
      </pc:sldChg>
      <pc:sldChg chg="modSp mod modTransition">
        <pc:chgData name="Alfred Smith" userId="3c60a3631c0db8ad" providerId="LiveId" clId="{A525F031-3C48-4BB4-8F0D-FD43B9859206}" dt="2023-01-16T07:36:30.213" v="33"/>
        <pc:sldMkLst>
          <pc:docMk/>
          <pc:sldMk cId="4024569785" sldId="272"/>
        </pc:sldMkLst>
        <pc:spChg chg="mod">
          <ac:chgData name="Alfred Smith" userId="3c60a3631c0db8ad" providerId="LiveId" clId="{A525F031-3C48-4BB4-8F0D-FD43B9859206}" dt="2023-01-16T07:35:02.733" v="23" actId="14100"/>
          <ac:spMkLst>
            <pc:docMk/>
            <pc:sldMk cId="4024569785" sldId="272"/>
            <ac:spMk id="2" creationId="{CC3292C1-328A-104E-2792-B7AE575DD32C}"/>
          </ac:spMkLst>
        </pc:spChg>
      </pc:sldChg>
      <pc:sldChg chg="modSp mod modTransition">
        <pc:chgData name="Alfred Smith" userId="3c60a3631c0db8ad" providerId="LiveId" clId="{A525F031-3C48-4BB4-8F0D-FD43B9859206}" dt="2023-01-16T07:36:30.213" v="33"/>
        <pc:sldMkLst>
          <pc:docMk/>
          <pc:sldMk cId="487179600" sldId="273"/>
        </pc:sldMkLst>
        <pc:spChg chg="mod">
          <ac:chgData name="Alfred Smith" userId="3c60a3631c0db8ad" providerId="LiveId" clId="{A525F031-3C48-4BB4-8F0D-FD43B9859206}" dt="2023-01-16T07:35:08.682" v="25" actId="14100"/>
          <ac:spMkLst>
            <pc:docMk/>
            <pc:sldMk cId="487179600" sldId="273"/>
            <ac:spMk id="2" creationId="{5FED9944-9978-C3D1-5992-B8E1CA0F56F6}"/>
          </ac:spMkLst>
        </pc:spChg>
      </pc:sldChg>
      <pc:sldChg chg="modSp mod modTransition">
        <pc:chgData name="Alfred Smith" userId="3c60a3631c0db8ad" providerId="LiveId" clId="{A525F031-3C48-4BB4-8F0D-FD43B9859206}" dt="2023-01-16T07:36:30.213" v="33"/>
        <pc:sldMkLst>
          <pc:docMk/>
          <pc:sldMk cId="2168401200" sldId="274"/>
        </pc:sldMkLst>
        <pc:spChg chg="mod">
          <ac:chgData name="Alfred Smith" userId="3c60a3631c0db8ad" providerId="LiveId" clId="{A525F031-3C48-4BB4-8F0D-FD43B9859206}" dt="2023-01-16T07:35:18.430" v="27" actId="14100"/>
          <ac:spMkLst>
            <pc:docMk/>
            <pc:sldMk cId="2168401200" sldId="274"/>
            <ac:spMk id="2" creationId="{3F2FB35B-BF4B-43A9-A763-D8201D1ED452}"/>
          </ac:spMkLst>
        </pc:spChg>
      </pc:sldChg>
      <pc:sldChg chg="modSp mod modTransition">
        <pc:chgData name="Alfred Smith" userId="3c60a3631c0db8ad" providerId="LiveId" clId="{A525F031-3C48-4BB4-8F0D-FD43B9859206}" dt="2023-01-16T07:36:30.213" v="33"/>
        <pc:sldMkLst>
          <pc:docMk/>
          <pc:sldMk cId="1504117880" sldId="278"/>
        </pc:sldMkLst>
        <pc:spChg chg="mod">
          <ac:chgData name="Alfred Smith" userId="3c60a3631c0db8ad" providerId="LiveId" clId="{A525F031-3C48-4BB4-8F0D-FD43B9859206}" dt="2023-01-16T07:36:02.613" v="28"/>
          <ac:spMkLst>
            <pc:docMk/>
            <pc:sldMk cId="1504117880" sldId="278"/>
            <ac:spMk id="2" creationId="{CA31437C-473D-2064-06D3-287B0AD26274}"/>
          </ac:spMkLst>
        </pc:spChg>
      </pc:sldChg>
      <pc:sldChg chg="modSp mod modTransition">
        <pc:chgData name="Alfred Smith" userId="3c60a3631c0db8ad" providerId="LiveId" clId="{A525F031-3C48-4BB4-8F0D-FD43B9859206}" dt="2023-01-16T07:36:30.213" v="33"/>
        <pc:sldMkLst>
          <pc:docMk/>
          <pc:sldMk cId="2351986322" sldId="279"/>
        </pc:sldMkLst>
        <pc:spChg chg="mod">
          <ac:chgData name="Alfred Smith" userId="3c60a3631c0db8ad" providerId="LiveId" clId="{A525F031-3C48-4BB4-8F0D-FD43B9859206}" dt="2023-01-16T07:36:05.822" v="29"/>
          <ac:spMkLst>
            <pc:docMk/>
            <pc:sldMk cId="2351986322" sldId="279"/>
            <ac:spMk id="2" creationId="{FBE4D7A6-FCCF-3FE3-A5DF-82438E1CBF5F}"/>
          </ac:spMkLst>
        </pc:spChg>
      </pc:sldChg>
      <pc:sldChg chg="modSp mod modTransition">
        <pc:chgData name="Alfred Smith" userId="3c60a3631c0db8ad" providerId="LiveId" clId="{A525F031-3C48-4BB4-8F0D-FD43B9859206}" dt="2023-01-16T07:36:30.213" v="33"/>
        <pc:sldMkLst>
          <pc:docMk/>
          <pc:sldMk cId="2009450323" sldId="280"/>
        </pc:sldMkLst>
        <pc:spChg chg="mod">
          <ac:chgData name="Alfred Smith" userId="3c60a3631c0db8ad" providerId="LiveId" clId="{A525F031-3C48-4BB4-8F0D-FD43B9859206}" dt="2023-01-16T07:36:09.268" v="30"/>
          <ac:spMkLst>
            <pc:docMk/>
            <pc:sldMk cId="2009450323" sldId="280"/>
            <ac:spMk id="2" creationId="{9451829B-C598-F3A7-E634-74D0BF97E2B9}"/>
          </ac:spMkLst>
        </pc:spChg>
      </pc:sldChg>
      <pc:sldChg chg="delSp mod modTransition modAnim">
        <pc:chgData name="Alfred Smith" userId="3c60a3631c0db8ad" providerId="LiveId" clId="{A525F031-3C48-4BB4-8F0D-FD43B9859206}" dt="2023-01-16T07:36:44.166" v="35" actId="478"/>
        <pc:sldMkLst>
          <pc:docMk/>
          <pc:sldMk cId="1922139011" sldId="281"/>
        </pc:sldMkLst>
        <pc:spChg chg="del">
          <ac:chgData name="Alfred Smith" userId="3c60a3631c0db8ad" providerId="LiveId" clId="{A525F031-3C48-4BB4-8F0D-FD43B9859206}" dt="2023-01-16T07:36:44.166" v="35" actId="478"/>
          <ac:spMkLst>
            <pc:docMk/>
            <pc:sldMk cId="1922139011" sldId="281"/>
            <ac:spMk id="3" creationId="{A58184BD-88F1-BA02-40C1-D8403D0EEC0D}"/>
          </ac:spMkLst>
        </pc:spChg>
        <pc:picChg chg="del">
          <ac:chgData name="Alfred Smith" userId="3c60a3631c0db8ad" providerId="LiveId" clId="{A525F031-3C48-4BB4-8F0D-FD43B9859206}" dt="2023-01-16T07:36:30.213" v="33"/>
          <ac:picMkLst>
            <pc:docMk/>
            <pc:sldMk cId="1922139011" sldId="281"/>
            <ac:picMk id="9" creationId="{F12318B4-2F38-E489-4EEC-2B334A8A862E}"/>
          </ac:picMkLst>
        </pc:picChg>
      </pc:sldChg>
      <pc:sldChg chg="modSp mod modTransition">
        <pc:chgData name="Alfred Smith" userId="3c60a3631c0db8ad" providerId="LiveId" clId="{A525F031-3C48-4BB4-8F0D-FD43B9859206}" dt="2023-01-16T07:36:30.213" v="33"/>
        <pc:sldMkLst>
          <pc:docMk/>
          <pc:sldMk cId="1126511635" sldId="282"/>
        </pc:sldMkLst>
        <pc:spChg chg="mod">
          <ac:chgData name="Alfred Smith" userId="3c60a3631c0db8ad" providerId="LiveId" clId="{A525F031-3C48-4BB4-8F0D-FD43B9859206}" dt="2023-01-16T07:36:12.461" v="31"/>
          <ac:spMkLst>
            <pc:docMk/>
            <pc:sldMk cId="1126511635" sldId="282"/>
            <ac:spMk id="2" creationId="{0E4B8EC1-74A1-0D20-DB60-CF36B6D277D7}"/>
          </ac:spMkLst>
        </pc:spChg>
      </pc:sldChg>
      <pc:sldChg chg="delSp mod modTransition modAnim">
        <pc:chgData name="Alfred Smith" userId="3c60a3631c0db8ad" providerId="LiveId" clId="{A525F031-3C48-4BB4-8F0D-FD43B9859206}" dt="2023-01-16T07:36:41.998" v="34" actId="478"/>
        <pc:sldMkLst>
          <pc:docMk/>
          <pc:sldMk cId="3166251957" sldId="283"/>
        </pc:sldMkLst>
        <pc:spChg chg="del">
          <ac:chgData name="Alfred Smith" userId="3c60a3631c0db8ad" providerId="LiveId" clId="{A525F031-3C48-4BB4-8F0D-FD43B9859206}" dt="2023-01-16T07:36:41.998" v="34" actId="478"/>
          <ac:spMkLst>
            <pc:docMk/>
            <pc:sldMk cId="3166251957" sldId="283"/>
            <ac:spMk id="3" creationId="{A58184BD-88F1-BA02-40C1-D8403D0EEC0D}"/>
          </ac:spMkLst>
        </pc:spChg>
        <pc:picChg chg="del">
          <ac:chgData name="Alfred Smith" userId="3c60a3631c0db8ad" providerId="LiveId" clId="{A525F031-3C48-4BB4-8F0D-FD43B9859206}" dt="2023-01-16T07:36:30.213" v="33"/>
          <ac:picMkLst>
            <pc:docMk/>
            <pc:sldMk cId="3166251957" sldId="283"/>
            <ac:picMk id="13" creationId="{9D767F8E-0B92-3845-FC5A-0E8D162B8BDE}"/>
          </ac:picMkLst>
        </pc:picChg>
      </pc:sldChg>
      <pc:sldChg chg="modSp mod modTransition">
        <pc:chgData name="Alfred Smith" userId="3c60a3631c0db8ad" providerId="LiveId" clId="{A525F031-3C48-4BB4-8F0D-FD43B9859206}" dt="2023-01-16T07:36:30.213" v="33"/>
        <pc:sldMkLst>
          <pc:docMk/>
          <pc:sldMk cId="3922583308" sldId="284"/>
        </pc:sldMkLst>
        <pc:spChg chg="mod">
          <ac:chgData name="Alfred Smith" userId="3c60a3631c0db8ad" providerId="LiveId" clId="{A525F031-3C48-4BB4-8F0D-FD43B9859206}" dt="2023-01-16T07:36:18.196" v="32"/>
          <ac:spMkLst>
            <pc:docMk/>
            <pc:sldMk cId="3922583308" sldId="284"/>
            <ac:spMk id="2" creationId="{D146F5CB-EA9B-C530-41B0-5E2445434BBE}"/>
          </ac:spMkLst>
        </pc:spChg>
      </pc:sldChg>
      <pc:sldChg chg="delSp mod modTransition modAnim">
        <pc:chgData name="Alfred Smith" userId="3c60a3631c0db8ad" providerId="LiveId" clId="{A525F031-3C48-4BB4-8F0D-FD43B9859206}" dt="2023-01-16T07:36:51.489" v="39" actId="478"/>
        <pc:sldMkLst>
          <pc:docMk/>
          <pc:sldMk cId="3415668318" sldId="285"/>
        </pc:sldMkLst>
        <pc:spChg chg="del">
          <ac:chgData name="Alfred Smith" userId="3c60a3631c0db8ad" providerId="LiveId" clId="{A525F031-3C48-4BB4-8F0D-FD43B9859206}" dt="2023-01-16T07:36:51.489" v="39" actId="478"/>
          <ac:spMkLst>
            <pc:docMk/>
            <pc:sldMk cId="3415668318" sldId="285"/>
            <ac:spMk id="3" creationId="{A58184BD-88F1-BA02-40C1-D8403D0EEC0D}"/>
          </ac:spMkLst>
        </pc:spChg>
        <pc:picChg chg="del">
          <ac:chgData name="Alfred Smith" userId="3c60a3631c0db8ad" providerId="LiveId" clId="{A525F031-3C48-4BB4-8F0D-FD43B9859206}" dt="2023-01-16T07:36:30.213" v="33"/>
          <ac:picMkLst>
            <pc:docMk/>
            <pc:sldMk cId="3415668318" sldId="285"/>
            <ac:picMk id="16" creationId="{C37960B5-E053-786E-3FF8-4CA94D8E265F}"/>
          </ac:picMkLst>
        </pc:picChg>
      </pc:sldChg>
      <pc:sldChg chg="modTransition">
        <pc:chgData name="Alfred Smith" userId="3c60a3631c0db8ad" providerId="LiveId" clId="{A525F031-3C48-4BB4-8F0D-FD43B9859206}" dt="2023-01-16T07:36:30.213" v="33"/>
        <pc:sldMkLst>
          <pc:docMk/>
          <pc:sldMk cId="3955345143" sldId="286"/>
        </pc:sldMkLst>
      </pc:sldChg>
    </pc:docChg>
  </pc:docChgLst>
  <pc:docChgLst>
    <pc:chgData name="Alfred Smith" userId="3c60a3631c0db8ad" providerId="LiveId" clId="{FD3DC866-527E-4C5A-A0FC-5340CD2A5894}"/>
    <pc:docChg chg="modSld">
      <pc:chgData name="Alfred Smith" userId="3c60a3631c0db8ad" providerId="LiveId" clId="{FD3DC866-527E-4C5A-A0FC-5340CD2A5894}" dt="2023-01-25T14:50:09.530" v="0"/>
      <pc:docMkLst>
        <pc:docMk/>
      </pc:docMkLst>
      <pc:sldChg chg="modSp mod">
        <pc:chgData name="Alfred Smith" userId="3c60a3631c0db8ad" providerId="LiveId" clId="{FD3DC866-527E-4C5A-A0FC-5340CD2A5894}" dt="2023-01-25T14:50:09.530" v="0"/>
        <pc:sldMkLst>
          <pc:docMk/>
          <pc:sldMk cId="1499918570" sldId="257"/>
        </pc:sldMkLst>
        <pc:spChg chg="mod">
          <ac:chgData name="Alfred Smith" userId="3c60a3631c0db8ad" providerId="LiveId" clId="{FD3DC866-527E-4C5A-A0FC-5340CD2A5894}" dt="2023-01-25T14:50:09.530" v="0"/>
          <ac:spMkLst>
            <pc:docMk/>
            <pc:sldMk cId="1499918570" sldId="257"/>
            <ac:spMk id="3" creationId="{0228937D-0D81-2DA1-1C55-FD99B23FE1A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39 </a:t>
            </a:r>
            <a:r>
              <a:rPr lang="en-IN" sz="1200" b="1" i="0" u="none" strike="noStrike" baseline="0" dirty="0">
                <a:latin typeface="TimesNewRomanPS-BoldMT"/>
              </a:rPr>
              <a:t>The Transfiguration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The Transfiguration - Matt 17:1-13; Mark 9:2-13; Luke 9:28-36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Boy with an evil spirit - Matt 17:14-23; Mark 9:14-32; Luke 9:37-45 (Right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Jesus and Peter pay tax - Matt 17:24-27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Who is the greatest? - Matt 18:1-4; Mark 9:33-40; Luke 9:46-50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Towards Jerusalem - Luke 9:51-62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72 sent out - Luke 10:1-24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39-3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Commons Attribution-</a:t>
            </a:r>
            <a:r>
              <a:rPr lang="en-US"/>
              <a:t>ShareAlike </a:t>
            </a:r>
            <a:r>
              <a:rPr lang="en-US" dirty="0"/>
              <a:t>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 dirty="0"/>
              <a:t>English Bible quotes are from the World English Bible US, which is in the public domain.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4CFB715-D47B-A768-FCE5-55A999BDC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3425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ED9944-9978-C3D1-5992-B8E1CA0F56F6}"/>
              </a:ext>
            </a:extLst>
          </p:cNvPr>
          <p:cNvSpPr txBox="1"/>
          <p:nvPr/>
        </p:nvSpPr>
        <p:spPr>
          <a:xfrm>
            <a:off x="498883" y="304946"/>
            <a:ext cx="43137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17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27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ArialMT"/>
              </a:rPr>
              <a:t>But, lest we cause them to stumble, go to the sea, cast a hook, and take up the first fish that comes up. When you have opened its mouth, you will find a stater coin.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 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ArialMT"/>
              </a:rPr>
              <a:t>Take that, and give it to them for me and you.”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3B580A-58C4-B8DF-6D50-96A1B2C68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83403"/>
            <a:ext cx="14403514" cy="77414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2FB35B-BF4B-43A9-A763-D8201D1ED452}"/>
              </a:ext>
            </a:extLst>
          </p:cNvPr>
          <p:cNvSpPr txBox="1"/>
          <p:nvPr/>
        </p:nvSpPr>
        <p:spPr>
          <a:xfrm>
            <a:off x="498883" y="304946"/>
            <a:ext cx="39929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17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It happened just like this</a:t>
            </a:r>
          </a:p>
        </p:txBody>
      </p:sp>
    </p:spTree>
    <p:extLst>
      <p:ext uri="{BB962C8B-B14F-4D97-AF65-F5344CB8AC3E}">
        <p14:creationId xmlns:p14="http://schemas.microsoft.com/office/powerpoint/2010/main" val="34156683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3B580A-58C4-B8DF-6D50-96A1B2C68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83403"/>
            <a:ext cx="14403514" cy="774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345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Mark 9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33He came to Capernaum, and when he was in the house he asked them, 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ArialMT"/>
              </a:rPr>
              <a:t>“What were you arguing among yourselves on the way?”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02314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E21E41-8A8E-E87A-D79C-C68DF4DD0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53464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31437C-473D-2064-06D3-287B0AD26274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Mark </a:t>
            </a:r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9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1178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34But they were silent, for they had disputed with one another on the way about who was the greatest.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573692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CA94E3-269A-0273-68EB-B3ABD671D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551" y="0"/>
            <a:ext cx="1223655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E4D7A6-FCCF-3FE3-A5DF-82438E1CBF5F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Mark </a:t>
            </a:r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9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9863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35He sat down and called the twelve; and he said to them, 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ArialMT"/>
              </a:rPr>
              <a:t>“If any man wants to be first, he shall be last of all, and servant of all.”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88283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DEEB75-13F8-FC8E-2DFB-8360EBD41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44023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1BAF2F-7878-F30D-875C-10D16AE307C6}"/>
              </a:ext>
            </a:extLst>
          </p:cNvPr>
          <p:cNvSpPr txBox="1"/>
          <p:nvPr/>
        </p:nvSpPr>
        <p:spPr>
          <a:xfrm>
            <a:off x="481263" y="326676"/>
            <a:ext cx="11229474" cy="326274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6000" dirty="0">
                <a:solidFill>
                  <a:schemeClr val="bg1"/>
                </a:solidFill>
              </a:rPr>
              <a:t> </a:t>
            </a:r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Jesus and Peter pay tax – </a:t>
            </a:r>
          </a:p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Matthew 17:24-27</a:t>
            </a:r>
          </a:p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Who is the greatest? – </a:t>
            </a:r>
          </a:p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Mark 9:33-40</a:t>
            </a:r>
            <a:endParaRPr lang="en-IN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E23A52-F0E8-F8EB-DEBB-1FDACF7A8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9485"/>
            <a:ext cx="12245599" cy="69974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51829B-C598-F3A7-E634-74D0BF97E2B9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Mark </a:t>
            </a:r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9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4503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36He took a little child and set him in the middle of them. Taking him in his arms, he said to them, 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A00FCC-E038-8CBE-CDB0-BBE5320B1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3447"/>
            <a:ext cx="12305654" cy="71878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4B8EC1-74A1-0D20-DB60-CF36B6D277D7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Mark </a:t>
            </a:r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9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37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ArialMT"/>
              </a:rPr>
              <a:t>“Whoever receives one such little child in my name receives me; and whoever receives me, doesn’t receive me, but him who sent me.”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1247AC8-6173-661A-0313-846A38700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83783" y="-1"/>
            <a:ext cx="14175783" cy="75764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46F5CB-EA9B-C530-41B0-5E2445434BBE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Mark </a:t>
            </a:r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9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u="none" strike="noStrike" baseline="0" dirty="0">
                <a:latin typeface="TimesNewRomanPSMT"/>
              </a:rPr>
              <a:t>Jesus and Peter pay tax - Matt 17:24-27</a:t>
            </a:r>
          </a:p>
          <a:p>
            <a:r>
              <a:rPr lang="en-US" sz="5400" b="0" i="0" u="none" strike="noStrike" baseline="0" dirty="0">
                <a:latin typeface="TimesNewRomanPSMT"/>
              </a:rPr>
              <a:t>Who is the greatest? - Mark 9:33-40</a:t>
            </a:r>
            <a:endParaRPr lang="en-IN" sz="5400" dirty="0"/>
          </a:p>
        </p:txBody>
      </p:sp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C4088F-0CF7-4231-76A4-A5CE055DA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44023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C3F36C-11AD-7BA3-BA2F-E18D14669EAA}"/>
              </a:ext>
            </a:extLst>
          </p:cNvPr>
          <p:cNvSpPr txBox="1"/>
          <p:nvPr/>
        </p:nvSpPr>
        <p:spPr>
          <a:xfrm>
            <a:off x="481263" y="326676"/>
            <a:ext cx="11229474" cy="326274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6000" dirty="0">
                <a:solidFill>
                  <a:schemeClr val="bg1"/>
                </a:solidFill>
              </a:rPr>
              <a:t> </a:t>
            </a:r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Jesus and Peter pay tax – </a:t>
            </a:r>
          </a:p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Matthew 17:24-27</a:t>
            </a:r>
          </a:p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Who is the greatest? – </a:t>
            </a:r>
          </a:p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Mark 9:33-40</a:t>
            </a:r>
            <a:endParaRPr lang="en-IN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Matthew 17:24When they had come to Capernaum, those who collected the didrachma coins came to Peter, and said, “Doesn’t your teacher pay the didrachma?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686F9E-B4F7-7795-F38B-95C81C1EA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45571"/>
            <a:ext cx="12192000" cy="72035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0C1D4B-4819-081C-35DB-E4A5F697374A}"/>
              </a:ext>
            </a:extLst>
          </p:cNvPr>
          <p:cNvSpPr txBox="1"/>
          <p:nvPr/>
        </p:nvSpPr>
        <p:spPr>
          <a:xfrm>
            <a:off x="498883" y="304946"/>
            <a:ext cx="44581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17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IN" dirty="0"/>
              <a:t> 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ArialMT"/>
              </a:rPr>
              <a:t> 25He said, “Yes.”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latin typeface="ArialMT"/>
              </a:rPr>
              <a:t>When he came into the house, Jesus anticipated him, saying, </a:t>
            </a:r>
            <a:r>
              <a:rPr lang="en-US" sz="3600" b="0" i="0" dirty="0">
                <a:solidFill>
                  <a:srgbClr val="FF3D4D"/>
                </a:solidFill>
                <a:effectLst/>
                <a:latin typeface="ArialMT"/>
              </a:rPr>
              <a:t>“What do you think, Simon? From whom do the kings of the earth receive toll or tribute? From their children, or from strangers?”</a:t>
            </a:r>
            <a:endParaRPr lang="en-US" sz="3600" b="0" i="0" dirty="0">
              <a:solidFill>
                <a:srgbClr val="121212"/>
              </a:solidFill>
              <a:effectLst/>
              <a:latin typeface="ArialMT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37623A-F9DB-08BB-C27A-B32C2D5E8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338942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3292C1-328A-104E-2792-B7AE575DD32C}"/>
              </a:ext>
            </a:extLst>
          </p:cNvPr>
          <p:cNvSpPr txBox="1"/>
          <p:nvPr/>
        </p:nvSpPr>
        <p:spPr>
          <a:xfrm>
            <a:off x="498883" y="304946"/>
            <a:ext cx="47308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17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IN" dirty="0"/>
              <a:t> 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26Peter said to him, “From strangers.”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Jesus said to him, 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ArialMT"/>
              </a:rPr>
              <a:t>“Therefore the children are exempt.</a:t>
            </a:r>
            <a:endParaRPr lang="en-US" sz="4000" b="0" i="0" dirty="0">
              <a:solidFill>
                <a:srgbClr val="121212"/>
              </a:solidFill>
              <a:effectLst/>
              <a:latin typeface="ArialMT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521</Words>
  <Application>Microsoft Office PowerPoint</Application>
  <PresentationFormat>Widescreen</PresentationFormat>
  <Paragraphs>45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ArialMT</vt:lpstr>
      <vt:lpstr>Calibri</vt:lpstr>
      <vt:lpstr>Calibri Light</vt:lpstr>
      <vt:lpstr>Microsoft Himalaya</vt:lpstr>
      <vt:lpstr>TimesNewRomanPS-BoldMT</vt:lpstr>
      <vt:lpstr>TimesNewRomanPSMT</vt:lpstr>
      <vt:lpstr>Office Theme</vt:lpstr>
      <vt:lpstr>39-3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5</cp:revision>
  <dcterms:created xsi:type="dcterms:W3CDTF">2022-09-30T06:26:14Z</dcterms:created>
  <dcterms:modified xsi:type="dcterms:W3CDTF">2023-01-25T14:50:10Z</dcterms:modified>
</cp:coreProperties>
</file>