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57" r:id="rId2"/>
    <p:sldId id="258" r:id="rId3"/>
    <p:sldId id="259" r:id="rId4"/>
    <p:sldId id="270" r:id="rId5"/>
    <p:sldId id="260" r:id="rId6"/>
    <p:sldId id="271" r:id="rId7"/>
    <p:sldId id="261" r:id="rId8"/>
    <p:sldId id="272" r:id="rId9"/>
    <p:sldId id="262" r:id="rId10"/>
    <p:sldId id="273" r:id="rId11"/>
    <p:sldId id="263" r:id="rId12"/>
    <p:sldId id="274" r:id="rId13"/>
    <p:sldId id="264" r:id="rId14"/>
    <p:sldId id="275" r:id="rId15"/>
    <p:sldId id="265" r:id="rId16"/>
    <p:sldId id="276" r:id="rId17"/>
    <p:sldId id="266" r:id="rId18"/>
    <p:sldId id="277" r:id="rId19"/>
    <p:sldId id="267" r:id="rId20"/>
    <p:sldId id="278" r:id="rId21"/>
    <p:sldId id="268" r:id="rId22"/>
    <p:sldId id="279" r:id="rId23"/>
    <p:sldId id="269" r:id="rId24"/>
    <p:sldId id="280"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97DDD5F-1A6A-4D5F-8F3C-515416652063}" v="1" dt="2023-12-12T05:46:12.56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382" autoAdjust="0"/>
    <p:restoredTop sz="90467" autoAdjust="0"/>
  </p:normalViewPr>
  <p:slideViewPr>
    <p:cSldViewPr snapToGrid="0">
      <p:cViewPr varScale="1">
        <p:scale>
          <a:sx n="80" d="100"/>
          <a:sy n="80" d="100"/>
        </p:scale>
        <p:origin x="398"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197DDD5F-1A6A-4D5F-8F3C-515416652063}"/>
    <pc:docChg chg="modSld">
      <pc:chgData name="Alfred Smith" userId="3c60a3631c0db8ad" providerId="LiveId" clId="{197DDD5F-1A6A-4D5F-8F3C-515416652063}" dt="2023-12-12T05:46:12.568" v="0"/>
      <pc:docMkLst>
        <pc:docMk/>
      </pc:docMkLst>
      <pc:sldChg chg="delSp modTransition modAnim">
        <pc:chgData name="Alfred Smith" userId="3c60a3631c0db8ad" providerId="LiveId" clId="{197DDD5F-1A6A-4D5F-8F3C-515416652063}" dt="2023-12-12T05:46:12.568" v="0"/>
        <pc:sldMkLst>
          <pc:docMk/>
          <pc:sldMk cId="1499918570" sldId="257"/>
        </pc:sldMkLst>
        <pc:picChg chg="del">
          <ac:chgData name="Alfred Smith" userId="3c60a3631c0db8ad" providerId="LiveId" clId="{197DDD5F-1A6A-4D5F-8F3C-515416652063}" dt="2023-12-12T05:46:12.568" v="0"/>
          <ac:picMkLst>
            <pc:docMk/>
            <pc:sldMk cId="1499918570" sldId="257"/>
            <ac:picMk id="8" creationId="{74624175-8E09-B2C5-5FDD-8268890D0CA5}"/>
          </ac:picMkLst>
        </pc:picChg>
      </pc:sldChg>
      <pc:sldChg chg="modTransition">
        <pc:chgData name="Alfred Smith" userId="3c60a3631c0db8ad" providerId="LiveId" clId="{197DDD5F-1A6A-4D5F-8F3C-515416652063}" dt="2023-12-12T05:46:12.568" v="0"/>
        <pc:sldMkLst>
          <pc:docMk/>
          <pc:sldMk cId="3788111665" sldId="258"/>
        </pc:sldMkLst>
      </pc:sldChg>
      <pc:sldChg chg="delSp modTransition modAnim">
        <pc:chgData name="Alfred Smith" userId="3c60a3631c0db8ad" providerId="LiveId" clId="{197DDD5F-1A6A-4D5F-8F3C-515416652063}" dt="2023-12-12T05:46:12.568" v="0"/>
        <pc:sldMkLst>
          <pc:docMk/>
          <pc:sldMk cId="454763615" sldId="259"/>
        </pc:sldMkLst>
        <pc:picChg chg="del">
          <ac:chgData name="Alfred Smith" userId="3c60a3631c0db8ad" providerId="LiveId" clId="{197DDD5F-1A6A-4D5F-8F3C-515416652063}" dt="2023-12-12T05:46:12.568" v="0"/>
          <ac:picMkLst>
            <pc:docMk/>
            <pc:sldMk cId="454763615" sldId="259"/>
            <ac:picMk id="8" creationId="{1A51D05B-8EB7-4066-2112-431D83148FB0}"/>
          </ac:picMkLst>
        </pc:picChg>
      </pc:sldChg>
      <pc:sldChg chg="delSp modTransition modAnim">
        <pc:chgData name="Alfred Smith" userId="3c60a3631c0db8ad" providerId="LiveId" clId="{197DDD5F-1A6A-4D5F-8F3C-515416652063}" dt="2023-12-12T05:46:12.568" v="0"/>
        <pc:sldMkLst>
          <pc:docMk/>
          <pc:sldMk cId="2346136586" sldId="260"/>
        </pc:sldMkLst>
        <pc:picChg chg="del">
          <ac:chgData name="Alfred Smith" userId="3c60a3631c0db8ad" providerId="LiveId" clId="{197DDD5F-1A6A-4D5F-8F3C-515416652063}" dt="2023-12-12T05:46:12.568" v="0"/>
          <ac:picMkLst>
            <pc:docMk/>
            <pc:sldMk cId="2346136586" sldId="260"/>
            <ac:picMk id="28" creationId="{412FE55B-9B1D-6BE5-6DD7-B026BF1F4F2C}"/>
          </ac:picMkLst>
        </pc:picChg>
      </pc:sldChg>
      <pc:sldChg chg="delSp modTransition modAnim">
        <pc:chgData name="Alfred Smith" userId="3c60a3631c0db8ad" providerId="LiveId" clId="{197DDD5F-1A6A-4D5F-8F3C-515416652063}" dt="2023-12-12T05:46:12.568" v="0"/>
        <pc:sldMkLst>
          <pc:docMk/>
          <pc:sldMk cId="4037329247" sldId="261"/>
        </pc:sldMkLst>
        <pc:picChg chg="del">
          <ac:chgData name="Alfred Smith" userId="3c60a3631c0db8ad" providerId="LiveId" clId="{197DDD5F-1A6A-4D5F-8F3C-515416652063}" dt="2023-12-12T05:46:12.568" v="0"/>
          <ac:picMkLst>
            <pc:docMk/>
            <pc:sldMk cId="4037329247" sldId="261"/>
            <ac:picMk id="34" creationId="{18F90DB6-E71F-1C02-DD17-1B4EC3EA2B34}"/>
          </ac:picMkLst>
        </pc:picChg>
      </pc:sldChg>
      <pc:sldChg chg="delSp modTransition modAnim">
        <pc:chgData name="Alfred Smith" userId="3c60a3631c0db8ad" providerId="LiveId" clId="{197DDD5F-1A6A-4D5F-8F3C-515416652063}" dt="2023-12-12T05:46:12.568" v="0"/>
        <pc:sldMkLst>
          <pc:docMk/>
          <pc:sldMk cId="1909638311" sldId="262"/>
        </pc:sldMkLst>
        <pc:picChg chg="del">
          <ac:chgData name="Alfred Smith" userId="3c60a3631c0db8ad" providerId="LiveId" clId="{197DDD5F-1A6A-4D5F-8F3C-515416652063}" dt="2023-12-12T05:46:12.568" v="0"/>
          <ac:picMkLst>
            <pc:docMk/>
            <pc:sldMk cId="1909638311" sldId="262"/>
            <ac:picMk id="20" creationId="{6707BD4B-7949-CEC4-05F1-A552BC874BE8}"/>
          </ac:picMkLst>
        </pc:picChg>
      </pc:sldChg>
      <pc:sldChg chg="delSp modTransition modAnim">
        <pc:chgData name="Alfred Smith" userId="3c60a3631c0db8ad" providerId="LiveId" clId="{197DDD5F-1A6A-4D5F-8F3C-515416652063}" dt="2023-12-12T05:46:12.568" v="0"/>
        <pc:sldMkLst>
          <pc:docMk/>
          <pc:sldMk cId="641208035" sldId="263"/>
        </pc:sldMkLst>
        <pc:picChg chg="del">
          <ac:chgData name="Alfred Smith" userId="3c60a3631c0db8ad" providerId="LiveId" clId="{197DDD5F-1A6A-4D5F-8F3C-515416652063}" dt="2023-12-12T05:46:12.568" v="0"/>
          <ac:picMkLst>
            <pc:docMk/>
            <pc:sldMk cId="641208035" sldId="263"/>
            <ac:picMk id="27" creationId="{899CC338-7FFC-D85F-4351-2DD72A9C32FD}"/>
          </ac:picMkLst>
        </pc:picChg>
      </pc:sldChg>
      <pc:sldChg chg="delSp modTransition modAnim">
        <pc:chgData name="Alfred Smith" userId="3c60a3631c0db8ad" providerId="LiveId" clId="{197DDD5F-1A6A-4D5F-8F3C-515416652063}" dt="2023-12-12T05:46:12.568" v="0"/>
        <pc:sldMkLst>
          <pc:docMk/>
          <pc:sldMk cId="4044745628" sldId="264"/>
        </pc:sldMkLst>
        <pc:picChg chg="del">
          <ac:chgData name="Alfred Smith" userId="3c60a3631c0db8ad" providerId="LiveId" clId="{197DDD5F-1A6A-4D5F-8F3C-515416652063}" dt="2023-12-12T05:46:12.568" v="0"/>
          <ac:picMkLst>
            <pc:docMk/>
            <pc:sldMk cId="4044745628" sldId="264"/>
            <ac:picMk id="8" creationId="{44B83936-19F3-BF81-0029-2628EF722299}"/>
          </ac:picMkLst>
        </pc:picChg>
      </pc:sldChg>
      <pc:sldChg chg="delSp modTransition modAnim">
        <pc:chgData name="Alfred Smith" userId="3c60a3631c0db8ad" providerId="LiveId" clId="{197DDD5F-1A6A-4D5F-8F3C-515416652063}" dt="2023-12-12T05:46:12.568" v="0"/>
        <pc:sldMkLst>
          <pc:docMk/>
          <pc:sldMk cId="978260341" sldId="265"/>
        </pc:sldMkLst>
        <pc:picChg chg="del">
          <ac:chgData name="Alfred Smith" userId="3c60a3631c0db8ad" providerId="LiveId" clId="{197DDD5F-1A6A-4D5F-8F3C-515416652063}" dt="2023-12-12T05:46:12.568" v="0"/>
          <ac:picMkLst>
            <pc:docMk/>
            <pc:sldMk cId="978260341" sldId="265"/>
            <ac:picMk id="14" creationId="{9843228E-DA39-6B0F-7BE0-1F82E9E28389}"/>
          </ac:picMkLst>
        </pc:picChg>
      </pc:sldChg>
      <pc:sldChg chg="delSp modTransition modAnim">
        <pc:chgData name="Alfred Smith" userId="3c60a3631c0db8ad" providerId="LiveId" clId="{197DDD5F-1A6A-4D5F-8F3C-515416652063}" dt="2023-12-12T05:46:12.568" v="0"/>
        <pc:sldMkLst>
          <pc:docMk/>
          <pc:sldMk cId="3575870363" sldId="266"/>
        </pc:sldMkLst>
        <pc:picChg chg="del">
          <ac:chgData name="Alfred Smith" userId="3c60a3631c0db8ad" providerId="LiveId" clId="{197DDD5F-1A6A-4D5F-8F3C-515416652063}" dt="2023-12-12T05:46:12.568" v="0"/>
          <ac:picMkLst>
            <pc:docMk/>
            <pc:sldMk cId="3575870363" sldId="266"/>
            <ac:picMk id="8" creationId="{5C09E53A-93F1-0283-71E9-D12865B7C8EF}"/>
          </ac:picMkLst>
        </pc:picChg>
      </pc:sldChg>
      <pc:sldChg chg="delSp modTransition modAnim">
        <pc:chgData name="Alfred Smith" userId="3c60a3631c0db8ad" providerId="LiveId" clId="{197DDD5F-1A6A-4D5F-8F3C-515416652063}" dt="2023-12-12T05:46:12.568" v="0"/>
        <pc:sldMkLst>
          <pc:docMk/>
          <pc:sldMk cId="4017137865" sldId="267"/>
        </pc:sldMkLst>
        <pc:picChg chg="del">
          <ac:chgData name="Alfred Smith" userId="3c60a3631c0db8ad" providerId="LiveId" clId="{197DDD5F-1A6A-4D5F-8F3C-515416652063}" dt="2023-12-12T05:46:12.568" v="0"/>
          <ac:picMkLst>
            <pc:docMk/>
            <pc:sldMk cId="4017137865" sldId="267"/>
            <ac:picMk id="34" creationId="{0464F0DA-2D40-C2CD-35C1-C3B043EB0655}"/>
          </ac:picMkLst>
        </pc:picChg>
      </pc:sldChg>
      <pc:sldChg chg="delSp modTransition modAnim">
        <pc:chgData name="Alfred Smith" userId="3c60a3631c0db8ad" providerId="LiveId" clId="{197DDD5F-1A6A-4D5F-8F3C-515416652063}" dt="2023-12-12T05:46:12.568" v="0"/>
        <pc:sldMkLst>
          <pc:docMk/>
          <pc:sldMk cId="3137811553" sldId="268"/>
        </pc:sldMkLst>
        <pc:picChg chg="del">
          <ac:chgData name="Alfred Smith" userId="3c60a3631c0db8ad" providerId="LiveId" clId="{197DDD5F-1A6A-4D5F-8F3C-515416652063}" dt="2023-12-12T05:46:12.568" v="0"/>
          <ac:picMkLst>
            <pc:docMk/>
            <pc:sldMk cId="3137811553" sldId="268"/>
            <ac:picMk id="36" creationId="{1F9E44AA-DB78-2E3F-A713-B83841D66F11}"/>
          </ac:picMkLst>
        </pc:picChg>
      </pc:sldChg>
      <pc:sldChg chg="delSp modTransition modAnim">
        <pc:chgData name="Alfred Smith" userId="3c60a3631c0db8ad" providerId="LiveId" clId="{197DDD5F-1A6A-4D5F-8F3C-515416652063}" dt="2023-12-12T05:46:12.568" v="0"/>
        <pc:sldMkLst>
          <pc:docMk/>
          <pc:sldMk cId="100491716" sldId="269"/>
        </pc:sldMkLst>
        <pc:picChg chg="del">
          <ac:chgData name="Alfred Smith" userId="3c60a3631c0db8ad" providerId="LiveId" clId="{197DDD5F-1A6A-4D5F-8F3C-515416652063}" dt="2023-12-12T05:46:12.568" v="0"/>
          <ac:picMkLst>
            <pc:docMk/>
            <pc:sldMk cId="100491716" sldId="269"/>
            <ac:picMk id="12" creationId="{1E573778-C9E9-5A96-EC46-2D677896513C}"/>
          </ac:picMkLst>
        </pc:picChg>
      </pc:sldChg>
      <pc:sldChg chg="modTransition">
        <pc:chgData name="Alfred Smith" userId="3c60a3631c0db8ad" providerId="LiveId" clId="{197DDD5F-1A6A-4D5F-8F3C-515416652063}" dt="2023-12-12T05:46:12.568" v="0"/>
        <pc:sldMkLst>
          <pc:docMk/>
          <pc:sldMk cId="4120481681" sldId="270"/>
        </pc:sldMkLst>
      </pc:sldChg>
      <pc:sldChg chg="modTransition">
        <pc:chgData name="Alfred Smith" userId="3c60a3631c0db8ad" providerId="LiveId" clId="{197DDD5F-1A6A-4D5F-8F3C-515416652063}" dt="2023-12-12T05:46:12.568" v="0"/>
        <pc:sldMkLst>
          <pc:docMk/>
          <pc:sldMk cId="939110669" sldId="271"/>
        </pc:sldMkLst>
      </pc:sldChg>
      <pc:sldChg chg="modTransition">
        <pc:chgData name="Alfred Smith" userId="3c60a3631c0db8ad" providerId="LiveId" clId="{197DDD5F-1A6A-4D5F-8F3C-515416652063}" dt="2023-12-12T05:46:12.568" v="0"/>
        <pc:sldMkLst>
          <pc:docMk/>
          <pc:sldMk cId="4024569785" sldId="272"/>
        </pc:sldMkLst>
      </pc:sldChg>
      <pc:sldChg chg="modTransition">
        <pc:chgData name="Alfred Smith" userId="3c60a3631c0db8ad" providerId="LiveId" clId="{197DDD5F-1A6A-4D5F-8F3C-515416652063}" dt="2023-12-12T05:46:12.568" v="0"/>
        <pc:sldMkLst>
          <pc:docMk/>
          <pc:sldMk cId="487179600" sldId="273"/>
        </pc:sldMkLst>
      </pc:sldChg>
      <pc:sldChg chg="modTransition">
        <pc:chgData name="Alfred Smith" userId="3c60a3631c0db8ad" providerId="LiveId" clId="{197DDD5F-1A6A-4D5F-8F3C-515416652063}" dt="2023-12-12T05:46:12.568" v="0"/>
        <pc:sldMkLst>
          <pc:docMk/>
          <pc:sldMk cId="2168401200" sldId="274"/>
        </pc:sldMkLst>
      </pc:sldChg>
      <pc:sldChg chg="modTransition">
        <pc:chgData name="Alfred Smith" userId="3c60a3631c0db8ad" providerId="LiveId" clId="{197DDD5F-1A6A-4D5F-8F3C-515416652063}" dt="2023-12-12T05:46:12.568" v="0"/>
        <pc:sldMkLst>
          <pc:docMk/>
          <pc:sldMk cId="2996969115" sldId="275"/>
        </pc:sldMkLst>
      </pc:sldChg>
      <pc:sldChg chg="modTransition">
        <pc:chgData name="Alfred Smith" userId="3c60a3631c0db8ad" providerId="LiveId" clId="{197DDD5F-1A6A-4D5F-8F3C-515416652063}" dt="2023-12-12T05:46:12.568" v="0"/>
        <pc:sldMkLst>
          <pc:docMk/>
          <pc:sldMk cId="2390376940" sldId="276"/>
        </pc:sldMkLst>
      </pc:sldChg>
      <pc:sldChg chg="modTransition">
        <pc:chgData name="Alfred Smith" userId="3c60a3631c0db8ad" providerId="LiveId" clId="{197DDD5F-1A6A-4D5F-8F3C-515416652063}" dt="2023-12-12T05:46:12.568" v="0"/>
        <pc:sldMkLst>
          <pc:docMk/>
          <pc:sldMk cId="4265919077" sldId="277"/>
        </pc:sldMkLst>
      </pc:sldChg>
      <pc:sldChg chg="modTransition">
        <pc:chgData name="Alfred Smith" userId="3c60a3631c0db8ad" providerId="LiveId" clId="{197DDD5F-1A6A-4D5F-8F3C-515416652063}" dt="2023-12-12T05:46:12.568" v="0"/>
        <pc:sldMkLst>
          <pc:docMk/>
          <pc:sldMk cId="210266664" sldId="278"/>
        </pc:sldMkLst>
      </pc:sldChg>
      <pc:sldChg chg="modTransition">
        <pc:chgData name="Alfred Smith" userId="3c60a3631c0db8ad" providerId="LiveId" clId="{197DDD5F-1A6A-4D5F-8F3C-515416652063}" dt="2023-12-12T05:46:12.568" v="0"/>
        <pc:sldMkLst>
          <pc:docMk/>
          <pc:sldMk cId="888433145" sldId="279"/>
        </pc:sldMkLst>
      </pc:sldChg>
      <pc:sldChg chg="modTransition">
        <pc:chgData name="Alfred Smith" userId="3c60a3631c0db8ad" providerId="LiveId" clId="{197DDD5F-1A6A-4D5F-8F3C-515416652063}" dt="2023-12-12T05:46:12.568" v="0"/>
        <pc:sldMkLst>
          <pc:docMk/>
          <pc:sldMk cId="791300187" sldId="280"/>
        </pc:sldMkLst>
      </pc:sldChg>
    </pc:docChg>
  </pc:docChgLst>
  <pc:docChgLst>
    <pc:chgData name="Alfred Smith" userId="3c60a3631c0db8ad" providerId="LiveId" clId="{DC4EE884-BF33-489A-A333-20650827A327}"/>
    <pc:docChg chg="modSld">
      <pc:chgData name="Alfred Smith" userId="3c60a3631c0db8ad" providerId="LiveId" clId="{DC4EE884-BF33-489A-A333-20650827A327}" dt="2023-01-25T14:49:58.269" v="0"/>
      <pc:docMkLst>
        <pc:docMk/>
      </pc:docMkLst>
      <pc:sldChg chg="modSp mod">
        <pc:chgData name="Alfred Smith" userId="3c60a3631c0db8ad" providerId="LiveId" clId="{DC4EE884-BF33-489A-A333-20650827A327}" dt="2023-01-25T14:49:58.269" v="0"/>
        <pc:sldMkLst>
          <pc:docMk/>
          <pc:sldMk cId="1499918570" sldId="257"/>
        </pc:sldMkLst>
        <pc:spChg chg="mod">
          <ac:chgData name="Alfred Smith" userId="3c60a3631c0db8ad" providerId="LiveId" clId="{DC4EE884-BF33-489A-A333-20650827A327}" dt="2023-01-25T14:49:58.269" v="0"/>
          <ac:spMkLst>
            <pc:docMk/>
            <pc:sldMk cId="1499918570" sldId="257"/>
            <ac:spMk id="3" creationId="{0228937D-0D81-2DA1-1C55-FD99B23FE1AE}"/>
          </ac:spMkLst>
        </pc:spChg>
      </pc:sldChg>
    </pc:docChg>
  </pc:docChgLst>
  <pc:docChgLst>
    <pc:chgData name="Alfred Smith" userId="3c60a3631c0db8ad" providerId="LiveId" clId="{7603D6FF-ED43-4DCC-9AAE-28626CFC17A9}"/>
    <pc:docChg chg="custSel modSld">
      <pc:chgData name="Alfred Smith" userId="3c60a3631c0db8ad" providerId="LiveId" clId="{7603D6FF-ED43-4DCC-9AAE-28626CFC17A9}" dt="2023-01-16T07:48:24.353" v="40"/>
      <pc:docMkLst>
        <pc:docMk/>
      </pc:docMkLst>
      <pc:sldChg chg="addSp delSp modSp mod">
        <pc:chgData name="Alfred Smith" userId="3c60a3631c0db8ad" providerId="LiveId" clId="{7603D6FF-ED43-4DCC-9AAE-28626CFC17A9}" dt="2023-01-16T07:45:27.546" v="8"/>
        <pc:sldMkLst>
          <pc:docMk/>
          <pc:sldMk cId="3788111665" sldId="258"/>
        </pc:sldMkLst>
        <pc:spChg chg="del">
          <ac:chgData name="Alfred Smith" userId="3c60a3631c0db8ad" providerId="LiveId" clId="{7603D6FF-ED43-4DCC-9AAE-28626CFC17A9}" dt="2023-01-16T07:44:15.922" v="0" actId="478"/>
          <ac:spMkLst>
            <pc:docMk/>
            <pc:sldMk cId="3788111665" sldId="258"/>
            <ac:spMk id="2" creationId="{14581D83-EDA2-0B9F-6AEA-DCD1E5D350B4}"/>
          </ac:spMkLst>
        </pc:spChg>
        <pc:spChg chg="add mod">
          <ac:chgData name="Alfred Smith" userId="3c60a3631c0db8ad" providerId="LiveId" clId="{7603D6FF-ED43-4DCC-9AAE-28626CFC17A9}" dt="2023-01-16T07:45:27.546" v="8"/>
          <ac:spMkLst>
            <pc:docMk/>
            <pc:sldMk cId="3788111665" sldId="258"/>
            <ac:spMk id="4" creationId="{2BC455C3-73B8-BFCD-A75D-80C8CC47E66B}"/>
          </ac:spMkLst>
        </pc:spChg>
      </pc:sldChg>
      <pc:sldChg chg="addSp delSp modSp mod">
        <pc:chgData name="Alfred Smith" userId="3c60a3631c0db8ad" providerId="LiveId" clId="{7603D6FF-ED43-4DCC-9AAE-28626CFC17A9}" dt="2023-01-16T07:48:04.099" v="30"/>
        <pc:sldMkLst>
          <pc:docMk/>
          <pc:sldMk cId="454763615" sldId="259"/>
        </pc:sldMkLst>
        <pc:spChg chg="add mod">
          <ac:chgData name="Alfred Smith" userId="3c60a3631c0db8ad" providerId="LiveId" clId="{7603D6FF-ED43-4DCC-9AAE-28626CFC17A9}" dt="2023-01-16T07:48:04.099" v="30"/>
          <ac:spMkLst>
            <pc:docMk/>
            <pc:sldMk cId="454763615" sldId="259"/>
            <ac:spMk id="2" creationId="{2B535F2C-DE91-49CD-B7FD-0F7270013BF3}"/>
          </ac:spMkLst>
        </pc:spChg>
        <pc:spChg chg="del">
          <ac:chgData name="Alfred Smith" userId="3c60a3631c0db8ad" providerId="LiveId" clId="{7603D6FF-ED43-4DCC-9AAE-28626CFC17A9}" dt="2023-01-16T07:47:56.150" v="29" actId="478"/>
          <ac:spMkLst>
            <pc:docMk/>
            <pc:sldMk cId="454763615" sldId="259"/>
            <ac:spMk id="3" creationId="{A58184BD-88F1-BA02-40C1-D8403D0EEC0D}"/>
          </ac:spMkLst>
        </pc:spChg>
      </pc:sldChg>
      <pc:sldChg chg="addSp delSp modSp mod">
        <pc:chgData name="Alfred Smith" userId="3c60a3631c0db8ad" providerId="LiveId" clId="{7603D6FF-ED43-4DCC-9AAE-28626CFC17A9}" dt="2023-01-16T07:48:07.073" v="31"/>
        <pc:sldMkLst>
          <pc:docMk/>
          <pc:sldMk cId="2346136586" sldId="260"/>
        </pc:sldMkLst>
        <pc:spChg chg="add mod">
          <ac:chgData name="Alfred Smith" userId="3c60a3631c0db8ad" providerId="LiveId" clId="{7603D6FF-ED43-4DCC-9AAE-28626CFC17A9}" dt="2023-01-16T07:48:07.073" v="31"/>
          <ac:spMkLst>
            <pc:docMk/>
            <pc:sldMk cId="2346136586" sldId="260"/>
            <ac:spMk id="2" creationId="{0151B32E-4EE2-315E-04D6-9D5FA4BA743A}"/>
          </ac:spMkLst>
        </pc:spChg>
        <pc:spChg chg="del">
          <ac:chgData name="Alfred Smith" userId="3c60a3631c0db8ad" providerId="LiveId" clId="{7603D6FF-ED43-4DCC-9AAE-28626CFC17A9}" dt="2023-01-16T07:47:54.427" v="28" actId="478"/>
          <ac:spMkLst>
            <pc:docMk/>
            <pc:sldMk cId="2346136586" sldId="260"/>
            <ac:spMk id="3" creationId="{A58184BD-88F1-BA02-40C1-D8403D0EEC0D}"/>
          </ac:spMkLst>
        </pc:spChg>
      </pc:sldChg>
      <pc:sldChg chg="addSp delSp modSp mod">
        <pc:chgData name="Alfred Smith" userId="3c60a3631c0db8ad" providerId="LiveId" clId="{7603D6FF-ED43-4DCC-9AAE-28626CFC17A9}" dt="2023-01-16T07:48:08.799" v="32"/>
        <pc:sldMkLst>
          <pc:docMk/>
          <pc:sldMk cId="4037329247" sldId="261"/>
        </pc:sldMkLst>
        <pc:spChg chg="add mod">
          <ac:chgData name="Alfred Smith" userId="3c60a3631c0db8ad" providerId="LiveId" clId="{7603D6FF-ED43-4DCC-9AAE-28626CFC17A9}" dt="2023-01-16T07:48:08.799" v="32"/>
          <ac:spMkLst>
            <pc:docMk/>
            <pc:sldMk cId="4037329247" sldId="261"/>
            <ac:spMk id="2" creationId="{E080E9E1-0B96-FEB4-C731-25B34977E536}"/>
          </ac:spMkLst>
        </pc:spChg>
        <pc:spChg chg="del">
          <ac:chgData name="Alfred Smith" userId="3c60a3631c0db8ad" providerId="LiveId" clId="{7603D6FF-ED43-4DCC-9AAE-28626CFC17A9}" dt="2023-01-16T07:47:51.629" v="27" actId="478"/>
          <ac:spMkLst>
            <pc:docMk/>
            <pc:sldMk cId="4037329247" sldId="261"/>
            <ac:spMk id="3" creationId="{A58184BD-88F1-BA02-40C1-D8403D0EEC0D}"/>
          </ac:spMkLst>
        </pc:spChg>
      </pc:sldChg>
      <pc:sldChg chg="addSp delSp modSp mod">
        <pc:chgData name="Alfred Smith" userId="3c60a3631c0db8ad" providerId="LiveId" clId="{7603D6FF-ED43-4DCC-9AAE-28626CFC17A9}" dt="2023-01-16T07:48:10.527" v="33"/>
        <pc:sldMkLst>
          <pc:docMk/>
          <pc:sldMk cId="1909638311" sldId="262"/>
        </pc:sldMkLst>
        <pc:spChg chg="add mod">
          <ac:chgData name="Alfred Smith" userId="3c60a3631c0db8ad" providerId="LiveId" clId="{7603D6FF-ED43-4DCC-9AAE-28626CFC17A9}" dt="2023-01-16T07:48:10.527" v="33"/>
          <ac:spMkLst>
            <pc:docMk/>
            <pc:sldMk cId="1909638311" sldId="262"/>
            <ac:spMk id="2" creationId="{017B3374-2139-E43A-33FF-FDCA37BD310B}"/>
          </ac:spMkLst>
        </pc:spChg>
        <pc:spChg chg="del">
          <ac:chgData name="Alfred Smith" userId="3c60a3631c0db8ad" providerId="LiveId" clId="{7603D6FF-ED43-4DCC-9AAE-28626CFC17A9}" dt="2023-01-16T07:47:49.696" v="26" actId="478"/>
          <ac:spMkLst>
            <pc:docMk/>
            <pc:sldMk cId="1909638311" sldId="262"/>
            <ac:spMk id="3" creationId="{A58184BD-88F1-BA02-40C1-D8403D0EEC0D}"/>
          </ac:spMkLst>
        </pc:spChg>
      </pc:sldChg>
      <pc:sldChg chg="addSp delSp modSp mod">
        <pc:chgData name="Alfred Smith" userId="3c60a3631c0db8ad" providerId="LiveId" clId="{7603D6FF-ED43-4DCC-9AAE-28626CFC17A9}" dt="2023-01-16T07:48:14.201" v="34"/>
        <pc:sldMkLst>
          <pc:docMk/>
          <pc:sldMk cId="641208035" sldId="263"/>
        </pc:sldMkLst>
        <pc:spChg chg="add mod">
          <ac:chgData name="Alfred Smith" userId="3c60a3631c0db8ad" providerId="LiveId" clId="{7603D6FF-ED43-4DCC-9AAE-28626CFC17A9}" dt="2023-01-16T07:48:14.201" v="34"/>
          <ac:spMkLst>
            <pc:docMk/>
            <pc:sldMk cId="641208035" sldId="263"/>
            <ac:spMk id="2" creationId="{CD0E0DD7-20FC-CD65-40CA-C10ADDD191D4}"/>
          </ac:spMkLst>
        </pc:spChg>
        <pc:spChg chg="del">
          <ac:chgData name="Alfred Smith" userId="3c60a3631c0db8ad" providerId="LiveId" clId="{7603D6FF-ED43-4DCC-9AAE-28626CFC17A9}" dt="2023-01-16T07:47:46.666" v="25" actId="478"/>
          <ac:spMkLst>
            <pc:docMk/>
            <pc:sldMk cId="641208035" sldId="263"/>
            <ac:spMk id="3" creationId="{A58184BD-88F1-BA02-40C1-D8403D0EEC0D}"/>
          </ac:spMkLst>
        </pc:spChg>
      </pc:sldChg>
      <pc:sldChg chg="addSp delSp modSp mod">
        <pc:chgData name="Alfred Smith" userId="3c60a3631c0db8ad" providerId="LiveId" clId="{7603D6FF-ED43-4DCC-9AAE-28626CFC17A9}" dt="2023-01-16T07:48:16.049" v="35"/>
        <pc:sldMkLst>
          <pc:docMk/>
          <pc:sldMk cId="4044745628" sldId="264"/>
        </pc:sldMkLst>
        <pc:spChg chg="add mod">
          <ac:chgData name="Alfred Smith" userId="3c60a3631c0db8ad" providerId="LiveId" clId="{7603D6FF-ED43-4DCC-9AAE-28626CFC17A9}" dt="2023-01-16T07:48:16.049" v="35"/>
          <ac:spMkLst>
            <pc:docMk/>
            <pc:sldMk cId="4044745628" sldId="264"/>
            <ac:spMk id="2" creationId="{B68C6007-FC80-FAE3-FB57-38E64CD0AE32}"/>
          </ac:spMkLst>
        </pc:spChg>
        <pc:spChg chg="del">
          <ac:chgData name="Alfred Smith" userId="3c60a3631c0db8ad" providerId="LiveId" clId="{7603D6FF-ED43-4DCC-9AAE-28626CFC17A9}" dt="2023-01-16T07:47:40.253" v="24" actId="478"/>
          <ac:spMkLst>
            <pc:docMk/>
            <pc:sldMk cId="4044745628" sldId="264"/>
            <ac:spMk id="3" creationId="{A58184BD-88F1-BA02-40C1-D8403D0EEC0D}"/>
          </ac:spMkLst>
        </pc:spChg>
      </pc:sldChg>
      <pc:sldChg chg="addSp delSp modSp mod">
        <pc:chgData name="Alfred Smith" userId="3c60a3631c0db8ad" providerId="LiveId" clId="{7603D6FF-ED43-4DCC-9AAE-28626CFC17A9}" dt="2023-01-16T07:48:17.716" v="36"/>
        <pc:sldMkLst>
          <pc:docMk/>
          <pc:sldMk cId="978260341" sldId="265"/>
        </pc:sldMkLst>
        <pc:spChg chg="add mod">
          <ac:chgData name="Alfred Smith" userId="3c60a3631c0db8ad" providerId="LiveId" clId="{7603D6FF-ED43-4DCC-9AAE-28626CFC17A9}" dt="2023-01-16T07:48:17.716" v="36"/>
          <ac:spMkLst>
            <pc:docMk/>
            <pc:sldMk cId="978260341" sldId="265"/>
            <ac:spMk id="2" creationId="{2AF4D17B-A235-5200-248E-5179976CD4CF}"/>
          </ac:spMkLst>
        </pc:spChg>
        <pc:spChg chg="del">
          <ac:chgData name="Alfred Smith" userId="3c60a3631c0db8ad" providerId="LiveId" clId="{7603D6FF-ED43-4DCC-9AAE-28626CFC17A9}" dt="2023-01-16T07:47:37.414" v="23" actId="478"/>
          <ac:spMkLst>
            <pc:docMk/>
            <pc:sldMk cId="978260341" sldId="265"/>
            <ac:spMk id="3" creationId="{A58184BD-88F1-BA02-40C1-D8403D0EEC0D}"/>
          </ac:spMkLst>
        </pc:spChg>
      </pc:sldChg>
      <pc:sldChg chg="addSp delSp modSp mod">
        <pc:chgData name="Alfred Smith" userId="3c60a3631c0db8ad" providerId="LiveId" clId="{7603D6FF-ED43-4DCC-9AAE-28626CFC17A9}" dt="2023-01-16T07:48:19.379" v="37"/>
        <pc:sldMkLst>
          <pc:docMk/>
          <pc:sldMk cId="3575870363" sldId="266"/>
        </pc:sldMkLst>
        <pc:spChg chg="add mod">
          <ac:chgData name="Alfred Smith" userId="3c60a3631c0db8ad" providerId="LiveId" clId="{7603D6FF-ED43-4DCC-9AAE-28626CFC17A9}" dt="2023-01-16T07:48:19.379" v="37"/>
          <ac:spMkLst>
            <pc:docMk/>
            <pc:sldMk cId="3575870363" sldId="266"/>
            <ac:spMk id="2" creationId="{DEA3DD01-99DA-0145-EF0D-02992ECCDE80}"/>
          </ac:spMkLst>
        </pc:spChg>
        <pc:spChg chg="del">
          <ac:chgData name="Alfred Smith" userId="3c60a3631c0db8ad" providerId="LiveId" clId="{7603D6FF-ED43-4DCC-9AAE-28626CFC17A9}" dt="2023-01-16T07:47:34.458" v="22" actId="478"/>
          <ac:spMkLst>
            <pc:docMk/>
            <pc:sldMk cId="3575870363" sldId="266"/>
            <ac:spMk id="3" creationId="{A58184BD-88F1-BA02-40C1-D8403D0EEC0D}"/>
          </ac:spMkLst>
        </pc:spChg>
      </pc:sldChg>
      <pc:sldChg chg="addSp delSp modSp mod">
        <pc:chgData name="Alfred Smith" userId="3c60a3631c0db8ad" providerId="LiveId" clId="{7603D6FF-ED43-4DCC-9AAE-28626CFC17A9}" dt="2023-01-16T07:48:20.955" v="38"/>
        <pc:sldMkLst>
          <pc:docMk/>
          <pc:sldMk cId="4017137865" sldId="267"/>
        </pc:sldMkLst>
        <pc:spChg chg="add mod">
          <ac:chgData name="Alfred Smith" userId="3c60a3631c0db8ad" providerId="LiveId" clId="{7603D6FF-ED43-4DCC-9AAE-28626CFC17A9}" dt="2023-01-16T07:48:20.955" v="38"/>
          <ac:spMkLst>
            <pc:docMk/>
            <pc:sldMk cId="4017137865" sldId="267"/>
            <ac:spMk id="2" creationId="{CB11E93B-9357-C394-D112-C8B043592570}"/>
          </ac:spMkLst>
        </pc:spChg>
        <pc:spChg chg="del">
          <ac:chgData name="Alfred Smith" userId="3c60a3631c0db8ad" providerId="LiveId" clId="{7603D6FF-ED43-4DCC-9AAE-28626CFC17A9}" dt="2023-01-16T07:47:30.714" v="21" actId="478"/>
          <ac:spMkLst>
            <pc:docMk/>
            <pc:sldMk cId="4017137865" sldId="267"/>
            <ac:spMk id="3" creationId="{A58184BD-88F1-BA02-40C1-D8403D0EEC0D}"/>
          </ac:spMkLst>
        </pc:spChg>
      </pc:sldChg>
      <pc:sldChg chg="addSp delSp modSp mod">
        <pc:chgData name="Alfred Smith" userId="3c60a3631c0db8ad" providerId="LiveId" clId="{7603D6FF-ED43-4DCC-9AAE-28626CFC17A9}" dt="2023-01-16T07:48:22.681" v="39"/>
        <pc:sldMkLst>
          <pc:docMk/>
          <pc:sldMk cId="3137811553" sldId="268"/>
        </pc:sldMkLst>
        <pc:spChg chg="add mod">
          <ac:chgData name="Alfred Smith" userId="3c60a3631c0db8ad" providerId="LiveId" clId="{7603D6FF-ED43-4DCC-9AAE-28626CFC17A9}" dt="2023-01-16T07:48:22.681" v="39"/>
          <ac:spMkLst>
            <pc:docMk/>
            <pc:sldMk cId="3137811553" sldId="268"/>
            <ac:spMk id="2" creationId="{AF0D8B7F-BC8E-7430-147C-820000B91383}"/>
          </ac:spMkLst>
        </pc:spChg>
        <pc:spChg chg="del">
          <ac:chgData name="Alfred Smith" userId="3c60a3631c0db8ad" providerId="LiveId" clId="{7603D6FF-ED43-4DCC-9AAE-28626CFC17A9}" dt="2023-01-16T07:47:26.232" v="20" actId="478"/>
          <ac:spMkLst>
            <pc:docMk/>
            <pc:sldMk cId="3137811553" sldId="268"/>
            <ac:spMk id="3" creationId="{A58184BD-88F1-BA02-40C1-D8403D0EEC0D}"/>
          </ac:spMkLst>
        </pc:spChg>
      </pc:sldChg>
      <pc:sldChg chg="addSp delSp modSp mod">
        <pc:chgData name="Alfred Smith" userId="3c60a3631c0db8ad" providerId="LiveId" clId="{7603D6FF-ED43-4DCC-9AAE-28626CFC17A9}" dt="2023-01-16T07:48:24.353" v="40"/>
        <pc:sldMkLst>
          <pc:docMk/>
          <pc:sldMk cId="100491716" sldId="269"/>
        </pc:sldMkLst>
        <pc:spChg chg="add mod">
          <ac:chgData name="Alfred Smith" userId="3c60a3631c0db8ad" providerId="LiveId" clId="{7603D6FF-ED43-4DCC-9AAE-28626CFC17A9}" dt="2023-01-16T07:48:24.353" v="40"/>
          <ac:spMkLst>
            <pc:docMk/>
            <pc:sldMk cId="100491716" sldId="269"/>
            <ac:spMk id="2" creationId="{04D1A300-B69B-5F03-EDCD-53CF06650B2D}"/>
          </ac:spMkLst>
        </pc:spChg>
        <pc:spChg chg="del">
          <ac:chgData name="Alfred Smith" userId="3c60a3631c0db8ad" providerId="LiveId" clId="{7603D6FF-ED43-4DCC-9AAE-28626CFC17A9}" dt="2023-01-16T07:47:22.589" v="19" actId="478"/>
          <ac:spMkLst>
            <pc:docMk/>
            <pc:sldMk cId="100491716" sldId="269"/>
            <ac:spMk id="3" creationId="{A58184BD-88F1-BA02-40C1-D8403D0EEC0D}"/>
          </ac:spMkLst>
        </pc:spChg>
      </pc:sldChg>
      <pc:sldChg chg="modSp mod">
        <pc:chgData name="Alfred Smith" userId="3c60a3631c0db8ad" providerId="LiveId" clId="{7603D6FF-ED43-4DCC-9AAE-28626CFC17A9}" dt="2023-01-16T07:45:21.289" v="7" actId="1076"/>
        <pc:sldMkLst>
          <pc:docMk/>
          <pc:sldMk cId="4120481681" sldId="270"/>
        </pc:sldMkLst>
        <pc:spChg chg="mod">
          <ac:chgData name="Alfred Smith" userId="3c60a3631c0db8ad" providerId="LiveId" clId="{7603D6FF-ED43-4DCC-9AAE-28626CFC17A9}" dt="2023-01-16T07:45:21.289" v="7" actId="1076"/>
          <ac:spMkLst>
            <pc:docMk/>
            <pc:sldMk cId="4120481681" sldId="270"/>
            <ac:spMk id="3" creationId="{9BDE4BD7-CE44-3D63-D561-407FF5238D9A}"/>
          </ac:spMkLst>
        </pc:spChg>
      </pc:sldChg>
      <pc:sldChg chg="modSp mod">
        <pc:chgData name="Alfred Smith" userId="3c60a3631c0db8ad" providerId="LiveId" clId="{7603D6FF-ED43-4DCC-9AAE-28626CFC17A9}" dt="2023-01-16T07:45:46.946" v="9"/>
        <pc:sldMkLst>
          <pc:docMk/>
          <pc:sldMk cId="939110669" sldId="271"/>
        </pc:sldMkLst>
        <pc:spChg chg="mod">
          <ac:chgData name="Alfred Smith" userId="3c60a3631c0db8ad" providerId="LiveId" clId="{7603D6FF-ED43-4DCC-9AAE-28626CFC17A9}" dt="2023-01-16T07:45:46.946" v="9"/>
          <ac:spMkLst>
            <pc:docMk/>
            <pc:sldMk cId="939110669" sldId="271"/>
            <ac:spMk id="2" creationId="{DDA86F66-BEA4-2BAF-79C4-AA62F40B0655}"/>
          </ac:spMkLst>
        </pc:spChg>
      </pc:sldChg>
      <pc:sldChg chg="modSp mod">
        <pc:chgData name="Alfred Smith" userId="3c60a3631c0db8ad" providerId="LiveId" clId="{7603D6FF-ED43-4DCC-9AAE-28626CFC17A9}" dt="2023-01-16T07:45:50.619" v="10"/>
        <pc:sldMkLst>
          <pc:docMk/>
          <pc:sldMk cId="4024569785" sldId="272"/>
        </pc:sldMkLst>
        <pc:spChg chg="mod">
          <ac:chgData name="Alfred Smith" userId="3c60a3631c0db8ad" providerId="LiveId" clId="{7603D6FF-ED43-4DCC-9AAE-28626CFC17A9}" dt="2023-01-16T07:45:50.619" v="10"/>
          <ac:spMkLst>
            <pc:docMk/>
            <pc:sldMk cId="4024569785" sldId="272"/>
            <ac:spMk id="2" creationId="{C7589134-C7DD-065B-A673-05027667197D}"/>
          </ac:spMkLst>
        </pc:spChg>
      </pc:sldChg>
      <pc:sldChg chg="modSp mod">
        <pc:chgData name="Alfred Smith" userId="3c60a3631c0db8ad" providerId="LiveId" clId="{7603D6FF-ED43-4DCC-9AAE-28626CFC17A9}" dt="2023-01-16T07:45:53.822" v="11"/>
        <pc:sldMkLst>
          <pc:docMk/>
          <pc:sldMk cId="487179600" sldId="273"/>
        </pc:sldMkLst>
        <pc:spChg chg="mod">
          <ac:chgData name="Alfred Smith" userId="3c60a3631c0db8ad" providerId="LiveId" clId="{7603D6FF-ED43-4DCC-9AAE-28626CFC17A9}" dt="2023-01-16T07:45:53.822" v="11"/>
          <ac:spMkLst>
            <pc:docMk/>
            <pc:sldMk cId="487179600" sldId="273"/>
            <ac:spMk id="2" creationId="{4943A245-BCBC-2BC7-F936-0D3FC0B0FA06}"/>
          </ac:spMkLst>
        </pc:spChg>
      </pc:sldChg>
      <pc:sldChg chg="modSp mod">
        <pc:chgData name="Alfred Smith" userId="3c60a3631c0db8ad" providerId="LiveId" clId="{7603D6FF-ED43-4DCC-9AAE-28626CFC17A9}" dt="2023-01-16T07:45:57.765" v="12"/>
        <pc:sldMkLst>
          <pc:docMk/>
          <pc:sldMk cId="2168401200" sldId="274"/>
        </pc:sldMkLst>
        <pc:spChg chg="mod">
          <ac:chgData name="Alfred Smith" userId="3c60a3631c0db8ad" providerId="LiveId" clId="{7603D6FF-ED43-4DCC-9AAE-28626CFC17A9}" dt="2023-01-16T07:45:57.765" v="12"/>
          <ac:spMkLst>
            <pc:docMk/>
            <pc:sldMk cId="2168401200" sldId="274"/>
            <ac:spMk id="2" creationId="{81A28F5F-B04D-963F-AD81-FC4C9B59090B}"/>
          </ac:spMkLst>
        </pc:spChg>
      </pc:sldChg>
      <pc:sldChg chg="modSp mod">
        <pc:chgData name="Alfred Smith" userId="3c60a3631c0db8ad" providerId="LiveId" clId="{7603D6FF-ED43-4DCC-9AAE-28626CFC17A9}" dt="2023-01-16T07:46:02.935" v="13"/>
        <pc:sldMkLst>
          <pc:docMk/>
          <pc:sldMk cId="2996969115" sldId="275"/>
        </pc:sldMkLst>
        <pc:spChg chg="mod">
          <ac:chgData name="Alfred Smith" userId="3c60a3631c0db8ad" providerId="LiveId" clId="{7603D6FF-ED43-4DCC-9AAE-28626CFC17A9}" dt="2023-01-16T07:46:02.935" v="13"/>
          <ac:spMkLst>
            <pc:docMk/>
            <pc:sldMk cId="2996969115" sldId="275"/>
            <ac:spMk id="2" creationId="{594D1C54-F1EA-8CBE-EB6F-113D07992190}"/>
          </ac:spMkLst>
        </pc:spChg>
      </pc:sldChg>
      <pc:sldChg chg="modSp mod">
        <pc:chgData name="Alfred Smith" userId="3c60a3631c0db8ad" providerId="LiveId" clId="{7603D6FF-ED43-4DCC-9AAE-28626CFC17A9}" dt="2023-01-16T07:46:08.181" v="14"/>
        <pc:sldMkLst>
          <pc:docMk/>
          <pc:sldMk cId="2390376940" sldId="276"/>
        </pc:sldMkLst>
        <pc:spChg chg="mod">
          <ac:chgData name="Alfred Smith" userId="3c60a3631c0db8ad" providerId="LiveId" clId="{7603D6FF-ED43-4DCC-9AAE-28626CFC17A9}" dt="2023-01-16T07:46:08.181" v="14"/>
          <ac:spMkLst>
            <pc:docMk/>
            <pc:sldMk cId="2390376940" sldId="276"/>
            <ac:spMk id="2" creationId="{3FEEA8DC-0C91-23A1-5516-4D4683357A20}"/>
          </ac:spMkLst>
        </pc:spChg>
      </pc:sldChg>
      <pc:sldChg chg="modSp mod">
        <pc:chgData name="Alfred Smith" userId="3c60a3631c0db8ad" providerId="LiveId" clId="{7603D6FF-ED43-4DCC-9AAE-28626CFC17A9}" dt="2023-01-16T07:46:12.065" v="15"/>
        <pc:sldMkLst>
          <pc:docMk/>
          <pc:sldMk cId="4265919077" sldId="277"/>
        </pc:sldMkLst>
        <pc:spChg chg="mod">
          <ac:chgData name="Alfred Smith" userId="3c60a3631c0db8ad" providerId="LiveId" clId="{7603D6FF-ED43-4DCC-9AAE-28626CFC17A9}" dt="2023-01-16T07:46:12.065" v="15"/>
          <ac:spMkLst>
            <pc:docMk/>
            <pc:sldMk cId="4265919077" sldId="277"/>
            <ac:spMk id="2" creationId="{E6D94DE9-579D-443E-FEDA-DEB9EAFF3B4D}"/>
          </ac:spMkLst>
        </pc:spChg>
      </pc:sldChg>
      <pc:sldChg chg="modSp mod">
        <pc:chgData name="Alfred Smith" userId="3c60a3631c0db8ad" providerId="LiveId" clId="{7603D6FF-ED43-4DCC-9AAE-28626CFC17A9}" dt="2023-01-16T07:46:16.362" v="16"/>
        <pc:sldMkLst>
          <pc:docMk/>
          <pc:sldMk cId="210266664" sldId="278"/>
        </pc:sldMkLst>
        <pc:spChg chg="mod">
          <ac:chgData name="Alfred Smith" userId="3c60a3631c0db8ad" providerId="LiveId" clId="{7603D6FF-ED43-4DCC-9AAE-28626CFC17A9}" dt="2023-01-16T07:46:16.362" v="16"/>
          <ac:spMkLst>
            <pc:docMk/>
            <pc:sldMk cId="210266664" sldId="278"/>
            <ac:spMk id="2" creationId="{863AC3E2-7849-2E39-B9FA-1B014F58B142}"/>
          </ac:spMkLst>
        </pc:spChg>
      </pc:sldChg>
      <pc:sldChg chg="modSp mod">
        <pc:chgData name="Alfred Smith" userId="3c60a3631c0db8ad" providerId="LiveId" clId="{7603D6FF-ED43-4DCC-9AAE-28626CFC17A9}" dt="2023-01-16T07:46:20.978" v="17"/>
        <pc:sldMkLst>
          <pc:docMk/>
          <pc:sldMk cId="888433145" sldId="279"/>
        </pc:sldMkLst>
        <pc:spChg chg="mod">
          <ac:chgData name="Alfred Smith" userId="3c60a3631c0db8ad" providerId="LiveId" clId="{7603D6FF-ED43-4DCC-9AAE-28626CFC17A9}" dt="2023-01-16T07:46:20.978" v="17"/>
          <ac:spMkLst>
            <pc:docMk/>
            <pc:sldMk cId="888433145" sldId="279"/>
            <ac:spMk id="2" creationId="{EBD4BA1C-6493-75B2-1A60-7BA3D802128F}"/>
          </ac:spMkLst>
        </pc:spChg>
      </pc:sldChg>
      <pc:sldChg chg="modSp mod">
        <pc:chgData name="Alfred Smith" userId="3c60a3631c0db8ad" providerId="LiveId" clId="{7603D6FF-ED43-4DCC-9AAE-28626CFC17A9}" dt="2023-01-16T07:46:24.269" v="18"/>
        <pc:sldMkLst>
          <pc:docMk/>
          <pc:sldMk cId="791300187" sldId="280"/>
        </pc:sldMkLst>
        <pc:spChg chg="mod">
          <ac:chgData name="Alfred Smith" userId="3c60a3631c0db8ad" providerId="LiveId" clId="{7603D6FF-ED43-4DCC-9AAE-28626CFC17A9}" dt="2023-01-16T07:46:24.269" v="18"/>
          <ac:spMkLst>
            <pc:docMk/>
            <pc:sldMk cId="791300187" sldId="280"/>
            <ac:spMk id="3" creationId="{BA5707A3-C513-2E87-FAB4-A743108C08E4}"/>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12-12-2023</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a:t>
            </a:r>
          </a:p>
          <a:p>
            <a:pPr algn="l"/>
            <a:r>
              <a:rPr lang="en-IN" sz="1200" b="1" i="0" u="none" strike="noStrike" baseline="0">
                <a:latin typeface="TimesNewRomanPS-BoldMT"/>
              </a:rPr>
              <a:t>39 </a:t>
            </a:r>
            <a:r>
              <a:rPr lang="en-IN" sz="1200" b="1" i="0" u="none" strike="noStrike" baseline="0" dirty="0">
                <a:latin typeface="TimesNewRomanPS-BoldMT"/>
              </a:rPr>
              <a:t>The Transfiguration</a:t>
            </a:r>
          </a:p>
          <a:p>
            <a:pPr algn="l"/>
            <a:r>
              <a:rPr lang="en-US" sz="1200" b="0" i="0" u="none" strike="noStrike" baseline="0" dirty="0">
                <a:latin typeface="TimesNewRomanPSMT"/>
              </a:rPr>
              <a:t>1. The Transfiguration - Matt 17:1-13; Mark 9:2-13; Luke 9:28-36 (Left Top)</a:t>
            </a:r>
          </a:p>
          <a:p>
            <a:pPr algn="l"/>
            <a:r>
              <a:rPr lang="en-US" sz="1200" b="0" i="0" u="none" strike="noStrike" baseline="0" dirty="0">
                <a:latin typeface="TimesNewRomanPSMT"/>
              </a:rPr>
              <a:t>2. The Boy with an evil spirit - Matt 17:14-23; Mark 9:14-32; Luke 9:37-45 (Right</a:t>
            </a:r>
          </a:p>
          <a:p>
            <a:pPr algn="l"/>
            <a:r>
              <a:rPr lang="en-IN" sz="1200" b="0" i="0" u="none" strike="noStrike" baseline="0" dirty="0">
                <a:latin typeface="TimesNewRomanPSMT"/>
              </a:rPr>
              <a:t>Top)</a:t>
            </a:r>
          </a:p>
          <a:p>
            <a:pPr algn="l"/>
            <a:r>
              <a:rPr lang="en-US" sz="1200" b="0" i="0" u="none" strike="noStrike" baseline="0" dirty="0">
                <a:latin typeface="TimesNewRomanPSMT"/>
              </a:rPr>
              <a:t>3. Jesus and Peter pay tax - Matt 17:24-27 (Right Center)</a:t>
            </a:r>
          </a:p>
          <a:p>
            <a:pPr algn="l"/>
            <a:r>
              <a:rPr lang="en-US" sz="1200" b="0" i="0" u="none" strike="noStrike" baseline="0" dirty="0">
                <a:latin typeface="TimesNewRomanPSMT"/>
              </a:rPr>
              <a:t>4. Who is the greatest? - Matt 18:1-4; Mark 9:33-40; Luke 9:46-50 (Right Bottom)</a:t>
            </a:r>
          </a:p>
          <a:p>
            <a:pPr algn="l"/>
            <a:r>
              <a:rPr lang="en-US" sz="1200" b="0" i="0" u="none" strike="noStrike" baseline="0" dirty="0">
                <a:latin typeface="TimesNewRomanPSMT"/>
              </a:rPr>
              <a:t>5. Towards Jerusalem - Luke 9:51-62 (Left Bottom)</a:t>
            </a:r>
          </a:p>
          <a:p>
            <a:pPr algn="l"/>
            <a:r>
              <a:rPr lang="en-US" sz="1200" b="0" i="0" u="none" strike="noStrike" baseline="0" dirty="0">
                <a:latin typeface="TimesNewRomanPSMT"/>
              </a:rPr>
              <a:t>6. 72 sent out - Luke 10:1-24 (Left Center)</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12-12-2023</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12-12-2023</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12-12-2023</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12-12-2023</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12-12-2023</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12-12-2023</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12-12-2023</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12-12-2023</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12-12-2023</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12-12-2023</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12-12-2023</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12-12-2023</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39-4</a:t>
            </a:r>
          </a:p>
        </p:txBody>
      </p:sp>
      <p:sp>
        <p:nvSpPr>
          <p:cNvPr id="3" name="Content Placeholder 2">
            <a:extLst>
              <a:ext uri="{FF2B5EF4-FFF2-40B4-BE49-F238E27FC236}">
                <a16:creationId xmlns:a16="http://schemas.microsoft.com/office/drawing/2014/main" id="{0228937D-0D81-2DA1-1C55-FD99B23FE1AE}"/>
              </a:ext>
            </a:extLst>
          </p:cNvPr>
          <p:cNvSpPr>
            <a:spLocks noGrp="1"/>
          </p:cNvSpPr>
          <p:nvPr>
            <p:ph idx="1"/>
          </p:nvPr>
        </p:nvSpPr>
        <p:spPr/>
        <p:txBody>
          <a:bodyPr/>
          <a:lstStyle/>
          <a:p>
            <a:r>
              <a:rPr lang="en-US" dirty="0"/>
              <a:t>This work is licensed under a Creative Commons Attribution-</a:t>
            </a:r>
            <a:r>
              <a:rPr lang="en-US"/>
              <a:t>ShareAlike </a:t>
            </a:r>
            <a:r>
              <a:rPr lang="en-US" dirty="0"/>
              <a:t>4.0 International License.</a:t>
            </a:r>
          </a:p>
          <a:p>
            <a:r>
              <a:rPr lang="en-US" dirty="0"/>
              <a:t>Please add this statement to all the videos you create.</a:t>
            </a:r>
          </a:p>
          <a:p>
            <a:r>
              <a:rPr lang="en-US" dirty="0"/>
              <a:t>English Bible quotes are from the World English Bible US, which is in the public domain.</a:t>
            </a:r>
            <a:endParaRPr lang="en-IN" dirty="0"/>
          </a:p>
          <a:p>
            <a:endParaRPr lang="en-IN" dirty="0"/>
          </a:p>
        </p:txBody>
      </p:sp>
    </p:spTree>
    <p:extLst>
      <p:ext uri="{BB962C8B-B14F-4D97-AF65-F5344CB8AC3E}">
        <p14:creationId xmlns:p14="http://schemas.microsoft.com/office/powerpoint/2010/main" val="14999185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B6204C9-3CEC-B671-8C6B-B15228C8C2A9}"/>
              </a:ext>
            </a:extLst>
          </p:cNvPr>
          <p:cNvPicPr>
            <a:picLocks noChangeAspect="1"/>
          </p:cNvPicPr>
          <p:nvPr/>
        </p:nvPicPr>
        <p:blipFill>
          <a:blip r:embed="rId2"/>
          <a:stretch>
            <a:fillRect/>
          </a:stretch>
        </p:blipFill>
        <p:spPr>
          <a:xfrm>
            <a:off x="1" y="-130903"/>
            <a:ext cx="12192000" cy="6988904"/>
          </a:xfrm>
          <a:prstGeom prst="rect">
            <a:avLst/>
          </a:prstGeom>
        </p:spPr>
      </p:pic>
      <p:sp>
        <p:nvSpPr>
          <p:cNvPr id="2" name="TextBox 1">
            <a:extLst>
              <a:ext uri="{FF2B5EF4-FFF2-40B4-BE49-F238E27FC236}">
                <a16:creationId xmlns:a16="http://schemas.microsoft.com/office/drawing/2014/main" id="{4943A245-BCBC-2BC7-F936-0D3FC0B0FA06}"/>
              </a:ext>
            </a:extLst>
          </p:cNvPr>
          <p:cNvSpPr txBox="1"/>
          <p:nvPr/>
        </p:nvSpPr>
        <p:spPr>
          <a:xfrm>
            <a:off x="498883" y="304946"/>
            <a:ext cx="2853917" cy="769441"/>
          </a:xfrm>
          <a:prstGeom prst="rect">
            <a:avLst/>
          </a:prstGeom>
          <a:noFill/>
        </p:spPr>
        <p:txBody>
          <a:bodyPr wrap="square" rtlCol="0">
            <a:spAutoFit/>
          </a:bodyPr>
          <a:lstStyle/>
          <a:p>
            <a:r>
              <a:rPr lang="en-US" sz="4400" i="0" u="none" strike="noStrike" baseline="0" dirty="0">
                <a:solidFill>
                  <a:schemeClr val="bg1"/>
                </a:solidFill>
                <a:latin typeface="Times New Roman" panose="02020603050405020304" pitchFamily="18" charset="0"/>
                <a:cs typeface="Times New Roman" panose="02020603050405020304" pitchFamily="18" charset="0"/>
              </a:rPr>
              <a:t>Luke </a:t>
            </a:r>
            <a:r>
              <a:rPr lang="bo-CN" sz="4400" b="1" i="0" cap="all" dirty="0">
                <a:solidFill>
                  <a:schemeClr val="bg1"/>
                </a:solidFill>
                <a:effectLst/>
                <a:latin typeface="ArialMT"/>
              </a:rPr>
              <a:t>9</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IN" dirty="0"/>
              <a:t> </a:t>
            </a:r>
            <a:r>
              <a:rPr lang="en-US" sz="4000" b="0" i="0" dirty="0">
                <a:solidFill>
                  <a:srgbClr val="121212"/>
                </a:solidFill>
                <a:effectLst/>
                <a:latin typeface="ArialMT"/>
              </a:rPr>
              <a:t>55But he turned and rebuked them, </a:t>
            </a:r>
            <a:r>
              <a:rPr lang="en-US" sz="4000" b="0" i="0" dirty="0">
                <a:solidFill>
                  <a:srgbClr val="FF3D4D"/>
                </a:solidFill>
                <a:effectLst/>
                <a:latin typeface="ArialMT"/>
              </a:rPr>
              <a:t>“You don’t know of what kind of spirit you are. </a:t>
            </a:r>
            <a:r>
              <a:rPr lang="en-US" sz="4000" b="0" i="0" dirty="0">
                <a:solidFill>
                  <a:srgbClr val="121212"/>
                </a:solidFill>
                <a:effectLst/>
                <a:latin typeface="ArialMT"/>
              </a:rPr>
              <a:t>56</a:t>
            </a:r>
            <a:r>
              <a:rPr lang="en-US" sz="4000" b="0" i="0" dirty="0">
                <a:solidFill>
                  <a:srgbClr val="FF3D4D"/>
                </a:solidFill>
                <a:effectLst/>
                <a:latin typeface="ArialMT"/>
              </a:rPr>
              <a:t>For the Son of Man didn’t come to destroy men’s lives, but to save them.”</a:t>
            </a:r>
            <a:endParaRPr lang="en-US" sz="4000" b="0" i="0" dirty="0">
              <a:solidFill>
                <a:srgbClr val="121212"/>
              </a:solidFill>
              <a:effectLst/>
              <a:latin typeface="ArialMT"/>
            </a:endParaRPr>
          </a:p>
          <a:p>
            <a:pPr algn="l"/>
            <a:r>
              <a:rPr lang="en-US" sz="4000" b="0" i="0" dirty="0">
                <a:solidFill>
                  <a:srgbClr val="121212"/>
                </a:solidFill>
                <a:effectLst/>
                <a:latin typeface="ArialMT"/>
              </a:rPr>
              <a:t>They went to another village. </a:t>
            </a:r>
          </a:p>
          <a:p>
            <a:endParaRPr lang="en-IN" dirty="0"/>
          </a:p>
        </p:txBody>
      </p:sp>
      <p:sp>
        <p:nvSpPr>
          <p:cNvPr id="2" name="TextBox 1">
            <a:extLst>
              <a:ext uri="{FF2B5EF4-FFF2-40B4-BE49-F238E27FC236}">
                <a16:creationId xmlns:a16="http://schemas.microsoft.com/office/drawing/2014/main" id="{CD0E0DD7-20FC-CD65-40CA-C10ADDD191D4}"/>
              </a:ext>
            </a:extLst>
          </p:cNvPr>
          <p:cNvSpPr txBox="1"/>
          <p:nvPr/>
        </p:nvSpPr>
        <p:spPr>
          <a:xfrm>
            <a:off x="6248400" y="3186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6412080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53237E1-0161-ABD6-27B6-C37A8900036E}"/>
              </a:ext>
            </a:extLst>
          </p:cNvPr>
          <p:cNvPicPr>
            <a:picLocks noChangeAspect="1"/>
          </p:cNvPicPr>
          <p:nvPr/>
        </p:nvPicPr>
        <p:blipFill>
          <a:blip r:embed="rId2"/>
          <a:stretch>
            <a:fillRect/>
          </a:stretch>
        </p:blipFill>
        <p:spPr>
          <a:xfrm flipH="1">
            <a:off x="-1" y="0"/>
            <a:ext cx="12464143" cy="6858000"/>
          </a:xfrm>
          <a:prstGeom prst="rect">
            <a:avLst/>
          </a:prstGeom>
        </p:spPr>
      </p:pic>
      <p:sp>
        <p:nvSpPr>
          <p:cNvPr id="2" name="TextBox 1">
            <a:extLst>
              <a:ext uri="{FF2B5EF4-FFF2-40B4-BE49-F238E27FC236}">
                <a16:creationId xmlns:a16="http://schemas.microsoft.com/office/drawing/2014/main" id="{81A28F5F-B04D-963F-AD81-FC4C9B59090B}"/>
              </a:ext>
            </a:extLst>
          </p:cNvPr>
          <p:cNvSpPr txBox="1"/>
          <p:nvPr/>
        </p:nvSpPr>
        <p:spPr>
          <a:xfrm>
            <a:off x="498883" y="304946"/>
            <a:ext cx="2853917" cy="769441"/>
          </a:xfrm>
          <a:prstGeom prst="rect">
            <a:avLst/>
          </a:prstGeom>
          <a:noFill/>
        </p:spPr>
        <p:txBody>
          <a:bodyPr wrap="square" rtlCol="0">
            <a:spAutoFit/>
          </a:bodyPr>
          <a:lstStyle/>
          <a:p>
            <a:r>
              <a:rPr lang="en-US" sz="4400" i="0" u="none" strike="noStrike" baseline="0" dirty="0">
                <a:solidFill>
                  <a:schemeClr val="bg1"/>
                </a:solidFill>
                <a:latin typeface="Times New Roman" panose="02020603050405020304" pitchFamily="18" charset="0"/>
                <a:cs typeface="Times New Roman" panose="02020603050405020304" pitchFamily="18" charset="0"/>
              </a:rPr>
              <a:t>Luke </a:t>
            </a:r>
            <a:r>
              <a:rPr lang="bo-CN" sz="4400" b="1" i="0" cap="all" dirty="0">
                <a:solidFill>
                  <a:schemeClr val="bg1"/>
                </a:solidFill>
                <a:effectLst/>
                <a:latin typeface="ArialMT"/>
              </a:rPr>
              <a:t>9</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:55,56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400" b="0" i="0" dirty="0">
                <a:solidFill>
                  <a:srgbClr val="121212"/>
                </a:solidFill>
                <a:effectLst/>
                <a:latin typeface="ArialMT"/>
              </a:rPr>
              <a:t>57As they went on the way, a certain man said to him, “I want to follow you wherever you go, Lord.”</a:t>
            </a:r>
            <a:endParaRPr lang="en-IN" dirty="0"/>
          </a:p>
        </p:txBody>
      </p:sp>
      <p:sp>
        <p:nvSpPr>
          <p:cNvPr id="2" name="TextBox 1">
            <a:extLst>
              <a:ext uri="{FF2B5EF4-FFF2-40B4-BE49-F238E27FC236}">
                <a16:creationId xmlns:a16="http://schemas.microsoft.com/office/drawing/2014/main" id="{B68C6007-FC80-FAE3-FB57-38E64CD0AE32}"/>
              </a:ext>
            </a:extLst>
          </p:cNvPr>
          <p:cNvSpPr txBox="1"/>
          <p:nvPr/>
        </p:nvSpPr>
        <p:spPr>
          <a:xfrm>
            <a:off x="6248400" y="3186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40447456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11A67FD-CF0A-E8A2-1525-FC741D4B8C6F}"/>
              </a:ext>
            </a:extLst>
          </p:cNvPr>
          <p:cNvPicPr>
            <a:picLocks noChangeAspect="1"/>
          </p:cNvPicPr>
          <p:nvPr/>
        </p:nvPicPr>
        <p:blipFill>
          <a:blip r:embed="rId2"/>
          <a:stretch>
            <a:fillRect/>
          </a:stretch>
        </p:blipFill>
        <p:spPr>
          <a:xfrm>
            <a:off x="0" y="0"/>
            <a:ext cx="13813692" cy="6858000"/>
          </a:xfrm>
          <a:prstGeom prst="rect">
            <a:avLst/>
          </a:prstGeom>
        </p:spPr>
      </p:pic>
      <p:sp>
        <p:nvSpPr>
          <p:cNvPr id="2" name="TextBox 1">
            <a:extLst>
              <a:ext uri="{FF2B5EF4-FFF2-40B4-BE49-F238E27FC236}">
                <a16:creationId xmlns:a16="http://schemas.microsoft.com/office/drawing/2014/main" id="{594D1C54-F1EA-8CBE-EB6F-113D07992190}"/>
              </a:ext>
            </a:extLst>
          </p:cNvPr>
          <p:cNvSpPr txBox="1"/>
          <p:nvPr/>
        </p:nvSpPr>
        <p:spPr>
          <a:xfrm>
            <a:off x="498883" y="304946"/>
            <a:ext cx="2853917" cy="769441"/>
          </a:xfrm>
          <a:prstGeom prst="rect">
            <a:avLst/>
          </a:prstGeom>
          <a:noFill/>
        </p:spPr>
        <p:txBody>
          <a:bodyPr wrap="square" rtlCol="0">
            <a:spAutoFit/>
          </a:bodyPr>
          <a:lstStyle/>
          <a:p>
            <a:r>
              <a:rPr lang="en-US" sz="4400" i="0" u="none" strike="noStrike" baseline="0" dirty="0">
                <a:solidFill>
                  <a:schemeClr val="bg1"/>
                </a:solidFill>
                <a:latin typeface="Times New Roman" panose="02020603050405020304" pitchFamily="18" charset="0"/>
                <a:cs typeface="Times New Roman" panose="02020603050405020304" pitchFamily="18" charset="0"/>
              </a:rPr>
              <a:t>Luke </a:t>
            </a:r>
            <a:r>
              <a:rPr lang="bo-CN" sz="4400" b="1" i="0" cap="all" dirty="0">
                <a:solidFill>
                  <a:schemeClr val="bg1"/>
                </a:solidFill>
                <a:effectLst/>
                <a:latin typeface="ArialMT"/>
              </a:rPr>
              <a:t>9</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400" b="0" i="0" dirty="0">
                <a:solidFill>
                  <a:srgbClr val="121212"/>
                </a:solidFill>
                <a:effectLst/>
                <a:latin typeface="ArialMT"/>
              </a:rPr>
              <a:t>58Jesus said to him, </a:t>
            </a:r>
            <a:r>
              <a:rPr lang="en-US" sz="4400" b="0" i="0" dirty="0">
                <a:solidFill>
                  <a:srgbClr val="FF3D4D"/>
                </a:solidFill>
                <a:effectLst/>
                <a:latin typeface="ArialMT"/>
              </a:rPr>
              <a:t>“The foxes have holes and the birds of the sky have nests, but the Son of Man has no place to lay his head.”</a:t>
            </a:r>
            <a:endParaRPr lang="en-IN" dirty="0"/>
          </a:p>
        </p:txBody>
      </p:sp>
      <p:sp>
        <p:nvSpPr>
          <p:cNvPr id="2" name="TextBox 1">
            <a:extLst>
              <a:ext uri="{FF2B5EF4-FFF2-40B4-BE49-F238E27FC236}">
                <a16:creationId xmlns:a16="http://schemas.microsoft.com/office/drawing/2014/main" id="{2AF4D17B-A235-5200-248E-5179976CD4CF}"/>
              </a:ext>
            </a:extLst>
          </p:cNvPr>
          <p:cNvSpPr txBox="1"/>
          <p:nvPr/>
        </p:nvSpPr>
        <p:spPr>
          <a:xfrm>
            <a:off x="6248400" y="3186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9782603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F3A9F33-EA62-9FD9-DDDC-7EED27151920}"/>
              </a:ext>
            </a:extLst>
          </p:cNvPr>
          <p:cNvPicPr>
            <a:picLocks noChangeAspect="1"/>
          </p:cNvPicPr>
          <p:nvPr/>
        </p:nvPicPr>
        <p:blipFill>
          <a:blip r:embed="rId2"/>
          <a:stretch>
            <a:fillRect/>
          </a:stretch>
        </p:blipFill>
        <p:spPr>
          <a:xfrm>
            <a:off x="-1733752" y="1"/>
            <a:ext cx="13925752" cy="6858000"/>
          </a:xfrm>
          <a:prstGeom prst="rect">
            <a:avLst/>
          </a:prstGeom>
        </p:spPr>
      </p:pic>
      <p:sp>
        <p:nvSpPr>
          <p:cNvPr id="2" name="TextBox 1">
            <a:extLst>
              <a:ext uri="{FF2B5EF4-FFF2-40B4-BE49-F238E27FC236}">
                <a16:creationId xmlns:a16="http://schemas.microsoft.com/office/drawing/2014/main" id="{3FEEA8DC-0C91-23A1-5516-4D4683357A20}"/>
              </a:ext>
            </a:extLst>
          </p:cNvPr>
          <p:cNvSpPr txBox="1"/>
          <p:nvPr/>
        </p:nvSpPr>
        <p:spPr>
          <a:xfrm>
            <a:off x="498883" y="304946"/>
            <a:ext cx="2853917" cy="769441"/>
          </a:xfrm>
          <a:prstGeom prst="rect">
            <a:avLst/>
          </a:prstGeom>
          <a:noFill/>
        </p:spPr>
        <p:txBody>
          <a:bodyPr wrap="square" rtlCol="0">
            <a:spAutoFit/>
          </a:bodyPr>
          <a:lstStyle/>
          <a:p>
            <a:r>
              <a:rPr lang="en-US" sz="4400" i="0" u="none" strike="noStrike" baseline="0" dirty="0">
                <a:solidFill>
                  <a:schemeClr val="bg1"/>
                </a:solidFill>
                <a:latin typeface="Times New Roman" panose="02020603050405020304" pitchFamily="18" charset="0"/>
                <a:cs typeface="Times New Roman" panose="02020603050405020304" pitchFamily="18" charset="0"/>
              </a:rPr>
              <a:t>Luke </a:t>
            </a:r>
            <a:r>
              <a:rPr lang="bo-CN" sz="4400" b="1" i="0" cap="all" dirty="0">
                <a:solidFill>
                  <a:schemeClr val="bg1"/>
                </a:solidFill>
                <a:effectLst/>
                <a:latin typeface="ArialMT"/>
              </a:rPr>
              <a:t>9</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IN" dirty="0"/>
              <a:t> </a:t>
            </a:r>
            <a:r>
              <a:rPr lang="en-US" sz="4400" b="0" i="0" dirty="0">
                <a:solidFill>
                  <a:srgbClr val="121212"/>
                </a:solidFill>
                <a:effectLst/>
                <a:latin typeface="ArialMT"/>
              </a:rPr>
              <a:t>59He said to another, </a:t>
            </a:r>
            <a:r>
              <a:rPr lang="en-US" sz="4400" b="0" i="0" dirty="0">
                <a:solidFill>
                  <a:srgbClr val="FF3D4D"/>
                </a:solidFill>
                <a:effectLst/>
                <a:latin typeface="ArialMT"/>
              </a:rPr>
              <a:t>“Follow me!”</a:t>
            </a:r>
            <a:endParaRPr lang="en-US" sz="4400" b="0" i="0" dirty="0">
              <a:solidFill>
                <a:srgbClr val="121212"/>
              </a:solidFill>
              <a:effectLst/>
              <a:latin typeface="ArialMT"/>
            </a:endParaRPr>
          </a:p>
          <a:p>
            <a:pPr algn="l"/>
            <a:r>
              <a:rPr lang="en-US" sz="4400" b="0" i="0" dirty="0">
                <a:solidFill>
                  <a:srgbClr val="121212"/>
                </a:solidFill>
                <a:effectLst/>
                <a:latin typeface="ArialMT"/>
              </a:rPr>
              <a:t>But he said, “Lord, allow me first to go and bury my father.”</a:t>
            </a:r>
          </a:p>
          <a:p>
            <a:endParaRPr lang="en-IN" dirty="0"/>
          </a:p>
        </p:txBody>
      </p:sp>
      <p:sp>
        <p:nvSpPr>
          <p:cNvPr id="2" name="TextBox 1">
            <a:extLst>
              <a:ext uri="{FF2B5EF4-FFF2-40B4-BE49-F238E27FC236}">
                <a16:creationId xmlns:a16="http://schemas.microsoft.com/office/drawing/2014/main" id="{DEA3DD01-99DA-0145-EF0D-02992ECCDE80}"/>
              </a:ext>
            </a:extLst>
          </p:cNvPr>
          <p:cNvSpPr txBox="1"/>
          <p:nvPr/>
        </p:nvSpPr>
        <p:spPr>
          <a:xfrm>
            <a:off x="6248400" y="3186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5758703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41CE94-D307-5C7E-A0A4-948430B9D2D2}"/>
              </a:ext>
            </a:extLst>
          </p:cNvPr>
          <p:cNvPicPr>
            <a:picLocks noChangeAspect="1"/>
          </p:cNvPicPr>
          <p:nvPr/>
        </p:nvPicPr>
        <p:blipFill>
          <a:blip r:embed="rId2"/>
          <a:stretch>
            <a:fillRect/>
          </a:stretch>
        </p:blipFill>
        <p:spPr>
          <a:xfrm>
            <a:off x="0" y="-30479"/>
            <a:ext cx="12192000" cy="6888480"/>
          </a:xfrm>
          <a:prstGeom prst="rect">
            <a:avLst/>
          </a:prstGeom>
        </p:spPr>
      </p:pic>
      <p:sp>
        <p:nvSpPr>
          <p:cNvPr id="2" name="TextBox 1">
            <a:extLst>
              <a:ext uri="{FF2B5EF4-FFF2-40B4-BE49-F238E27FC236}">
                <a16:creationId xmlns:a16="http://schemas.microsoft.com/office/drawing/2014/main" id="{E6D94DE9-579D-443E-FEDA-DEB9EAFF3B4D}"/>
              </a:ext>
            </a:extLst>
          </p:cNvPr>
          <p:cNvSpPr txBox="1"/>
          <p:nvPr/>
        </p:nvSpPr>
        <p:spPr>
          <a:xfrm>
            <a:off x="498883" y="304946"/>
            <a:ext cx="2853917" cy="769441"/>
          </a:xfrm>
          <a:prstGeom prst="rect">
            <a:avLst/>
          </a:prstGeom>
          <a:noFill/>
        </p:spPr>
        <p:txBody>
          <a:bodyPr wrap="square" rtlCol="0">
            <a:spAutoFit/>
          </a:bodyPr>
          <a:lstStyle/>
          <a:p>
            <a:r>
              <a:rPr lang="en-US" sz="4400" i="0" u="none" strike="noStrike" baseline="0" dirty="0">
                <a:solidFill>
                  <a:schemeClr val="bg1"/>
                </a:solidFill>
                <a:latin typeface="Times New Roman" panose="02020603050405020304" pitchFamily="18" charset="0"/>
                <a:cs typeface="Times New Roman" panose="02020603050405020304" pitchFamily="18" charset="0"/>
              </a:rPr>
              <a:t>Luke </a:t>
            </a:r>
            <a:r>
              <a:rPr lang="bo-CN" sz="4400" b="1" i="0" cap="all" dirty="0">
                <a:solidFill>
                  <a:schemeClr val="bg1"/>
                </a:solidFill>
                <a:effectLst/>
                <a:latin typeface="ArialMT"/>
              </a:rPr>
              <a:t>9</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000" b="0" i="0" dirty="0">
                <a:solidFill>
                  <a:srgbClr val="121212"/>
                </a:solidFill>
                <a:effectLst/>
                <a:latin typeface="ArialMT"/>
              </a:rPr>
              <a:t>60But Jesus said to him, </a:t>
            </a:r>
            <a:r>
              <a:rPr lang="en-US" sz="4000" b="0" i="0" dirty="0">
                <a:solidFill>
                  <a:srgbClr val="FF3D4D"/>
                </a:solidFill>
                <a:effectLst/>
                <a:latin typeface="ArialMT"/>
              </a:rPr>
              <a:t>“Leave the dead to bury their own dead, but you go and announce God’s Kingdom.”</a:t>
            </a:r>
            <a:endParaRPr lang="en-IN" dirty="0"/>
          </a:p>
        </p:txBody>
      </p:sp>
      <p:sp>
        <p:nvSpPr>
          <p:cNvPr id="2" name="TextBox 1">
            <a:extLst>
              <a:ext uri="{FF2B5EF4-FFF2-40B4-BE49-F238E27FC236}">
                <a16:creationId xmlns:a16="http://schemas.microsoft.com/office/drawing/2014/main" id="{CB11E93B-9357-C394-D112-C8B043592570}"/>
              </a:ext>
            </a:extLst>
          </p:cNvPr>
          <p:cNvSpPr txBox="1"/>
          <p:nvPr/>
        </p:nvSpPr>
        <p:spPr>
          <a:xfrm>
            <a:off x="6248400" y="3186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40171378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184A2BA-88B5-8102-3B3E-1B60D682D04C}"/>
              </a:ext>
            </a:extLst>
          </p:cNvPr>
          <p:cNvPicPr>
            <a:picLocks noChangeAspect="1"/>
          </p:cNvPicPr>
          <p:nvPr/>
        </p:nvPicPr>
        <p:blipFill>
          <a:blip r:embed="rId2"/>
          <a:stretch>
            <a:fillRect/>
          </a:stretch>
        </p:blipFill>
        <p:spPr>
          <a:xfrm>
            <a:off x="-522710" y="0"/>
            <a:ext cx="12954552" cy="6858000"/>
          </a:xfrm>
          <a:prstGeom prst="rect">
            <a:avLst/>
          </a:prstGeom>
        </p:spPr>
      </p:pic>
      <p:sp>
        <p:nvSpPr>
          <p:cNvPr id="4" name="TextBox 3">
            <a:extLst>
              <a:ext uri="{FF2B5EF4-FFF2-40B4-BE49-F238E27FC236}">
                <a16:creationId xmlns:a16="http://schemas.microsoft.com/office/drawing/2014/main" id="{2BC455C3-73B8-BFCD-A75D-80C8CC47E66B}"/>
              </a:ext>
            </a:extLst>
          </p:cNvPr>
          <p:cNvSpPr txBox="1"/>
          <p:nvPr/>
        </p:nvSpPr>
        <p:spPr>
          <a:xfrm>
            <a:off x="2958353" y="262891"/>
            <a:ext cx="9233647" cy="4188770"/>
          </a:xfrm>
          <a:prstGeom prst="rect">
            <a:avLst/>
          </a:prstGeom>
          <a:noFill/>
        </p:spPr>
        <p:txBody>
          <a:bodyPr wrap="square" rtlCol="0">
            <a:noAutofit/>
          </a:bodyPr>
          <a:lstStyle/>
          <a:p>
            <a:r>
              <a:rPr lang="en-US" sz="6000" i="0" dirty="0">
                <a:solidFill>
                  <a:schemeClr val="bg1"/>
                </a:solidFill>
                <a:effectLst/>
                <a:latin typeface="Times New Roman" panose="02020603050405020304" pitchFamily="18" charset="0"/>
                <a:cs typeface="Times New Roman" panose="02020603050405020304" pitchFamily="18" charset="0"/>
              </a:rPr>
              <a:t>The Cost of Following Jesus</a:t>
            </a:r>
            <a:r>
              <a:rPr lang="en-US" sz="6000" i="0" u="none" strike="noStrike" baseline="0" dirty="0">
                <a:solidFill>
                  <a:schemeClr val="bg1"/>
                </a:solidFill>
                <a:latin typeface="Times New Roman" panose="02020603050405020304" pitchFamily="18" charset="0"/>
                <a:cs typeface="Times New Roman" panose="02020603050405020304" pitchFamily="18" charset="0"/>
              </a:rPr>
              <a:t>- </a:t>
            </a:r>
          </a:p>
          <a:p>
            <a:r>
              <a:rPr lang="en-US" sz="6000" i="0" u="none" strike="noStrike" baseline="0" dirty="0">
                <a:solidFill>
                  <a:schemeClr val="bg1"/>
                </a:solidFill>
                <a:latin typeface="Times New Roman" panose="02020603050405020304" pitchFamily="18" charset="0"/>
                <a:cs typeface="Times New Roman" panose="02020603050405020304" pitchFamily="18" charset="0"/>
              </a:rPr>
              <a:t>Luke 9:51-62 </a:t>
            </a:r>
            <a:endParaRPr lang="en-IN" sz="60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312B7F2-E898-609A-4137-066F4BB1883E}"/>
              </a:ext>
            </a:extLst>
          </p:cNvPr>
          <p:cNvPicPr>
            <a:picLocks noChangeAspect="1"/>
          </p:cNvPicPr>
          <p:nvPr/>
        </p:nvPicPr>
        <p:blipFill>
          <a:blip r:embed="rId2"/>
          <a:stretch>
            <a:fillRect/>
          </a:stretch>
        </p:blipFill>
        <p:spPr>
          <a:xfrm>
            <a:off x="-1783830" y="-404734"/>
            <a:ext cx="13975831" cy="7663276"/>
          </a:xfrm>
          <a:prstGeom prst="rect">
            <a:avLst/>
          </a:prstGeom>
        </p:spPr>
      </p:pic>
      <p:sp>
        <p:nvSpPr>
          <p:cNvPr id="2" name="TextBox 1">
            <a:extLst>
              <a:ext uri="{FF2B5EF4-FFF2-40B4-BE49-F238E27FC236}">
                <a16:creationId xmlns:a16="http://schemas.microsoft.com/office/drawing/2014/main" id="{863AC3E2-7849-2E39-B9FA-1B014F58B142}"/>
              </a:ext>
            </a:extLst>
          </p:cNvPr>
          <p:cNvSpPr txBox="1"/>
          <p:nvPr/>
        </p:nvSpPr>
        <p:spPr>
          <a:xfrm>
            <a:off x="498883" y="304946"/>
            <a:ext cx="2853917" cy="769441"/>
          </a:xfrm>
          <a:prstGeom prst="rect">
            <a:avLst/>
          </a:prstGeom>
          <a:noFill/>
        </p:spPr>
        <p:txBody>
          <a:bodyPr wrap="square" rtlCol="0">
            <a:spAutoFit/>
          </a:bodyPr>
          <a:lstStyle/>
          <a:p>
            <a:r>
              <a:rPr lang="en-US" sz="4400" i="0" u="none" strike="noStrike" baseline="0" dirty="0">
                <a:solidFill>
                  <a:schemeClr val="bg1"/>
                </a:solidFill>
                <a:latin typeface="Times New Roman" panose="02020603050405020304" pitchFamily="18" charset="0"/>
                <a:cs typeface="Times New Roman" panose="02020603050405020304" pitchFamily="18" charset="0"/>
              </a:rPr>
              <a:t>Luke </a:t>
            </a:r>
            <a:r>
              <a:rPr lang="bo-CN" sz="4400" b="1" i="0" cap="all" dirty="0">
                <a:solidFill>
                  <a:schemeClr val="bg1"/>
                </a:solidFill>
                <a:effectLst/>
                <a:latin typeface="ArialMT"/>
              </a:rPr>
              <a:t>9</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000" b="0" i="0" dirty="0">
                <a:solidFill>
                  <a:srgbClr val="121212"/>
                </a:solidFill>
                <a:effectLst/>
                <a:latin typeface="ArialMT"/>
              </a:rPr>
              <a:t>61Another also said, “I want to follow you, Lord, but first allow me to say good-bye to those who are at my house.”</a:t>
            </a:r>
            <a:endParaRPr lang="en-IN" dirty="0"/>
          </a:p>
        </p:txBody>
      </p:sp>
      <p:sp>
        <p:nvSpPr>
          <p:cNvPr id="2" name="TextBox 1">
            <a:extLst>
              <a:ext uri="{FF2B5EF4-FFF2-40B4-BE49-F238E27FC236}">
                <a16:creationId xmlns:a16="http://schemas.microsoft.com/office/drawing/2014/main" id="{AF0D8B7F-BC8E-7430-147C-820000B91383}"/>
              </a:ext>
            </a:extLst>
          </p:cNvPr>
          <p:cNvSpPr txBox="1"/>
          <p:nvPr/>
        </p:nvSpPr>
        <p:spPr>
          <a:xfrm>
            <a:off x="6248400" y="3186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31378115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FE4916-24CE-D6C2-CF9C-45D72A1F9337}"/>
              </a:ext>
            </a:extLst>
          </p:cNvPr>
          <p:cNvPicPr>
            <a:picLocks noChangeAspect="1"/>
          </p:cNvPicPr>
          <p:nvPr/>
        </p:nvPicPr>
        <p:blipFill>
          <a:blip r:embed="rId2"/>
          <a:stretch>
            <a:fillRect/>
          </a:stretch>
        </p:blipFill>
        <p:spPr>
          <a:xfrm>
            <a:off x="0" y="1"/>
            <a:ext cx="12905028" cy="6858000"/>
          </a:xfrm>
          <a:prstGeom prst="rect">
            <a:avLst/>
          </a:prstGeom>
        </p:spPr>
      </p:pic>
      <p:sp>
        <p:nvSpPr>
          <p:cNvPr id="2" name="TextBox 1">
            <a:extLst>
              <a:ext uri="{FF2B5EF4-FFF2-40B4-BE49-F238E27FC236}">
                <a16:creationId xmlns:a16="http://schemas.microsoft.com/office/drawing/2014/main" id="{EBD4BA1C-6493-75B2-1A60-7BA3D802128F}"/>
              </a:ext>
            </a:extLst>
          </p:cNvPr>
          <p:cNvSpPr txBox="1"/>
          <p:nvPr/>
        </p:nvSpPr>
        <p:spPr>
          <a:xfrm>
            <a:off x="498883" y="304946"/>
            <a:ext cx="2853917" cy="769441"/>
          </a:xfrm>
          <a:prstGeom prst="rect">
            <a:avLst/>
          </a:prstGeom>
          <a:noFill/>
        </p:spPr>
        <p:txBody>
          <a:bodyPr wrap="square" rtlCol="0">
            <a:spAutoFit/>
          </a:bodyPr>
          <a:lstStyle/>
          <a:p>
            <a:r>
              <a:rPr lang="en-US" sz="4400" i="0" u="none" strike="noStrike" baseline="0" dirty="0">
                <a:solidFill>
                  <a:schemeClr val="bg1"/>
                </a:solidFill>
                <a:latin typeface="Times New Roman" panose="02020603050405020304" pitchFamily="18" charset="0"/>
                <a:cs typeface="Times New Roman" panose="02020603050405020304" pitchFamily="18" charset="0"/>
              </a:rPr>
              <a:t>Luke </a:t>
            </a:r>
            <a:r>
              <a:rPr lang="bo-CN" sz="4400" b="1" i="0" cap="all" dirty="0">
                <a:solidFill>
                  <a:schemeClr val="bg1"/>
                </a:solidFill>
                <a:effectLst/>
                <a:latin typeface="ArialMT"/>
              </a:rPr>
              <a:t>9</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884331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400" b="0" i="0" dirty="0">
                <a:solidFill>
                  <a:srgbClr val="121212"/>
                </a:solidFill>
                <a:effectLst/>
                <a:latin typeface="ArialMT"/>
              </a:rPr>
              <a:t>62But Jesus said to him, </a:t>
            </a:r>
            <a:r>
              <a:rPr lang="en-US" sz="4400" b="0" i="0" dirty="0">
                <a:solidFill>
                  <a:srgbClr val="FF3D4D"/>
                </a:solidFill>
                <a:effectLst/>
                <a:latin typeface="ArialMT"/>
              </a:rPr>
              <a:t>“No one, having put his hand to the plow and looking back, is fit for God’s Kingdom.”</a:t>
            </a:r>
            <a:endParaRPr lang="en-IN" dirty="0"/>
          </a:p>
        </p:txBody>
      </p:sp>
      <p:sp>
        <p:nvSpPr>
          <p:cNvPr id="2" name="TextBox 1">
            <a:extLst>
              <a:ext uri="{FF2B5EF4-FFF2-40B4-BE49-F238E27FC236}">
                <a16:creationId xmlns:a16="http://schemas.microsoft.com/office/drawing/2014/main" id="{04D1A300-B69B-5F03-EDCD-53CF06650B2D}"/>
              </a:ext>
            </a:extLst>
          </p:cNvPr>
          <p:cNvSpPr txBox="1"/>
          <p:nvPr/>
        </p:nvSpPr>
        <p:spPr>
          <a:xfrm>
            <a:off x="6248400" y="3186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1004917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D3678A2-E293-51BA-549D-48A95DD8E703}"/>
              </a:ext>
            </a:extLst>
          </p:cNvPr>
          <p:cNvPicPr>
            <a:picLocks noChangeAspect="1"/>
          </p:cNvPicPr>
          <p:nvPr/>
        </p:nvPicPr>
        <p:blipFill>
          <a:blip r:embed="rId2"/>
          <a:stretch>
            <a:fillRect/>
          </a:stretch>
        </p:blipFill>
        <p:spPr>
          <a:xfrm>
            <a:off x="-522710" y="0"/>
            <a:ext cx="12954552" cy="6858000"/>
          </a:xfrm>
          <a:prstGeom prst="rect">
            <a:avLst/>
          </a:prstGeom>
        </p:spPr>
      </p:pic>
      <p:sp>
        <p:nvSpPr>
          <p:cNvPr id="3" name="TextBox 2">
            <a:extLst>
              <a:ext uri="{FF2B5EF4-FFF2-40B4-BE49-F238E27FC236}">
                <a16:creationId xmlns:a16="http://schemas.microsoft.com/office/drawing/2014/main" id="{BA5707A3-C513-2E87-FAB4-A743108C08E4}"/>
              </a:ext>
            </a:extLst>
          </p:cNvPr>
          <p:cNvSpPr txBox="1"/>
          <p:nvPr/>
        </p:nvSpPr>
        <p:spPr>
          <a:xfrm>
            <a:off x="498883" y="304946"/>
            <a:ext cx="2853917" cy="769441"/>
          </a:xfrm>
          <a:prstGeom prst="rect">
            <a:avLst/>
          </a:prstGeom>
          <a:noFill/>
        </p:spPr>
        <p:txBody>
          <a:bodyPr wrap="square" rtlCol="0">
            <a:spAutoFit/>
          </a:bodyPr>
          <a:lstStyle/>
          <a:p>
            <a:r>
              <a:rPr lang="en-US" sz="4400" i="0" u="none" strike="noStrike" baseline="0" dirty="0">
                <a:solidFill>
                  <a:schemeClr val="bg1"/>
                </a:solidFill>
                <a:latin typeface="Times New Roman" panose="02020603050405020304" pitchFamily="18" charset="0"/>
                <a:cs typeface="Times New Roman" panose="02020603050405020304" pitchFamily="18" charset="0"/>
              </a:rPr>
              <a:t>Luke </a:t>
            </a:r>
            <a:r>
              <a:rPr lang="bo-CN" sz="4400" b="1" i="0" cap="all" dirty="0">
                <a:solidFill>
                  <a:schemeClr val="bg1"/>
                </a:solidFill>
                <a:effectLst/>
                <a:latin typeface="ArialMT"/>
              </a:rPr>
              <a:t>9</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:62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913001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5400" i="0" dirty="0">
                <a:solidFill>
                  <a:srgbClr val="121212"/>
                </a:solidFill>
                <a:effectLst/>
                <a:latin typeface="Times New Roman" panose="02020603050405020304" pitchFamily="18" charset="0"/>
                <a:cs typeface="Times New Roman" panose="02020603050405020304" pitchFamily="18" charset="0"/>
              </a:rPr>
              <a:t>The Cost of Following Jesus</a:t>
            </a:r>
            <a:r>
              <a:rPr lang="en-US" sz="5400" i="0" u="none" strike="noStrike" baseline="0" dirty="0">
                <a:latin typeface="Times New Roman" panose="02020603050405020304" pitchFamily="18" charset="0"/>
                <a:cs typeface="Times New Roman" panose="02020603050405020304" pitchFamily="18" charset="0"/>
              </a:rPr>
              <a:t>- Luke 9:51-62 </a:t>
            </a:r>
            <a:endParaRPr lang="en-IN" sz="5400" dirty="0">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2B535F2C-DE91-49CD-B7FD-0F7270013BF3}"/>
              </a:ext>
            </a:extLst>
          </p:cNvPr>
          <p:cNvSpPr txBox="1"/>
          <p:nvPr/>
        </p:nvSpPr>
        <p:spPr>
          <a:xfrm>
            <a:off x="6248400" y="3186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4547636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E49E594-EA01-87DA-62A7-6935A7F0FC7A}"/>
              </a:ext>
            </a:extLst>
          </p:cNvPr>
          <p:cNvPicPr>
            <a:picLocks noChangeAspect="1"/>
          </p:cNvPicPr>
          <p:nvPr/>
        </p:nvPicPr>
        <p:blipFill>
          <a:blip r:embed="rId2"/>
          <a:stretch>
            <a:fillRect/>
          </a:stretch>
        </p:blipFill>
        <p:spPr>
          <a:xfrm>
            <a:off x="-522710" y="0"/>
            <a:ext cx="12954552" cy="6858000"/>
          </a:xfrm>
          <a:prstGeom prst="rect">
            <a:avLst/>
          </a:prstGeom>
        </p:spPr>
      </p:pic>
      <p:sp>
        <p:nvSpPr>
          <p:cNvPr id="3" name="TextBox 2">
            <a:extLst>
              <a:ext uri="{FF2B5EF4-FFF2-40B4-BE49-F238E27FC236}">
                <a16:creationId xmlns:a16="http://schemas.microsoft.com/office/drawing/2014/main" id="{9BDE4BD7-CE44-3D63-D561-407FF5238D9A}"/>
              </a:ext>
            </a:extLst>
          </p:cNvPr>
          <p:cNvSpPr txBox="1"/>
          <p:nvPr/>
        </p:nvSpPr>
        <p:spPr>
          <a:xfrm>
            <a:off x="2958353" y="262891"/>
            <a:ext cx="9233647" cy="4188770"/>
          </a:xfrm>
          <a:prstGeom prst="rect">
            <a:avLst/>
          </a:prstGeom>
          <a:noFill/>
        </p:spPr>
        <p:txBody>
          <a:bodyPr wrap="square" rtlCol="0">
            <a:noAutofit/>
          </a:bodyPr>
          <a:lstStyle/>
          <a:p>
            <a:r>
              <a:rPr lang="en-US" sz="6000" i="0" dirty="0">
                <a:solidFill>
                  <a:schemeClr val="bg1"/>
                </a:solidFill>
                <a:effectLst/>
                <a:latin typeface="Times New Roman" panose="02020603050405020304" pitchFamily="18" charset="0"/>
                <a:cs typeface="Times New Roman" panose="02020603050405020304" pitchFamily="18" charset="0"/>
              </a:rPr>
              <a:t>The Cost of Following Jesus</a:t>
            </a:r>
            <a:r>
              <a:rPr lang="en-US" sz="6000" i="0" u="none" strike="noStrike" baseline="0" dirty="0">
                <a:solidFill>
                  <a:schemeClr val="bg1"/>
                </a:solidFill>
                <a:latin typeface="Times New Roman" panose="02020603050405020304" pitchFamily="18" charset="0"/>
                <a:cs typeface="Times New Roman" panose="02020603050405020304" pitchFamily="18" charset="0"/>
              </a:rPr>
              <a:t>- </a:t>
            </a:r>
          </a:p>
          <a:p>
            <a:r>
              <a:rPr lang="en-US" sz="6000" i="0" u="none" strike="noStrike" baseline="0" dirty="0">
                <a:solidFill>
                  <a:schemeClr val="bg1"/>
                </a:solidFill>
                <a:latin typeface="Times New Roman" panose="02020603050405020304" pitchFamily="18" charset="0"/>
                <a:cs typeface="Times New Roman" panose="02020603050405020304" pitchFamily="18" charset="0"/>
              </a:rPr>
              <a:t>Luke 9:51-62 </a:t>
            </a:r>
            <a:endParaRPr lang="en-IN" sz="60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400" b="0" i="0" dirty="0">
                <a:solidFill>
                  <a:srgbClr val="121212"/>
                </a:solidFill>
                <a:effectLst/>
                <a:latin typeface="ArialMT"/>
              </a:rPr>
              <a:t>51It came to pass, when the days were near that he should be taken up, he intently set his face to go to Jerusalem </a:t>
            </a:r>
            <a:endParaRPr lang="en-IN" dirty="0"/>
          </a:p>
        </p:txBody>
      </p:sp>
      <p:sp>
        <p:nvSpPr>
          <p:cNvPr id="2" name="TextBox 1">
            <a:extLst>
              <a:ext uri="{FF2B5EF4-FFF2-40B4-BE49-F238E27FC236}">
                <a16:creationId xmlns:a16="http://schemas.microsoft.com/office/drawing/2014/main" id="{0151B32E-4EE2-315E-04D6-9D5FA4BA743A}"/>
              </a:ext>
            </a:extLst>
          </p:cNvPr>
          <p:cNvSpPr txBox="1"/>
          <p:nvPr/>
        </p:nvSpPr>
        <p:spPr>
          <a:xfrm>
            <a:off x="6248400" y="3186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23461365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6C8DB57-DF95-8CE6-0E75-BF286083F25F}"/>
              </a:ext>
            </a:extLst>
          </p:cNvPr>
          <p:cNvPicPr>
            <a:picLocks noChangeAspect="1"/>
          </p:cNvPicPr>
          <p:nvPr/>
        </p:nvPicPr>
        <p:blipFill>
          <a:blip r:embed="rId2"/>
          <a:stretch>
            <a:fillRect/>
          </a:stretch>
        </p:blipFill>
        <p:spPr>
          <a:xfrm>
            <a:off x="-1" y="0"/>
            <a:ext cx="12887451" cy="6858000"/>
          </a:xfrm>
          <a:prstGeom prst="rect">
            <a:avLst/>
          </a:prstGeom>
        </p:spPr>
      </p:pic>
      <p:sp>
        <p:nvSpPr>
          <p:cNvPr id="2" name="TextBox 1">
            <a:extLst>
              <a:ext uri="{FF2B5EF4-FFF2-40B4-BE49-F238E27FC236}">
                <a16:creationId xmlns:a16="http://schemas.microsoft.com/office/drawing/2014/main" id="{DDA86F66-BEA4-2BAF-79C4-AA62F40B0655}"/>
              </a:ext>
            </a:extLst>
          </p:cNvPr>
          <p:cNvSpPr txBox="1"/>
          <p:nvPr/>
        </p:nvSpPr>
        <p:spPr>
          <a:xfrm>
            <a:off x="498883" y="304946"/>
            <a:ext cx="2853917" cy="769441"/>
          </a:xfrm>
          <a:prstGeom prst="rect">
            <a:avLst/>
          </a:prstGeom>
          <a:noFill/>
        </p:spPr>
        <p:txBody>
          <a:bodyPr wrap="square" rtlCol="0">
            <a:spAutoFit/>
          </a:bodyPr>
          <a:lstStyle/>
          <a:p>
            <a:r>
              <a:rPr lang="en-US" sz="4400" i="0" u="none" strike="noStrike" baseline="0" dirty="0">
                <a:solidFill>
                  <a:schemeClr val="bg1"/>
                </a:solidFill>
                <a:latin typeface="Times New Roman" panose="02020603050405020304" pitchFamily="18" charset="0"/>
                <a:cs typeface="Times New Roman" panose="02020603050405020304" pitchFamily="18" charset="0"/>
              </a:rPr>
              <a:t>Luke </a:t>
            </a:r>
            <a:r>
              <a:rPr lang="bo-CN" sz="4400" b="1" i="0" cap="all" dirty="0">
                <a:solidFill>
                  <a:schemeClr val="bg1"/>
                </a:solidFill>
                <a:effectLst/>
                <a:latin typeface="ArialMT"/>
              </a:rPr>
              <a:t>9</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000" dirty="0">
                <a:solidFill>
                  <a:srgbClr val="121212"/>
                </a:solidFill>
                <a:latin typeface="Arial" panose="020B0604020202020204" pitchFamily="34" charset="0"/>
              </a:rPr>
              <a:t> </a:t>
            </a:r>
            <a:r>
              <a:rPr lang="en-US" sz="4000" b="0" i="0" dirty="0">
                <a:solidFill>
                  <a:srgbClr val="121212"/>
                </a:solidFill>
                <a:effectLst/>
                <a:latin typeface="ArialMT"/>
              </a:rPr>
              <a:t>52and sent messengers before his face. They went and entered into a village of the Samaritans, so as to prepare for him. 53They didn’t receive him, because he was traveling with his face set toward Jerusalem.</a:t>
            </a:r>
            <a:endParaRPr lang="en-IN" dirty="0"/>
          </a:p>
        </p:txBody>
      </p:sp>
      <p:sp>
        <p:nvSpPr>
          <p:cNvPr id="2" name="TextBox 1">
            <a:extLst>
              <a:ext uri="{FF2B5EF4-FFF2-40B4-BE49-F238E27FC236}">
                <a16:creationId xmlns:a16="http://schemas.microsoft.com/office/drawing/2014/main" id="{E080E9E1-0B96-FEB4-C731-25B34977E536}"/>
              </a:ext>
            </a:extLst>
          </p:cNvPr>
          <p:cNvSpPr txBox="1"/>
          <p:nvPr/>
        </p:nvSpPr>
        <p:spPr>
          <a:xfrm>
            <a:off x="6248400" y="3186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40373292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BF75D37-0825-65AA-3BB8-BAA68B4399CB}"/>
              </a:ext>
            </a:extLst>
          </p:cNvPr>
          <p:cNvPicPr>
            <a:picLocks noChangeAspect="1"/>
          </p:cNvPicPr>
          <p:nvPr/>
        </p:nvPicPr>
        <p:blipFill>
          <a:blip r:embed="rId2"/>
          <a:stretch>
            <a:fillRect/>
          </a:stretch>
        </p:blipFill>
        <p:spPr>
          <a:xfrm>
            <a:off x="0" y="-524656"/>
            <a:ext cx="14424025" cy="7487588"/>
          </a:xfrm>
          <a:prstGeom prst="rect">
            <a:avLst/>
          </a:prstGeom>
        </p:spPr>
      </p:pic>
      <p:sp>
        <p:nvSpPr>
          <p:cNvPr id="2" name="TextBox 1">
            <a:extLst>
              <a:ext uri="{FF2B5EF4-FFF2-40B4-BE49-F238E27FC236}">
                <a16:creationId xmlns:a16="http://schemas.microsoft.com/office/drawing/2014/main" id="{C7589134-C7DD-065B-A673-05027667197D}"/>
              </a:ext>
            </a:extLst>
          </p:cNvPr>
          <p:cNvSpPr txBox="1"/>
          <p:nvPr/>
        </p:nvSpPr>
        <p:spPr>
          <a:xfrm>
            <a:off x="498883" y="304946"/>
            <a:ext cx="2853917" cy="769441"/>
          </a:xfrm>
          <a:prstGeom prst="rect">
            <a:avLst/>
          </a:prstGeom>
          <a:noFill/>
        </p:spPr>
        <p:txBody>
          <a:bodyPr wrap="square" rtlCol="0">
            <a:spAutoFit/>
          </a:bodyPr>
          <a:lstStyle/>
          <a:p>
            <a:r>
              <a:rPr lang="en-US" sz="4400" i="0" u="none" strike="noStrike" baseline="0" dirty="0">
                <a:solidFill>
                  <a:schemeClr val="bg1"/>
                </a:solidFill>
                <a:latin typeface="Times New Roman" panose="02020603050405020304" pitchFamily="18" charset="0"/>
                <a:cs typeface="Times New Roman" panose="02020603050405020304" pitchFamily="18" charset="0"/>
              </a:rPr>
              <a:t>Luke </a:t>
            </a:r>
            <a:r>
              <a:rPr lang="bo-CN" sz="4400" b="1" i="0" cap="all" dirty="0">
                <a:solidFill>
                  <a:schemeClr val="bg1"/>
                </a:solidFill>
                <a:effectLst/>
                <a:latin typeface="ArialMT"/>
              </a:rPr>
              <a:t>9</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:52,53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a:t>
            </a:r>
            <a:r>
              <a:rPr lang="en-US" sz="4000" b="0" i="0" dirty="0">
                <a:solidFill>
                  <a:srgbClr val="121212"/>
                </a:solidFill>
                <a:effectLst/>
                <a:latin typeface="ArialMT"/>
              </a:rPr>
              <a:t>54When his disciples, James and John, saw this, they said, “Lord, do you want us to command fire to come down from the sky and destroy them, just as Elijah did?”</a:t>
            </a:r>
            <a:endParaRPr lang="en-IN" dirty="0"/>
          </a:p>
        </p:txBody>
      </p:sp>
      <p:sp>
        <p:nvSpPr>
          <p:cNvPr id="2" name="TextBox 1">
            <a:extLst>
              <a:ext uri="{FF2B5EF4-FFF2-40B4-BE49-F238E27FC236}">
                <a16:creationId xmlns:a16="http://schemas.microsoft.com/office/drawing/2014/main" id="{017B3374-2139-E43A-33FF-FDCA37BD310B}"/>
              </a:ext>
            </a:extLst>
          </p:cNvPr>
          <p:cNvSpPr txBox="1"/>
          <p:nvPr/>
        </p:nvSpPr>
        <p:spPr>
          <a:xfrm>
            <a:off x="6248400" y="318654"/>
            <a:ext cx="6096000" cy="6558101"/>
          </a:xfrm>
          <a:prstGeom prst="rect">
            <a:avLst/>
          </a:prstGeom>
          <a:noFill/>
        </p:spPr>
        <p:txBody>
          <a:bodyPr wrap="square" rtlCol="0">
            <a:noAutofit/>
          </a:bodyPr>
          <a:lstStyle/>
          <a:p>
            <a:r>
              <a:rPr lang="en-IN" dirty="0"/>
              <a:t> </a:t>
            </a:r>
          </a:p>
        </p:txBody>
      </p:sp>
    </p:spTree>
    <p:extLst>
      <p:ext uri="{BB962C8B-B14F-4D97-AF65-F5344CB8AC3E}">
        <p14:creationId xmlns:p14="http://schemas.microsoft.com/office/powerpoint/2010/main" val="190963831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2803</TotalTime>
  <Words>526</Words>
  <Application>Microsoft Office PowerPoint</Application>
  <PresentationFormat>Widescreen</PresentationFormat>
  <Paragraphs>52</Paragraphs>
  <Slides>24</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24</vt:i4>
      </vt:variant>
    </vt:vector>
  </HeadingPairs>
  <TitlesOfParts>
    <vt:vector size="33" baseType="lpstr">
      <vt:lpstr>Arial</vt:lpstr>
      <vt:lpstr>ArialMT</vt:lpstr>
      <vt:lpstr>Calibri</vt:lpstr>
      <vt:lpstr>Calibri Light</vt:lpstr>
      <vt:lpstr>Microsoft Himalaya</vt:lpstr>
      <vt:lpstr>Times New Roman</vt:lpstr>
      <vt:lpstr>TimesNewRomanPS-BoldMT</vt:lpstr>
      <vt:lpstr>TimesNewRomanPSMT</vt:lpstr>
      <vt:lpstr>Office Theme</vt:lpstr>
      <vt:lpstr>39-4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5</cp:revision>
  <dcterms:created xsi:type="dcterms:W3CDTF">2022-09-30T06:26:14Z</dcterms:created>
  <dcterms:modified xsi:type="dcterms:W3CDTF">2023-12-12T05:46:12Z</dcterms:modified>
</cp:coreProperties>
</file>