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300" r:id="rId20"/>
    <p:sldId id="301" r:id="rId21"/>
    <p:sldId id="267" r:id="rId22"/>
    <p:sldId id="278" r:id="rId23"/>
    <p:sldId id="268" r:id="rId24"/>
    <p:sldId id="279" r:id="rId25"/>
    <p:sldId id="269" r:id="rId26"/>
    <p:sldId id="280" r:id="rId27"/>
    <p:sldId id="285" r:id="rId28"/>
    <p:sldId id="286" r:id="rId29"/>
    <p:sldId id="298" r:id="rId30"/>
    <p:sldId id="29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90467" autoAdjust="0"/>
  </p:normalViewPr>
  <p:slideViewPr>
    <p:cSldViewPr snapToGrid="0">
      <p:cViewPr varScale="1">
        <p:scale>
          <a:sx n="61" d="100"/>
          <a:sy n="61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E5E55E5-3C5A-4DBF-ADBC-AAC73576031B}"/>
    <pc:docChg chg="undo custSel modSld">
      <pc:chgData name="Alfred Smith" userId="3c60a3631c0db8ad" providerId="LiveId" clId="{6E5E55E5-3C5A-4DBF-ADBC-AAC73576031B}" dt="2023-01-16T08:04:31.536" v="49"/>
      <pc:docMkLst>
        <pc:docMk/>
      </pc:docMkLst>
      <pc:sldChg chg="delSp modTransition modAnim">
        <pc:chgData name="Alfred Smith" userId="3c60a3631c0db8ad" providerId="LiveId" clId="{6E5E55E5-3C5A-4DBF-ADBC-AAC73576031B}" dt="2023-01-16T08:02:59.697" v="21"/>
        <pc:sldMkLst>
          <pc:docMk/>
          <pc:sldMk cId="1499918570" sldId="257"/>
        </pc:sldMkLst>
        <pc:picChg chg="del">
          <ac:chgData name="Alfred Smith" userId="3c60a3631c0db8ad" providerId="LiveId" clId="{6E5E55E5-3C5A-4DBF-ADBC-AAC73576031B}" dt="2023-01-16T08:02:59.697" v="21"/>
          <ac:picMkLst>
            <pc:docMk/>
            <pc:sldMk cId="1499918570" sldId="257"/>
            <ac:picMk id="8" creationId="{BE14C5A1-1654-4266-6947-7A1A1575123A}"/>
          </ac:picMkLst>
        </pc:picChg>
      </pc:sldChg>
      <pc:sldChg chg="addSp delSp modSp mod modTransition">
        <pc:chgData name="Alfred Smith" userId="3c60a3631c0db8ad" providerId="LiveId" clId="{6E5E55E5-3C5A-4DBF-ADBC-AAC73576031B}" dt="2023-01-16T08:02:59.697" v="21"/>
        <pc:sldMkLst>
          <pc:docMk/>
          <pc:sldMk cId="3788111665" sldId="258"/>
        </pc:sldMkLst>
        <pc:spChg chg="del">
          <ac:chgData name="Alfred Smith" userId="3c60a3631c0db8ad" providerId="LiveId" clId="{6E5E55E5-3C5A-4DBF-ADBC-AAC73576031B}" dt="2023-01-16T08:00:31.173" v="0" actId="478"/>
          <ac:spMkLst>
            <pc:docMk/>
            <pc:sldMk cId="3788111665" sldId="258"/>
            <ac:spMk id="2" creationId="{86E25618-A581-D870-065A-FD401DB8647C}"/>
          </ac:spMkLst>
        </pc:spChg>
        <pc:spChg chg="add mod">
          <ac:chgData name="Alfred Smith" userId="3c60a3631c0db8ad" providerId="LiveId" clId="{6E5E55E5-3C5A-4DBF-ADBC-AAC73576031B}" dt="2023-01-16T08:01:15.012" v="5"/>
          <ac:spMkLst>
            <pc:docMk/>
            <pc:sldMk cId="3788111665" sldId="258"/>
            <ac:spMk id="3" creationId="{AA6DB1B0-90AC-A9D2-0E3D-BB0FAC4A70C6}"/>
          </ac:spMkLst>
        </pc:spChg>
      </pc:sldChg>
      <pc:sldChg chg="addSp delSp modSp mod modTransition modAnim">
        <pc:chgData name="Alfred Smith" userId="3c60a3631c0db8ad" providerId="LiveId" clId="{6E5E55E5-3C5A-4DBF-ADBC-AAC73576031B}" dt="2023-01-16T08:04:10.607" v="36"/>
        <pc:sldMkLst>
          <pc:docMk/>
          <pc:sldMk cId="454763615" sldId="259"/>
        </pc:sldMkLst>
        <pc:spChg chg="add mod">
          <ac:chgData name="Alfred Smith" userId="3c60a3631c0db8ad" providerId="LiveId" clId="{6E5E55E5-3C5A-4DBF-ADBC-AAC73576031B}" dt="2023-01-16T08:04:10.607" v="36"/>
          <ac:spMkLst>
            <pc:docMk/>
            <pc:sldMk cId="454763615" sldId="259"/>
            <ac:spMk id="2" creationId="{0B410654-567D-321A-500F-92A7BD3AF4F3}"/>
          </ac:spMkLst>
        </pc:spChg>
        <pc:spChg chg="del">
          <ac:chgData name="Alfred Smith" userId="3c60a3631c0db8ad" providerId="LiveId" clId="{6E5E55E5-3C5A-4DBF-ADBC-AAC73576031B}" dt="2023-01-16T08:03:47.818" v="35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454763615" sldId="259"/>
            <ac:picMk id="8" creationId="{90013E67-CE94-0B5B-BA1E-E02F1BF339B5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12.458" v="37"/>
        <pc:sldMkLst>
          <pc:docMk/>
          <pc:sldMk cId="2346136586" sldId="260"/>
        </pc:sldMkLst>
        <pc:spChg chg="add mod">
          <ac:chgData name="Alfred Smith" userId="3c60a3631c0db8ad" providerId="LiveId" clId="{6E5E55E5-3C5A-4DBF-ADBC-AAC73576031B}" dt="2023-01-16T08:04:12.458" v="37"/>
          <ac:spMkLst>
            <pc:docMk/>
            <pc:sldMk cId="2346136586" sldId="260"/>
            <ac:spMk id="2" creationId="{85584E5E-EE56-391E-D87E-CB923DBF7381}"/>
          </ac:spMkLst>
        </pc:spChg>
        <pc:spChg chg="del">
          <ac:chgData name="Alfred Smith" userId="3c60a3631c0db8ad" providerId="LiveId" clId="{6E5E55E5-3C5A-4DBF-ADBC-AAC73576031B}" dt="2023-01-16T08:03:44.153" v="34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2346136586" sldId="260"/>
            <ac:picMk id="16" creationId="{2BDA607F-550F-49C6-AD27-19741B3C9D4E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13.988" v="38"/>
        <pc:sldMkLst>
          <pc:docMk/>
          <pc:sldMk cId="4037329247" sldId="261"/>
        </pc:sldMkLst>
        <pc:spChg chg="add mod">
          <ac:chgData name="Alfred Smith" userId="3c60a3631c0db8ad" providerId="LiveId" clId="{6E5E55E5-3C5A-4DBF-ADBC-AAC73576031B}" dt="2023-01-16T08:04:13.988" v="38"/>
          <ac:spMkLst>
            <pc:docMk/>
            <pc:sldMk cId="4037329247" sldId="261"/>
            <ac:spMk id="2" creationId="{5F9011AA-B6CF-E64F-F766-2D4FDF7DFA53}"/>
          </ac:spMkLst>
        </pc:spChg>
        <pc:spChg chg="del">
          <ac:chgData name="Alfred Smith" userId="3c60a3631c0db8ad" providerId="LiveId" clId="{6E5E55E5-3C5A-4DBF-ADBC-AAC73576031B}" dt="2023-01-16T08:03:40.899" v="33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4037329247" sldId="261"/>
            <ac:picMk id="14" creationId="{20931840-6AF0-E714-775A-9774E055A240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15.462" v="39"/>
        <pc:sldMkLst>
          <pc:docMk/>
          <pc:sldMk cId="1909638311" sldId="262"/>
        </pc:sldMkLst>
        <pc:spChg chg="add mod">
          <ac:chgData name="Alfred Smith" userId="3c60a3631c0db8ad" providerId="LiveId" clId="{6E5E55E5-3C5A-4DBF-ADBC-AAC73576031B}" dt="2023-01-16T08:04:15.462" v="39"/>
          <ac:spMkLst>
            <pc:docMk/>
            <pc:sldMk cId="1909638311" sldId="262"/>
            <ac:spMk id="2" creationId="{4747F5E9-DC87-1F9D-C8E1-86C6BAA46A9D}"/>
          </ac:spMkLst>
        </pc:spChg>
        <pc:spChg chg="del">
          <ac:chgData name="Alfred Smith" userId="3c60a3631c0db8ad" providerId="LiveId" clId="{6E5E55E5-3C5A-4DBF-ADBC-AAC73576031B}" dt="2023-01-16T08:03:39.007" v="32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1909638311" sldId="262"/>
            <ac:picMk id="28" creationId="{0C7D3900-D24E-FF06-32AF-240113C22B8A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17.007" v="40"/>
        <pc:sldMkLst>
          <pc:docMk/>
          <pc:sldMk cId="641208035" sldId="263"/>
        </pc:sldMkLst>
        <pc:spChg chg="add mod">
          <ac:chgData name="Alfred Smith" userId="3c60a3631c0db8ad" providerId="LiveId" clId="{6E5E55E5-3C5A-4DBF-ADBC-AAC73576031B}" dt="2023-01-16T08:04:17.007" v="40"/>
          <ac:spMkLst>
            <pc:docMk/>
            <pc:sldMk cId="641208035" sldId="263"/>
            <ac:spMk id="2" creationId="{CD696FF0-01AB-F45B-2AA3-2C54227E226F}"/>
          </ac:spMkLst>
        </pc:spChg>
        <pc:spChg chg="del">
          <ac:chgData name="Alfred Smith" userId="3c60a3631c0db8ad" providerId="LiveId" clId="{6E5E55E5-3C5A-4DBF-ADBC-AAC73576031B}" dt="2023-01-16T08:03:36.896" v="31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641208035" sldId="263"/>
            <ac:picMk id="14" creationId="{0C7F48A8-AC13-A1A4-E175-5CD1E88C3C22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18.484" v="41"/>
        <pc:sldMkLst>
          <pc:docMk/>
          <pc:sldMk cId="4044745628" sldId="264"/>
        </pc:sldMkLst>
        <pc:spChg chg="add mod">
          <ac:chgData name="Alfred Smith" userId="3c60a3631c0db8ad" providerId="LiveId" clId="{6E5E55E5-3C5A-4DBF-ADBC-AAC73576031B}" dt="2023-01-16T08:04:18.484" v="41"/>
          <ac:spMkLst>
            <pc:docMk/>
            <pc:sldMk cId="4044745628" sldId="264"/>
            <ac:spMk id="2" creationId="{B4738101-C937-329F-BA3A-8ADC966901A4}"/>
          </ac:spMkLst>
        </pc:spChg>
        <pc:spChg chg="del">
          <ac:chgData name="Alfred Smith" userId="3c60a3631c0db8ad" providerId="LiveId" clId="{6E5E55E5-3C5A-4DBF-ADBC-AAC73576031B}" dt="2023-01-16T08:03:28.579" v="30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4044745628" sldId="264"/>
            <ac:picMk id="26" creationId="{B74CE45E-0BBD-F5EC-BDBA-0E0168F8DC34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20.014" v="42"/>
        <pc:sldMkLst>
          <pc:docMk/>
          <pc:sldMk cId="978260341" sldId="265"/>
        </pc:sldMkLst>
        <pc:spChg chg="add mod">
          <ac:chgData name="Alfred Smith" userId="3c60a3631c0db8ad" providerId="LiveId" clId="{6E5E55E5-3C5A-4DBF-ADBC-AAC73576031B}" dt="2023-01-16T08:04:20.014" v="42"/>
          <ac:spMkLst>
            <pc:docMk/>
            <pc:sldMk cId="978260341" sldId="265"/>
            <ac:spMk id="2" creationId="{32411849-FFC3-CEA0-6C5A-9760D07E019E}"/>
          </ac:spMkLst>
        </pc:spChg>
        <pc:spChg chg="del">
          <ac:chgData name="Alfred Smith" userId="3c60a3631c0db8ad" providerId="LiveId" clId="{6E5E55E5-3C5A-4DBF-ADBC-AAC73576031B}" dt="2023-01-16T08:03:26.518" v="29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978260341" sldId="265"/>
            <ac:picMk id="27" creationId="{116A0218-E57A-DCD3-FDF9-ED39F783D25B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21.466" v="43"/>
        <pc:sldMkLst>
          <pc:docMk/>
          <pc:sldMk cId="3575870363" sldId="266"/>
        </pc:sldMkLst>
        <pc:spChg chg="add mod">
          <ac:chgData name="Alfred Smith" userId="3c60a3631c0db8ad" providerId="LiveId" clId="{6E5E55E5-3C5A-4DBF-ADBC-AAC73576031B}" dt="2023-01-16T08:04:21.466" v="43"/>
          <ac:spMkLst>
            <pc:docMk/>
            <pc:sldMk cId="3575870363" sldId="266"/>
            <ac:spMk id="2" creationId="{065A7B33-4AC3-681F-AD23-CC5D4143519A}"/>
          </ac:spMkLst>
        </pc:spChg>
        <pc:spChg chg="del">
          <ac:chgData name="Alfred Smith" userId="3c60a3631c0db8ad" providerId="LiveId" clId="{6E5E55E5-3C5A-4DBF-ADBC-AAC73576031B}" dt="2023-01-16T08:03:24.136" v="28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3575870363" sldId="266"/>
            <ac:picMk id="31" creationId="{BD9AB5AF-87BC-6390-0B65-E35C364A21E8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24.512" v="45"/>
        <pc:sldMkLst>
          <pc:docMk/>
          <pc:sldMk cId="4017137865" sldId="267"/>
        </pc:sldMkLst>
        <pc:spChg chg="add mod">
          <ac:chgData name="Alfred Smith" userId="3c60a3631c0db8ad" providerId="LiveId" clId="{6E5E55E5-3C5A-4DBF-ADBC-AAC73576031B}" dt="2023-01-16T08:04:24.512" v="45"/>
          <ac:spMkLst>
            <pc:docMk/>
            <pc:sldMk cId="4017137865" sldId="267"/>
            <ac:spMk id="2" creationId="{D823FCB4-8ADF-C816-5AF4-4C5AE81CEF95}"/>
          </ac:spMkLst>
        </pc:spChg>
        <pc:spChg chg="del">
          <ac:chgData name="Alfred Smith" userId="3c60a3631c0db8ad" providerId="LiveId" clId="{6E5E55E5-3C5A-4DBF-ADBC-AAC73576031B}" dt="2023-01-16T08:03:19.254" v="26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4017137865" sldId="267"/>
            <ac:picMk id="39" creationId="{17CBD0D6-5375-25C2-547A-9D6FEE8BF223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25.971" v="46"/>
        <pc:sldMkLst>
          <pc:docMk/>
          <pc:sldMk cId="3137811553" sldId="268"/>
        </pc:sldMkLst>
        <pc:spChg chg="add mod">
          <ac:chgData name="Alfred Smith" userId="3c60a3631c0db8ad" providerId="LiveId" clId="{6E5E55E5-3C5A-4DBF-ADBC-AAC73576031B}" dt="2023-01-16T08:04:25.971" v="46"/>
          <ac:spMkLst>
            <pc:docMk/>
            <pc:sldMk cId="3137811553" sldId="268"/>
            <ac:spMk id="2" creationId="{8E5A7001-23FB-9362-67A1-5D255DC66D54}"/>
          </ac:spMkLst>
        </pc:spChg>
        <pc:spChg chg="del">
          <ac:chgData name="Alfred Smith" userId="3c60a3631c0db8ad" providerId="LiveId" clId="{6E5E55E5-3C5A-4DBF-ADBC-AAC73576031B}" dt="2023-01-16T08:03:15.728" v="25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3137811553" sldId="268"/>
            <ac:picMk id="8" creationId="{4B6B48D9-6173-C4E4-40D5-D00E28B4B413}"/>
          </ac:picMkLst>
        </pc:picChg>
      </pc:sldChg>
      <pc:sldChg chg="addSp delSp modSp mod modTransition modAnim">
        <pc:chgData name="Alfred Smith" userId="3c60a3631c0db8ad" providerId="LiveId" clId="{6E5E55E5-3C5A-4DBF-ADBC-AAC73576031B}" dt="2023-01-16T08:04:27.748" v="47"/>
        <pc:sldMkLst>
          <pc:docMk/>
          <pc:sldMk cId="100491716" sldId="269"/>
        </pc:sldMkLst>
        <pc:spChg chg="add mod">
          <ac:chgData name="Alfred Smith" userId="3c60a3631c0db8ad" providerId="LiveId" clId="{6E5E55E5-3C5A-4DBF-ADBC-AAC73576031B}" dt="2023-01-16T08:04:27.748" v="47"/>
          <ac:spMkLst>
            <pc:docMk/>
            <pc:sldMk cId="100491716" sldId="269"/>
            <ac:spMk id="2" creationId="{4FB77BA8-CFBC-A17B-5AB1-3A1A42F13AAE}"/>
          </ac:spMkLst>
        </pc:spChg>
        <pc:spChg chg="del">
          <ac:chgData name="Alfred Smith" userId="3c60a3631c0db8ad" providerId="LiveId" clId="{6E5E55E5-3C5A-4DBF-ADBC-AAC73576031B}" dt="2023-01-16T08:03:14.241" v="24" actId="478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100491716" sldId="269"/>
            <ac:picMk id="12" creationId="{A6C5727E-DCE8-38EE-07AC-9074E6B1C2CD}"/>
          </ac:picMkLst>
        </pc:pic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4120481681" sldId="270"/>
        </pc:sldMkLst>
        <pc:spChg chg="mod">
          <ac:chgData name="Alfred Smith" userId="3c60a3631c0db8ad" providerId="LiveId" clId="{6E5E55E5-3C5A-4DBF-ADBC-AAC73576031B}" dt="2023-01-16T08:01:09.321" v="4" actId="1076"/>
          <ac:spMkLst>
            <pc:docMk/>
            <pc:sldMk cId="4120481681" sldId="270"/>
            <ac:spMk id="3" creationId="{0C5CEC54-7CE2-EC44-3FCA-59C343393725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939110669" sldId="271"/>
        </pc:sldMkLst>
        <pc:spChg chg="mod">
          <ac:chgData name="Alfred Smith" userId="3c60a3631c0db8ad" providerId="LiveId" clId="{6E5E55E5-3C5A-4DBF-ADBC-AAC73576031B}" dt="2023-01-16T08:01:50.067" v="8"/>
          <ac:spMkLst>
            <pc:docMk/>
            <pc:sldMk cId="939110669" sldId="271"/>
            <ac:spMk id="2" creationId="{8ABFCDE5-8537-E86D-07D2-A02F5E8B3987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4024569785" sldId="272"/>
        </pc:sldMkLst>
        <pc:spChg chg="mod">
          <ac:chgData name="Alfred Smith" userId="3c60a3631c0db8ad" providerId="LiveId" clId="{6E5E55E5-3C5A-4DBF-ADBC-AAC73576031B}" dt="2023-01-16T08:01:53.532" v="9"/>
          <ac:spMkLst>
            <pc:docMk/>
            <pc:sldMk cId="4024569785" sldId="272"/>
            <ac:spMk id="2" creationId="{183A560C-E05E-4534-9050-43DBA6F7FCFA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487179600" sldId="273"/>
        </pc:sldMkLst>
        <pc:spChg chg="mod">
          <ac:chgData name="Alfred Smith" userId="3c60a3631c0db8ad" providerId="LiveId" clId="{6E5E55E5-3C5A-4DBF-ADBC-AAC73576031B}" dt="2023-01-16T08:01:56.604" v="10"/>
          <ac:spMkLst>
            <pc:docMk/>
            <pc:sldMk cId="487179600" sldId="273"/>
            <ac:spMk id="2" creationId="{7336449C-586D-8F0F-0DAD-9AC3CFFDDF97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2168401200" sldId="274"/>
        </pc:sldMkLst>
        <pc:spChg chg="mod">
          <ac:chgData name="Alfred Smith" userId="3c60a3631c0db8ad" providerId="LiveId" clId="{6E5E55E5-3C5A-4DBF-ADBC-AAC73576031B}" dt="2023-01-16T08:01:59.418" v="11"/>
          <ac:spMkLst>
            <pc:docMk/>
            <pc:sldMk cId="2168401200" sldId="274"/>
            <ac:spMk id="2" creationId="{60C39605-A162-345C-7AFB-1837C10E17E0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2996969115" sldId="275"/>
        </pc:sldMkLst>
        <pc:spChg chg="mod">
          <ac:chgData name="Alfred Smith" userId="3c60a3631c0db8ad" providerId="LiveId" clId="{6E5E55E5-3C5A-4DBF-ADBC-AAC73576031B}" dt="2023-01-16T08:02:03.992" v="12"/>
          <ac:spMkLst>
            <pc:docMk/>
            <pc:sldMk cId="2996969115" sldId="275"/>
            <ac:spMk id="2" creationId="{546EF070-4474-F8B9-2463-212F0967F31C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2390376940" sldId="276"/>
        </pc:sldMkLst>
        <pc:spChg chg="mod">
          <ac:chgData name="Alfred Smith" userId="3c60a3631c0db8ad" providerId="LiveId" clId="{6E5E55E5-3C5A-4DBF-ADBC-AAC73576031B}" dt="2023-01-16T08:02:08.422" v="13"/>
          <ac:spMkLst>
            <pc:docMk/>
            <pc:sldMk cId="2390376940" sldId="276"/>
            <ac:spMk id="2" creationId="{110F86CD-FE61-2CEB-5E4A-7B944A0BC15B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4265919077" sldId="277"/>
        </pc:sldMkLst>
        <pc:spChg chg="mod">
          <ac:chgData name="Alfred Smith" userId="3c60a3631c0db8ad" providerId="LiveId" clId="{6E5E55E5-3C5A-4DBF-ADBC-AAC73576031B}" dt="2023-01-16T08:02:12.592" v="14"/>
          <ac:spMkLst>
            <pc:docMk/>
            <pc:sldMk cId="4265919077" sldId="277"/>
            <ac:spMk id="2" creationId="{A2746D26-1D6E-17FD-BE94-0C2F4EFE47C5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210266664" sldId="278"/>
        </pc:sldMkLst>
        <pc:spChg chg="mod">
          <ac:chgData name="Alfred Smith" userId="3c60a3631c0db8ad" providerId="LiveId" clId="{6E5E55E5-3C5A-4DBF-ADBC-AAC73576031B}" dt="2023-01-16T08:02:23.617" v="16"/>
          <ac:spMkLst>
            <pc:docMk/>
            <pc:sldMk cId="210266664" sldId="278"/>
            <ac:spMk id="2" creationId="{5637D959-E1B7-28CD-08B3-55032F198F96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888433145" sldId="279"/>
        </pc:sldMkLst>
        <pc:spChg chg="mod">
          <ac:chgData name="Alfred Smith" userId="3c60a3631c0db8ad" providerId="LiveId" clId="{6E5E55E5-3C5A-4DBF-ADBC-AAC73576031B}" dt="2023-01-16T08:02:27.466" v="17"/>
          <ac:spMkLst>
            <pc:docMk/>
            <pc:sldMk cId="888433145" sldId="279"/>
            <ac:spMk id="2" creationId="{76585C5B-4807-9DED-9D7D-3E5FA7758E0B}"/>
          </ac:spMkLst>
        </pc:sp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791300187" sldId="280"/>
        </pc:sldMkLst>
        <pc:spChg chg="mod">
          <ac:chgData name="Alfred Smith" userId="3c60a3631c0db8ad" providerId="LiveId" clId="{6E5E55E5-3C5A-4DBF-ADBC-AAC73576031B}" dt="2023-01-16T08:02:30.817" v="18"/>
          <ac:spMkLst>
            <pc:docMk/>
            <pc:sldMk cId="791300187" sldId="280"/>
            <ac:spMk id="2" creationId="{7D180739-EB5D-BC2A-97A9-C15297BF3631}"/>
          </ac:spMkLst>
        </pc:spChg>
      </pc:sldChg>
      <pc:sldChg chg="addSp delSp modSp mod modTransition modAnim">
        <pc:chgData name="Alfred Smith" userId="3c60a3631c0db8ad" providerId="LiveId" clId="{6E5E55E5-3C5A-4DBF-ADBC-AAC73576031B}" dt="2023-01-16T08:04:29.424" v="48"/>
        <pc:sldMkLst>
          <pc:docMk/>
          <pc:sldMk cId="1522780631" sldId="285"/>
        </pc:sldMkLst>
        <pc:spChg chg="add mod">
          <ac:chgData name="Alfred Smith" userId="3c60a3631c0db8ad" providerId="LiveId" clId="{6E5E55E5-3C5A-4DBF-ADBC-AAC73576031B}" dt="2023-01-16T08:04:29.424" v="48"/>
          <ac:spMkLst>
            <pc:docMk/>
            <pc:sldMk cId="1522780631" sldId="285"/>
            <ac:spMk id="2" creationId="{73A0D185-EA3C-3911-5005-E723E3592341}"/>
          </ac:spMkLst>
        </pc:spChg>
        <pc:spChg chg="del">
          <ac:chgData name="Alfred Smith" userId="3c60a3631c0db8ad" providerId="LiveId" clId="{6E5E55E5-3C5A-4DBF-ADBC-AAC73576031B}" dt="2023-01-16T08:03:12.360" v="23" actId="478"/>
          <ac:spMkLst>
            <pc:docMk/>
            <pc:sldMk cId="1522780631" sldId="285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1522780631" sldId="285"/>
            <ac:picMk id="12" creationId="{56FE01D4-D1ED-593D-53CF-DFBC1B5A9772}"/>
          </ac:picMkLst>
        </pc:pic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1850742486" sldId="286"/>
        </pc:sldMkLst>
        <pc:spChg chg="mod">
          <ac:chgData name="Alfred Smith" userId="3c60a3631c0db8ad" providerId="LiveId" clId="{6E5E55E5-3C5A-4DBF-ADBC-AAC73576031B}" dt="2023-01-16T08:02:34.798" v="19"/>
          <ac:spMkLst>
            <pc:docMk/>
            <pc:sldMk cId="1850742486" sldId="286"/>
            <ac:spMk id="2" creationId="{E4FD25C4-4562-5E16-737C-7E07A8680B84}"/>
          </ac:spMkLst>
        </pc:spChg>
      </pc:sldChg>
      <pc:sldChg chg="addSp delSp modSp mod modTransition modAnim">
        <pc:chgData name="Alfred Smith" userId="3c60a3631c0db8ad" providerId="LiveId" clId="{6E5E55E5-3C5A-4DBF-ADBC-AAC73576031B}" dt="2023-01-16T08:04:31.536" v="49"/>
        <pc:sldMkLst>
          <pc:docMk/>
          <pc:sldMk cId="1754830297" sldId="298"/>
        </pc:sldMkLst>
        <pc:spChg chg="add mod">
          <ac:chgData name="Alfred Smith" userId="3c60a3631c0db8ad" providerId="LiveId" clId="{6E5E55E5-3C5A-4DBF-ADBC-AAC73576031B}" dt="2023-01-16T08:04:31.536" v="49"/>
          <ac:spMkLst>
            <pc:docMk/>
            <pc:sldMk cId="1754830297" sldId="298"/>
            <ac:spMk id="2" creationId="{FC8CC980-820F-7776-16AA-E0887FFEB904}"/>
          </ac:spMkLst>
        </pc:spChg>
        <pc:spChg chg="del">
          <ac:chgData name="Alfred Smith" userId="3c60a3631c0db8ad" providerId="LiveId" clId="{6E5E55E5-3C5A-4DBF-ADBC-AAC73576031B}" dt="2023-01-16T08:03:10.444" v="22" actId="478"/>
          <ac:spMkLst>
            <pc:docMk/>
            <pc:sldMk cId="1754830297" sldId="298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1754830297" sldId="298"/>
            <ac:picMk id="31" creationId="{9010E861-9EEC-E8AC-BA2E-0540BA4058FD}"/>
          </ac:picMkLst>
        </pc:pic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3356057337" sldId="299"/>
        </pc:sldMkLst>
        <pc:spChg chg="mod">
          <ac:chgData name="Alfred Smith" userId="3c60a3631c0db8ad" providerId="LiveId" clId="{6E5E55E5-3C5A-4DBF-ADBC-AAC73576031B}" dt="2023-01-16T08:02:38.257" v="20"/>
          <ac:spMkLst>
            <pc:docMk/>
            <pc:sldMk cId="3356057337" sldId="299"/>
            <ac:spMk id="2" creationId="{406A306E-5266-787B-5BAF-AEA95870F95A}"/>
          </ac:spMkLst>
        </pc:spChg>
      </pc:sldChg>
      <pc:sldChg chg="addSp delSp modSp mod modTransition modAnim">
        <pc:chgData name="Alfred Smith" userId="3c60a3631c0db8ad" providerId="LiveId" clId="{6E5E55E5-3C5A-4DBF-ADBC-AAC73576031B}" dt="2023-01-16T08:04:23.020" v="44"/>
        <pc:sldMkLst>
          <pc:docMk/>
          <pc:sldMk cId="2745891315" sldId="300"/>
        </pc:sldMkLst>
        <pc:spChg chg="add mod">
          <ac:chgData name="Alfred Smith" userId="3c60a3631c0db8ad" providerId="LiveId" clId="{6E5E55E5-3C5A-4DBF-ADBC-AAC73576031B}" dt="2023-01-16T08:04:23.020" v="44"/>
          <ac:spMkLst>
            <pc:docMk/>
            <pc:sldMk cId="2745891315" sldId="300"/>
            <ac:spMk id="2" creationId="{4B59096B-FC3E-BE6F-280B-71B83D8F4A52}"/>
          </ac:spMkLst>
        </pc:spChg>
        <pc:spChg chg="del">
          <ac:chgData name="Alfred Smith" userId="3c60a3631c0db8ad" providerId="LiveId" clId="{6E5E55E5-3C5A-4DBF-ADBC-AAC73576031B}" dt="2023-01-16T08:03:21.712" v="27" actId="478"/>
          <ac:spMkLst>
            <pc:docMk/>
            <pc:sldMk cId="2745891315" sldId="300"/>
            <ac:spMk id="3" creationId="{A58184BD-88F1-BA02-40C1-D8403D0EEC0D}"/>
          </ac:spMkLst>
        </pc:spChg>
        <pc:picChg chg="del">
          <ac:chgData name="Alfred Smith" userId="3c60a3631c0db8ad" providerId="LiveId" clId="{6E5E55E5-3C5A-4DBF-ADBC-AAC73576031B}" dt="2023-01-16T08:02:59.697" v="21"/>
          <ac:picMkLst>
            <pc:docMk/>
            <pc:sldMk cId="2745891315" sldId="300"/>
            <ac:picMk id="7" creationId="{615C8AF4-C87A-A1F1-35EF-E48CB36C84D4}"/>
          </ac:picMkLst>
        </pc:picChg>
      </pc:sldChg>
      <pc:sldChg chg="modSp mod modTransition">
        <pc:chgData name="Alfred Smith" userId="3c60a3631c0db8ad" providerId="LiveId" clId="{6E5E55E5-3C5A-4DBF-ADBC-AAC73576031B}" dt="2023-01-16T08:02:59.697" v="21"/>
        <pc:sldMkLst>
          <pc:docMk/>
          <pc:sldMk cId="129723916" sldId="301"/>
        </pc:sldMkLst>
        <pc:spChg chg="mod">
          <ac:chgData name="Alfred Smith" userId="3c60a3631c0db8ad" providerId="LiveId" clId="{6E5E55E5-3C5A-4DBF-ADBC-AAC73576031B}" dt="2023-01-16T08:02:19.719" v="15"/>
          <ac:spMkLst>
            <pc:docMk/>
            <pc:sldMk cId="129723916" sldId="301"/>
            <ac:spMk id="2" creationId="{A2746D26-1D6E-17FD-BE94-0C2F4EFE47C5}"/>
          </ac:spMkLst>
        </pc:spChg>
      </pc:sldChg>
    </pc:docChg>
  </pc:docChgLst>
  <pc:docChgLst>
    <pc:chgData name="Alfred Smith" userId="3c60a3631c0db8ad" providerId="LiveId" clId="{0845F4C2-1808-471C-B174-3077C188E15A}"/>
    <pc:docChg chg="modSld">
      <pc:chgData name="Alfred Smith" userId="3c60a3631c0db8ad" providerId="LiveId" clId="{0845F4C2-1808-471C-B174-3077C188E15A}" dt="2023-01-25T14:49:50.834" v="0"/>
      <pc:docMkLst>
        <pc:docMk/>
      </pc:docMkLst>
      <pc:sldChg chg="modSp mod">
        <pc:chgData name="Alfred Smith" userId="3c60a3631c0db8ad" providerId="LiveId" clId="{0845F4C2-1808-471C-B174-3077C188E15A}" dt="2023-01-25T14:49:50.834" v="0"/>
        <pc:sldMkLst>
          <pc:docMk/>
          <pc:sldMk cId="1499918570" sldId="257"/>
        </pc:sldMkLst>
        <pc:spChg chg="mod">
          <ac:chgData name="Alfred Smith" userId="3c60a3631c0db8ad" providerId="LiveId" clId="{0845F4C2-1808-471C-B174-3077C188E15A}" dt="2023-01-25T14:49:50.834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39 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64F0A-1FB4-8AC9-D9C8-2D8C2777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8986" y="1"/>
            <a:ext cx="1352098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36449C-586D-8F0F-0DAD-9AC3CFFDDF9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10:3,4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5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Into whatever house you enter, first say, ‘Peace be to this house.’ 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6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If a son of peace is there, your peace will rest on him; but if not, it will return to you.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696FF0-01AB-F45B-2AA3-2C54227E226F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39FEF-BB84-CF65-7BAC-61CFFB96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47"/>
            <a:ext cx="12192000" cy="6871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39605-A162-345C-7AFB-1837C10E17E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7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Remain in that same house, eating and drinking the things they give, for the laborer is worthy of his wages. Don’t go from house to house.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738101-C937-329F-BA3A-8ADC966901A4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5EEBC2-9532-5F65-2367-F633089A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57633" cy="6970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6EF070-4474-F8B9-2463-212F0967F31C}"/>
              </a:ext>
            </a:extLst>
          </p:cNvPr>
          <p:cNvSpPr txBox="1"/>
          <p:nvPr/>
        </p:nvSpPr>
        <p:spPr>
          <a:xfrm>
            <a:off x="9580889" y="50642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8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Into whatever city you enter and they receive you, eat the things that are set before you. 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9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Heal the sick who are there and tell them, ‘God’s Kingdom has come near to you.’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411849-FFC3-CEA0-6C5A-9760D07E019E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DED06-74BE-6B03-4398-53CCB4F31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497"/>
            <a:ext cx="12192000" cy="6940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0F86CD-FE61-2CEB-5E4A-7B944A0BC15B}"/>
              </a:ext>
            </a:extLst>
          </p:cNvPr>
          <p:cNvSpPr txBox="1"/>
          <p:nvPr/>
        </p:nvSpPr>
        <p:spPr>
          <a:xfrm>
            <a:off x="9751372" y="35144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10:8,9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10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But into whatever city you enter and they don’t receive you, go out into its streets and say, 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11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‘Even the dust from your city that clings to us, we wipe off against you.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5A7B33-4AC3-681F-AD23-CC5D4143519A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6B3B7-7318-ED35-8391-B6D8FCA1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0516" y="0"/>
            <a:ext cx="144125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46D26-1D6E-17FD-BE94-0C2F4EFE47C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…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We do it to warn you. But here is what you can be sure of. God’s kingdom has come near.’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59096B-FC3E-BE6F-280B-71B83D8F4A52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89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CE9C83-99A6-4AAF-73EA-A6C58BAC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6DB1B0-90AC-A9D2-0E3D-BB0FAC4A70C6}"/>
              </a:ext>
            </a:extLst>
          </p:cNvPr>
          <p:cNvSpPr txBox="1"/>
          <p:nvPr/>
        </p:nvSpPr>
        <p:spPr>
          <a:xfrm>
            <a:off x="7058043" y="3793145"/>
            <a:ext cx="5450237" cy="3708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72 sent out - Luke 10:1-24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6B3B7-7318-ED35-8391-B6D8FCA1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8930" y="-281689"/>
            <a:ext cx="16757603" cy="7973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46D26-1D6E-17FD-BE94-0C2F4EFE47C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23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b="0" i="0" dirty="0">
                <a:solidFill>
                  <a:srgbClr val="121212"/>
                </a:solidFill>
                <a:effectLst/>
                <a:latin typeface="ArialMT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I tell you, it will be more tolerable in that day for Sodom than for that city.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23FCB4-8ADF-C816-5AF4-4C5AE81CEF95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9A227-300F-1E05-0746-28617047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73"/>
            <a:ext cx="12192000" cy="6927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7D959-E1B7-28CD-08B3-55032F198F9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16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Whoever listens to you listens to me, and whoever rejects you rejects me. Whoever rejects me rejects him who sent me.”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5A7001-23FB-9362-67A1-5D255DC66D54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A593C-FF60-CB55-4B15-06CE7E10E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273" y="0"/>
            <a:ext cx="131406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85C5B-4807-9DED-9D7D-3E5FA7758E0B}"/>
              </a:ext>
            </a:extLst>
          </p:cNvPr>
          <p:cNvSpPr txBox="1"/>
          <p:nvPr/>
        </p:nvSpPr>
        <p:spPr>
          <a:xfrm>
            <a:off x="10061337" y="53742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17The seventy returned with joy, saying, “Lord, even the demons are subject to us in your name!”</a:t>
            </a:r>
            <a:endParaRPr lang="en-US" sz="44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77BA8-CFBC-A17B-5AB1-3A1A42F13AAE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609FD-4770-81DB-5AF7-A39F53B3C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64832"/>
            <a:ext cx="12192000" cy="7122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180739-EB5D-BC2A-97A9-C15297BF3631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21In that same hour, Jesus rejoiced in the Holy Spirit, and said, 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MT"/>
              </a:rPr>
              <a:t>“I thank you, O Father, </a:t>
            </a:r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 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0D185-EA3C-3911-5005-E723E3592341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415B3-9C46-7C6E-04CD-D564C01FC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4770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D25C4-4562-5E16-737C-7E07A8680B84}"/>
              </a:ext>
            </a:extLst>
          </p:cNvPr>
          <p:cNvSpPr txBox="1"/>
          <p:nvPr/>
        </p:nvSpPr>
        <p:spPr>
          <a:xfrm>
            <a:off x="10193785" y="53742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21…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MT"/>
              </a:rPr>
              <a:t>  Lord of heaven and earth, that you have hidden these things from the wise and understanding, and revealed them to little children. Yes, Father, for so it was well-pleasing in your sight.”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CC980-820F-7776-16AA-E0887FFEB904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483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latin typeface="TimesNewRomanPSMT"/>
              </a:rPr>
              <a:t>72 sent out - Luke 10:1-24 </a:t>
            </a:r>
            <a:endParaRPr lang="en-IN" sz="6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10654-567D-321A-500F-92A7BD3AF4F3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99A20-2102-9F7D-12C2-E4C363A13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6A306E-5266-787B-5BAF-AEA95870F95A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57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3845D-B3E1-0189-6E7E-A7A03E5AF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5CEC54-7CE2-EC44-3FCA-59C343393725}"/>
              </a:ext>
            </a:extLst>
          </p:cNvPr>
          <p:cNvSpPr txBox="1"/>
          <p:nvPr/>
        </p:nvSpPr>
        <p:spPr>
          <a:xfrm>
            <a:off x="7058043" y="3793145"/>
            <a:ext cx="5450237" cy="3708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72 sent out - Luke 10:1-24 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1Now after these things, the Lord also appointed seventy others, and sent them two by two ahead of him into every city and place where he was about to come.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84E5E-EE56-391E-D87E-CB923DBF7381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2468D-84EA-3DF9-9232-C4DE9A67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532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BFCDE5-8537-E86D-07D2-A02F5E8B398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 2Then he said to them,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“The harvest is indeed plentiful, but the laborers are few. Pray therefore to the Lord of the harvest, that he may send out laborers into his harvest.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9011AA-B6CF-E64F-F766-2D4FDF7DFA53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4C89DE-D747-6546-942D-1EEB50E0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166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A560C-E05E-4534-9050-43DBA6F7FCFA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Go your ways. Behold, I send you out as lambs among wolves. 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4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Carry no purse, nor wallet, nor sandals. Greet no one on the way.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47F5E9-DC87-1F9D-C8E1-86C6BAA46A9D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616</Words>
  <Application>Microsoft Office PowerPoint</Application>
  <PresentationFormat>Widescreen</PresentationFormat>
  <Paragraphs>57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39-5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2023-01-25T14:49:53Z</dcterms:modified>
</cp:coreProperties>
</file>