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99390-30A0-4ED3-BB1B-216F1207C974}" v="10" dt="2023-01-16T12:05:22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3969" autoAdjust="0"/>
  </p:normalViewPr>
  <p:slideViewPr>
    <p:cSldViewPr snapToGrid="0">
      <p:cViewPr varScale="1">
        <p:scale>
          <a:sx n="56" d="100"/>
          <a:sy n="56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88D99390-30A0-4ED3-BB1B-216F1207C974}"/>
    <pc:docChg chg="custSel modSld">
      <pc:chgData name="Alfred Smith" userId="3c60a3631c0db8ad" providerId="LiveId" clId="{88D99390-30A0-4ED3-BB1B-216F1207C974}" dt="2023-01-16T12:05:22.028" v="28"/>
      <pc:docMkLst>
        <pc:docMk/>
      </pc:docMkLst>
      <pc:sldChg chg="delSp modSp mod modTransition modAnim">
        <pc:chgData name="Alfred Smith" userId="3c60a3631c0db8ad" providerId="LiveId" clId="{88D99390-30A0-4ED3-BB1B-216F1207C974}" dt="2023-01-16T12:04:25.973" v="20"/>
        <pc:sldMkLst>
          <pc:docMk/>
          <pc:sldMk cId="1499918570" sldId="257"/>
        </pc:sldMkLst>
        <pc:spChg chg="mod">
          <ac:chgData name="Alfred Smith" userId="3c60a3631c0db8ad" providerId="LiveId" clId="{88D99390-30A0-4ED3-BB1B-216F1207C974}" dt="2023-01-16T12:04:25.973" v="20"/>
          <ac:spMkLst>
            <pc:docMk/>
            <pc:sldMk cId="1499918570" sldId="257"/>
            <ac:spMk id="3" creationId="{0228937D-0D81-2DA1-1C55-FD99B23FE1AE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1499918570" sldId="257"/>
            <ac:picMk id="8" creationId="{FB5C710F-D501-EC5B-4CFE-93B494D2354B}"/>
          </ac:picMkLst>
        </pc:picChg>
      </pc:sldChg>
      <pc:sldChg chg="addSp delSp modSp mod modTransition">
        <pc:chgData name="Alfred Smith" userId="3c60a3631c0db8ad" providerId="LiveId" clId="{88D99390-30A0-4ED3-BB1B-216F1207C974}" dt="2023-01-16T12:01:35.814" v="12"/>
        <pc:sldMkLst>
          <pc:docMk/>
          <pc:sldMk cId="3788111665" sldId="258"/>
        </pc:sldMkLst>
        <pc:spChg chg="del">
          <ac:chgData name="Alfred Smith" userId="3c60a3631c0db8ad" providerId="LiveId" clId="{88D99390-30A0-4ED3-BB1B-216F1207C974}" dt="2023-01-16T11:59:51.917" v="4" actId="478"/>
          <ac:spMkLst>
            <pc:docMk/>
            <pc:sldMk cId="3788111665" sldId="258"/>
            <ac:spMk id="2" creationId="{B4DA6E80-0D0C-D8B2-CB36-DF1C674C3A1B}"/>
          </ac:spMkLst>
        </pc:spChg>
        <pc:spChg chg="add mod">
          <ac:chgData name="Alfred Smith" userId="3c60a3631c0db8ad" providerId="LiveId" clId="{88D99390-30A0-4ED3-BB1B-216F1207C974}" dt="2023-01-16T11:59:52.868" v="5"/>
          <ac:spMkLst>
            <pc:docMk/>
            <pc:sldMk cId="3788111665" sldId="258"/>
            <ac:spMk id="4" creationId="{EBC63778-27FF-8C03-C61A-A94E3933C980}"/>
          </ac:spMkLst>
        </pc:spChg>
      </pc:sldChg>
      <pc:sldChg chg="addSp delSp modSp mod modTransition modAnim">
        <pc:chgData name="Alfred Smith" userId="3c60a3631c0db8ad" providerId="LiveId" clId="{88D99390-30A0-4ED3-BB1B-216F1207C974}" dt="2023-01-16T12:05:11.901" v="21"/>
        <pc:sldMkLst>
          <pc:docMk/>
          <pc:sldMk cId="454763615" sldId="259"/>
        </pc:sldMkLst>
        <pc:spChg chg="add mod">
          <ac:chgData name="Alfred Smith" userId="3c60a3631c0db8ad" providerId="LiveId" clId="{88D99390-30A0-4ED3-BB1B-216F1207C974}" dt="2023-01-16T12:05:11.901" v="21"/>
          <ac:spMkLst>
            <pc:docMk/>
            <pc:sldMk cId="454763615" sldId="259"/>
            <ac:spMk id="2" creationId="{3DCBFA41-5A22-14C3-6B82-F06F66300A17}"/>
          </ac:spMkLst>
        </pc:spChg>
        <pc:spChg chg="del">
          <ac:chgData name="Alfred Smith" userId="3c60a3631c0db8ad" providerId="LiveId" clId="{88D99390-30A0-4ED3-BB1B-216F1207C974}" dt="2023-01-16T12:01:58.950" v="19" actId="478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454763615" sldId="259"/>
            <ac:picMk id="16" creationId="{B48275EE-7050-13DA-8168-1609BD3A652A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13.503" v="22"/>
        <pc:sldMkLst>
          <pc:docMk/>
          <pc:sldMk cId="2346136586" sldId="260"/>
        </pc:sldMkLst>
        <pc:spChg chg="add mod">
          <ac:chgData name="Alfred Smith" userId="3c60a3631c0db8ad" providerId="LiveId" clId="{88D99390-30A0-4ED3-BB1B-216F1207C974}" dt="2023-01-16T12:05:13.503" v="22"/>
          <ac:spMkLst>
            <pc:docMk/>
            <pc:sldMk cId="2346136586" sldId="260"/>
            <ac:spMk id="2" creationId="{F85E825D-39E3-5AA9-B6C3-2FC2CF90B96C}"/>
          </ac:spMkLst>
        </pc:spChg>
        <pc:spChg chg="del">
          <ac:chgData name="Alfred Smith" userId="3c60a3631c0db8ad" providerId="LiveId" clId="{88D99390-30A0-4ED3-BB1B-216F1207C974}" dt="2023-01-16T12:01:57.260" v="18" actId="478"/>
          <ac:spMkLst>
            <pc:docMk/>
            <pc:sldMk cId="2346136586" sldId="260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2346136586" sldId="260"/>
            <ac:picMk id="12" creationId="{EDDFA7D3-F67E-F91E-F557-4D14B121F9C0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14.886" v="23"/>
        <pc:sldMkLst>
          <pc:docMk/>
          <pc:sldMk cId="4037329247" sldId="261"/>
        </pc:sldMkLst>
        <pc:spChg chg="add mod">
          <ac:chgData name="Alfred Smith" userId="3c60a3631c0db8ad" providerId="LiveId" clId="{88D99390-30A0-4ED3-BB1B-216F1207C974}" dt="2023-01-16T12:05:14.886" v="23"/>
          <ac:spMkLst>
            <pc:docMk/>
            <pc:sldMk cId="4037329247" sldId="261"/>
            <ac:spMk id="2" creationId="{F6DABD16-BF3F-7C22-EB46-784214CA9A25}"/>
          </ac:spMkLst>
        </pc:spChg>
        <pc:spChg chg="del">
          <ac:chgData name="Alfred Smith" userId="3c60a3631c0db8ad" providerId="LiveId" clId="{88D99390-30A0-4ED3-BB1B-216F1207C974}" dt="2023-01-16T12:01:55.404" v="17" actId="478"/>
          <ac:spMkLst>
            <pc:docMk/>
            <pc:sldMk cId="4037329247" sldId="261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4037329247" sldId="261"/>
            <ac:picMk id="19" creationId="{EE6F8848-8FA3-5D00-D64D-5EF578A621F3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16.357" v="24"/>
        <pc:sldMkLst>
          <pc:docMk/>
          <pc:sldMk cId="1909638311" sldId="262"/>
        </pc:sldMkLst>
        <pc:spChg chg="add mod">
          <ac:chgData name="Alfred Smith" userId="3c60a3631c0db8ad" providerId="LiveId" clId="{88D99390-30A0-4ED3-BB1B-216F1207C974}" dt="2023-01-16T12:05:16.357" v="24"/>
          <ac:spMkLst>
            <pc:docMk/>
            <pc:sldMk cId="1909638311" sldId="262"/>
            <ac:spMk id="2" creationId="{FA710872-ADDF-2920-97C0-30B78C0DEB40}"/>
          </ac:spMkLst>
        </pc:spChg>
        <pc:spChg chg="del">
          <ac:chgData name="Alfred Smith" userId="3c60a3631c0db8ad" providerId="LiveId" clId="{88D99390-30A0-4ED3-BB1B-216F1207C974}" dt="2023-01-16T12:01:53.796" v="16" actId="478"/>
          <ac:spMkLst>
            <pc:docMk/>
            <pc:sldMk cId="1909638311" sldId="262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1909638311" sldId="262"/>
            <ac:picMk id="13" creationId="{3D2F6F5B-AC89-1418-2089-948AC736697C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17.841" v="25"/>
        <pc:sldMkLst>
          <pc:docMk/>
          <pc:sldMk cId="641208035" sldId="263"/>
        </pc:sldMkLst>
        <pc:spChg chg="add mod">
          <ac:chgData name="Alfred Smith" userId="3c60a3631c0db8ad" providerId="LiveId" clId="{88D99390-30A0-4ED3-BB1B-216F1207C974}" dt="2023-01-16T12:05:17.841" v="25"/>
          <ac:spMkLst>
            <pc:docMk/>
            <pc:sldMk cId="641208035" sldId="263"/>
            <ac:spMk id="2" creationId="{40DF73B9-3079-B05B-9C6C-1966A38525B0}"/>
          </ac:spMkLst>
        </pc:spChg>
        <pc:spChg chg="del">
          <ac:chgData name="Alfred Smith" userId="3c60a3631c0db8ad" providerId="LiveId" clId="{88D99390-30A0-4ED3-BB1B-216F1207C974}" dt="2023-01-16T12:01:52.277" v="15" actId="478"/>
          <ac:spMkLst>
            <pc:docMk/>
            <pc:sldMk cId="641208035" sldId="263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641208035" sldId="263"/>
            <ac:picMk id="24" creationId="{633DB236-08BC-E021-5310-895FD0814B39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19.233" v="26"/>
        <pc:sldMkLst>
          <pc:docMk/>
          <pc:sldMk cId="4044745628" sldId="264"/>
        </pc:sldMkLst>
        <pc:spChg chg="add mod">
          <ac:chgData name="Alfred Smith" userId="3c60a3631c0db8ad" providerId="LiveId" clId="{88D99390-30A0-4ED3-BB1B-216F1207C974}" dt="2023-01-16T12:05:19.233" v="26"/>
          <ac:spMkLst>
            <pc:docMk/>
            <pc:sldMk cId="4044745628" sldId="264"/>
            <ac:spMk id="2" creationId="{2823F70C-817B-9565-B88E-6859A7EAE121}"/>
          </ac:spMkLst>
        </pc:spChg>
        <pc:spChg chg="del">
          <ac:chgData name="Alfred Smith" userId="3c60a3631c0db8ad" providerId="LiveId" clId="{88D99390-30A0-4ED3-BB1B-216F1207C974}" dt="2023-01-16T12:01:50.511" v="14" actId="478"/>
          <ac:spMkLst>
            <pc:docMk/>
            <pc:sldMk cId="4044745628" sldId="264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4044745628" sldId="264"/>
            <ac:picMk id="13" creationId="{9683E91C-B510-797C-48A1-2990AB0361AB}"/>
          </ac:picMkLst>
        </pc:picChg>
      </pc:sldChg>
      <pc:sldChg chg="addSp delSp modSp mod modTransition modAnim">
        <pc:chgData name="Alfred Smith" userId="3c60a3631c0db8ad" providerId="LiveId" clId="{88D99390-30A0-4ED3-BB1B-216F1207C974}" dt="2023-01-16T12:05:20.693" v="27"/>
        <pc:sldMkLst>
          <pc:docMk/>
          <pc:sldMk cId="978260341" sldId="265"/>
        </pc:sldMkLst>
        <pc:spChg chg="add mod">
          <ac:chgData name="Alfred Smith" userId="3c60a3631c0db8ad" providerId="LiveId" clId="{88D99390-30A0-4ED3-BB1B-216F1207C974}" dt="2023-01-16T12:05:20.693" v="27"/>
          <ac:spMkLst>
            <pc:docMk/>
            <pc:sldMk cId="978260341" sldId="265"/>
            <ac:spMk id="2" creationId="{8710B2B1-1096-EAC6-A2EE-EC6AE95CC4DF}"/>
          </ac:spMkLst>
        </pc:spChg>
        <pc:spChg chg="del">
          <ac:chgData name="Alfred Smith" userId="3c60a3631c0db8ad" providerId="LiveId" clId="{88D99390-30A0-4ED3-BB1B-216F1207C974}" dt="2023-01-16T12:01:48.703" v="13" actId="478"/>
          <ac:spMkLst>
            <pc:docMk/>
            <pc:sldMk cId="978260341" sldId="265"/>
            <ac:spMk id="3" creationId="{A58184BD-88F1-BA02-40C1-D8403D0EEC0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978260341" sldId="265"/>
            <ac:picMk id="30" creationId="{ABEF56F3-DD7A-E801-C5DA-0B0A9860A189}"/>
          </ac:picMkLst>
        </pc:pic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4120481681" sldId="270"/>
        </pc:sldMkLst>
        <pc:spChg chg="mod">
          <ac:chgData name="Alfred Smith" userId="3c60a3631c0db8ad" providerId="LiveId" clId="{88D99390-30A0-4ED3-BB1B-216F1207C974}" dt="2023-01-16T11:59:39.791" v="3" actId="207"/>
          <ac:spMkLst>
            <pc:docMk/>
            <pc:sldMk cId="4120481681" sldId="270"/>
            <ac:spMk id="3" creationId="{D0E9BB8E-EC5D-3328-9B4A-83DA74C49473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939110669" sldId="271"/>
        </pc:sldMkLst>
        <pc:spChg chg="mod">
          <ac:chgData name="Alfred Smith" userId="3c60a3631c0db8ad" providerId="LiveId" clId="{88D99390-30A0-4ED3-BB1B-216F1207C974}" dt="2023-01-16T12:00:50.285" v="6"/>
          <ac:spMkLst>
            <pc:docMk/>
            <pc:sldMk cId="939110669" sldId="271"/>
            <ac:spMk id="2" creationId="{2642D447-01BA-8851-ECFC-1807DC556CD3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4024569785" sldId="272"/>
        </pc:sldMkLst>
        <pc:spChg chg="mod">
          <ac:chgData name="Alfred Smith" userId="3c60a3631c0db8ad" providerId="LiveId" clId="{88D99390-30A0-4ED3-BB1B-216F1207C974}" dt="2023-01-16T12:00:55.454" v="7"/>
          <ac:spMkLst>
            <pc:docMk/>
            <pc:sldMk cId="4024569785" sldId="272"/>
            <ac:spMk id="2" creationId="{4BE9D251-FE11-CDA9-53B4-0B23A8E90095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487179600" sldId="273"/>
        </pc:sldMkLst>
        <pc:spChg chg="mod">
          <ac:chgData name="Alfred Smith" userId="3c60a3631c0db8ad" providerId="LiveId" clId="{88D99390-30A0-4ED3-BB1B-216F1207C974}" dt="2023-01-16T12:00:59.025" v="8"/>
          <ac:spMkLst>
            <pc:docMk/>
            <pc:sldMk cId="487179600" sldId="273"/>
            <ac:spMk id="2" creationId="{FB44E10A-E2A1-3C42-6264-6F097CF38B4D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2168401200" sldId="274"/>
        </pc:sldMkLst>
        <pc:spChg chg="mod">
          <ac:chgData name="Alfred Smith" userId="3c60a3631c0db8ad" providerId="LiveId" clId="{88D99390-30A0-4ED3-BB1B-216F1207C974}" dt="2023-01-16T12:01:07.994" v="9"/>
          <ac:spMkLst>
            <pc:docMk/>
            <pc:sldMk cId="2168401200" sldId="274"/>
            <ac:spMk id="2" creationId="{5A490663-D8B7-D15B-F233-E97AA0178305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2996969115" sldId="275"/>
        </pc:sldMkLst>
        <pc:spChg chg="mod">
          <ac:chgData name="Alfred Smith" userId="3c60a3631c0db8ad" providerId="LiveId" clId="{88D99390-30A0-4ED3-BB1B-216F1207C974}" dt="2023-01-16T12:01:12.337" v="10"/>
          <ac:spMkLst>
            <pc:docMk/>
            <pc:sldMk cId="2996969115" sldId="275"/>
            <ac:spMk id="2" creationId="{5A5BD275-D8D7-7A17-D820-71F522AB2A36}"/>
          </ac:spMkLst>
        </pc:spChg>
      </pc:sldChg>
      <pc:sldChg chg="modSp mod modTransition">
        <pc:chgData name="Alfred Smith" userId="3c60a3631c0db8ad" providerId="LiveId" clId="{88D99390-30A0-4ED3-BB1B-216F1207C974}" dt="2023-01-16T12:01:35.814" v="12"/>
        <pc:sldMkLst>
          <pc:docMk/>
          <pc:sldMk cId="2390376940" sldId="276"/>
        </pc:sldMkLst>
        <pc:spChg chg="mod">
          <ac:chgData name="Alfred Smith" userId="3c60a3631c0db8ad" providerId="LiveId" clId="{88D99390-30A0-4ED3-BB1B-216F1207C974}" dt="2023-01-16T12:01:15.687" v="11"/>
          <ac:spMkLst>
            <pc:docMk/>
            <pc:sldMk cId="2390376940" sldId="276"/>
            <ac:spMk id="3" creationId="{29D9A5E7-C433-87F4-9807-BDD3EC556548}"/>
          </ac:spMkLst>
        </pc:spChg>
      </pc:sldChg>
      <pc:sldChg chg="addSp delSp modSp modTransition modAnim">
        <pc:chgData name="Alfred Smith" userId="3c60a3631c0db8ad" providerId="LiveId" clId="{88D99390-30A0-4ED3-BB1B-216F1207C974}" dt="2023-01-16T12:05:22.028" v="28"/>
        <pc:sldMkLst>
          <pc:docMk/>
          <pc:sldMk cId="2747286473" sldId="277"/>
        </pc:sldMkLst>
        <pc:spChg chg="add mod">
          <ac:chgData name="Alfred Smith" userId="3c60a3631c0db8ad" providerId="LiveId" clId="{88D99390-30A0-4ED3-BB1B-216F1207C974}" dt="2023-01-16T12:05:22.028" v="28"/>
          <ac:spMkLst>
            <pc:docMk/>
            <pc:sldMk cId="2747286473" sldId="277"/>
            <ac:spMk id="2" creationId="{10F7D845-290A-5419-9174-0FBFC57A2F5D}"/>
          </ac:spMkLst>
        </pc:spChg>
        <pc:picChg chg="del">
          <ac:chgData name="Alfred Smith" userId="3c60a3631c0db8ad" providerId="LiveId" clId="{88D99390-30A0-4ED3-BB1B-216F1207C974}" dt="2023-01-16T12:01:35.814" v="12"/>
          <ac:picMkLst>
            <pc:docMk/>
            <pc:sldMk cId="2747286473" sldId="277"/>
            <ac:picMk id="10" creationId="{CB8A1AC0-16C7-91A2-BF63-AEBC0337C7D4}"/>
          </ac:picMkLst>
        </pc:picChg>
      </pc:sldChg>
      <pc:sldChg chg="modTransition">
        <pc:chgData name="Alfred Smith" userId="3c60a3631c0db8ad" providerId="LiveId" clId="{88D99390-30A0-4ED3-BB1B-216F1207C974}" dt="2023-01-16T12:01:35.814" v="12"/>
        <pc:sldMkLst>
          <pc:docMk/>
          <pc:sldMk cId="406006437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800" b="1" i="0" u="none" strike="noStrike" baseline="0">
                <a:latin typeface="TimesNewRomanPS-BoldMT"/>
              </a:rPr>
              <a:t>40 </a:t>
            </a:r>
            <a:r>
              <a:rPr lang="en-IN" sz="1800" b="1" i="0" u="none" strike="noStrike" baseline="0" dirty="0">
                <a:latin typeface="TimesNewRomanPS-BoldMT"/>
              </a:rPr>
              <a:t>Mary and Martha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Mary and Martha - Luke 10:38-42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Pharisees and Lawyers accused - Luke 11:37-54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Crippled Woman healed - Luke 13:10-17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The ten lepers - Luke 17:11-19 (Bottom)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Jesus welcomes the children - Matt 19:13-15; Mark 10:13-16; Luke 18:15-17</a:t>
            </a:r>
          </a:p>
          <a:p>
            <a:pPr algn="l"/>
            <a:r>
              <a:rPr lang="en-IN" sz="1800" b="0" i="0" u="none" strike="noStrike" baseline="0" dirty="0">
                <a:latin typeface="TimesNewRomanPSMT"/>
              </a:rPr>
              <a:t>(Left </a:t>
            </a:r>
            <a:r>
              <a:rPr lang="en-IN" sz="1800" b="0" i="0" u="none" strike="noStrike" baseline="0" dirty="0" err="1">
                <a:latin typeface="TimesNewRomanPSMT"/>
              </a:rPr>
              <a:t>Center</a:t>
            </a:r>
            <a:r>
              <a:rPr lang="en-IN" sz="1800" b="0" i="0" u="none" strike="noStrike" baseline="0" dirty="0">
                <a:latin typeface="TimesNewRomanPSMT"/>
              </a:rPr>
              <a:t>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40-1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EF5F9-C467-5005-F45F-CA3F08B8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421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44E10A-E2A1-3C42-6264-6F097CF38B4D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“Lord, don’t you care that my sister left me to serve alone? Ask her therefore to help me.”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F73B9-3079-B05B-9C6C-1966A38525B0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61934-BBC7-B5F9-847F-4C7BAEF7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7941" y="-247650"/>
            <a:ext cx="14297083" cy="710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90663-D8B7-D15B-F233-E97AA0178305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41Jesus answered her,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MT"/>
              </a:rPr>
              <a:t>“Martha, Martha, you are anxious and troubled about many things,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23F70C-817B-9565-B88E-6859A7EAE121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FA79F-F217-F0E4-247A-05B27137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28"/>
            <a:ext cx="12420600" cy="6932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BD275-D8D7-7A17-D820-71F522AB2A36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42</a:t>
            </a:r>
            <a:r>
              <a:rPr lang="en-US" sz="4800" b="0" i="0" dirty="0">
                <a:solidFill>
                  <a:srgbClr val="FF3D4D"/>
                </a:solidFill>
                <a:effectLst/>
                <a:latin typeface="ArialMT"/>
              </a:rPr>
              <a:t>but one thing is needed. Mary has chosen the good part, which will not be taken away from her.”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0B2B1-1096-EAC6-A2EE-EC6AE95CC4DF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BB3E1-2126-1652-6447-27DD4497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48"/>
            <a:ext cx="12192000" cy="7199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9A5E7-C433-87F4-9807-BDD3EC556548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Spending time with Jesus and listening to him, is better than working </a:t>
            </a:r>
            <a:r>
              <a:rPr lang="en-IN"/>
              <a:t>on serving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7D845-290A-5419-9174-0FBFC57A2F5D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28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320C1-9A34-543A-483B-804CB746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48"/>
            <a:ext cx="12192000" cy="71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320C1-9A34-543A-483B-804CB746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48"/>
            <a:ext cx="12192000" cy="719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63778-27FF-8C03-C61A-A94E3933C980}"/>
              </a:ext>
            </a:extLst>
          </p:cNvPr>
          <p:cNvSpPr txBox="1"/>
          <p:nvPr/>
        </p:nvSpPr>
        <p:spPr>
          <a:xfrm>
            <a:off x="459698" y="0"/>
            <a:ext cx="6096000" cy="2981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Mary and Martha - Luke 10:38-42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Mary and Martha - Luke 10:38-42 </a:t>
            </a:r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BFA41-5A22-14C3-6B82-F06F66300A17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BCABC-C09B-740C-9CAF-1592EF71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48"/>
            <a:ext cx="12192000" cy="7199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9BB8E-EC5D-3328-9B4A-83DA74C49473}"/>
              </a:ext>
            </a:extLst>
          </p:cNvPr>
          <p:cNvSpPr txBox="1"/>
          <p:nvPr/>
        </p:nvSpPr>
        <p:spPr>
          <a:xfrm>
            <a:off x="459698" y="0"/>
            <a:ext cx="6096000" cy="2981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Mary and Martha - Luke 10:38-42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38As they went on their way, he entered into a certain village, and a certain woman named Martha received him into her house.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E825D-39E3-5AA9-B6C3-2FC2CF90B96C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8127F-A14B-6642-9854-9357592B2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737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2D447-01BA-8851-ECFC-1807DC556CD3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39She had a sister called Mary, who also sat at Jesus’ feet and heard his word.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ABD16-BF3F-7C22-EB46-784214CA9A25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7044A-5899-C44D-75AA-FE5F1C61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1"/>
            <a:ext cx="126313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9D251-FE11-CDA9-53B4-0B23A8E90095}"/>
              </a:ext>
            </a:extLst>
          </p:cNvPr>
          <p:cNvSpPr txBox="1"/>
          <p:nvPr/>
        </p:nvSpPr>
        <p:spPr>
          <a:xfrm>
            <a:off x="498883" y="30494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40But Martha was distracted with much serving, and she came up to him, and said,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 </a:t>
            </a:r>
            <a:endParaRPr lang="en-IN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10872-ADDF-2920-97C0-30B78C0DEB40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302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40-1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2022-09-30T06:26:14Z</dcterms:created>
  <dcterms:modified xsi:type="dcterms:W3CDTF">2023-01-16T12:05:28Z</dcterms:modified>
</cp:coreProperties>
</file>