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28281-B5DB-4C43-90EF-9F07D4D8E90C}" v="15" dt="2023-01-16T12:35:09.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3191" autoAdjust="0"/>
  </p:normalViewPr>
  <p:slideViewPr>
    <p:cSldViewPr snapToGrid="0">
      <p:cViewPr varScale="1">
        <p:scale>
          <a:sx n="59" d="100"/>
          <a:sy n="59" d="100"/>
        </p:scale>
        <p:origin x="102"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F228281-B5DB-4C43-90EF-9F07D4D8E90C}"/>
    <pc:docChg chg="custSel modSld">
      <pc:chgData name="Alfred Smith" userId="3c60a3631c0db8ad" providerId="LiveId" clId="{BF228281-B5DB-4C43-90EF-9F07D4D8E90C}" dt="2023-01-16T12:35:09.742" v="41"/>
      <pc:docMkLst>
        <pc:docMk/>
      </pc:docMkLst>
      <pc:sldChg chg="delSp modTransition modAnim">
        <pc:chgData name="Alfred Smith" userId="3c60a3631c0db8ad" providerId="LiveId" clId="{BF228281-B5DB-4C43-90EF-9F07D4D8E90C}" dt="2023-01-16T12:33:47.234" v="16"/>
        <pc:sldMkLst>
          <pc:docMk/>
          <pc:sldMk cId="1499918570" sldId="257"/>
        </pc:sldMkLst>
        <pc:picChg chg="del">
          <ac:chgData name="Alfred Smith" userId="3c60a3631c0db8ad" providerId="LiveId" clId="{BF228281-B5DB-4C43-90EF-9F07D4D8E90C}" dt="2023-01-16T12:33:47.234" v="16"/>
          <ac:picMkLst>
            <pc:docMk/>
            <pc:sldMk cId="1499918570" sldId="257"/>
            <ac:picMk id="8" creationId="{E0D0210C-4FA6-2415-B096-7271DC2AC390}"/>
          </ac:picMkLst>
        </pc:picChg>
      </pc:sldChg>
      <pc:sldChg chg="addSp delSp modSp mod modTransition">
        <pc:chgData name="Alfred Smith" userId="3c60a3631c0db8ad" providerId="LiveId" clId="{BF228281-B5DB-4C43-90EF-9F07D4D8E90C}" dt="2023-01-16T12:33:47.234" v="16"/>
        <pc:sldMkLst>
          <pc:docMk/>
          <pc:sldMk cId="3788111665" sldId="258"/>
        </pc:sldMkLst>
        <pc:spChg chg="del">
          <ac:chgData name="Alfred Smith" userId="3c60a3631c0db8ad" providerId="LiveId" clId="{BF228281-B5DB-4C43-90EF-9F07D4D8E90C}" dt="2023-01-16T12:32:34.141" v="4" actId="478"/>
          <ac:spMkLst>
            <pc:docMk/>
            <pc:sldMk cId="3788111665" sldId="258"/>
            <ac:spMk id="2" creationId="{E3B580A0-A7C8-21A7-B900-1B761F647383}"/>
          </ac:spMkLst>
        </pc:spChg>
        <pc:spChg chg="add mod">
          <ac:chgData name="Alfred Smith" userId="3c60a3631c0db8ad" providerId="LiveId" clId="{BF228281-B5DB-4C43-90EF-9F07D4D8E90C}" dt="2023-01-16T12:32:34.854" v="5"/>
          <ac:spMkLst>
            <pc:docMk/>
            <pc:sldMk cId="3788111665" sldId="258"/>
            <ac:spMk id="4" creationId="{4913F497-7427-8024-B740-FD07D7A2F793}"/>
          </ac:spMkLst>
        </pc:spChg>
      </pc:sldChg>
      <pc:sldChg chg="addSp delSp modSp mod modTransition modAnim">
        <pc:chgData name="Alfred Smith" userId="3c60a3631c0db8ad" providerId="LiveId" clId="{BF228281-B5DB-4C43-90EF-9F07D4D8E90C}" dt="2023-01-16T12:34:48.820" v="29"/>
        <pc:sldMkLst>
          <pc:docMk/>
          <pc:sldMk cId="454763615" sldId="259"/>
        </pc:sldMkLst>
        <pc:spChg chg="add mod">
          <ac:chgData name="Alfred Smith" userId="3c60a3631c0db8ad" providerId="LiveId" clId="{BF228281-B5DB-4C43-90EF-9F07D4D8E90C}" dt="2023-01-16T12:34:48.820" v="29"/>
          <ac:spMkLst>
            <pc:docMk/>
            <pc:sldMk cId="454763615" sldId="259"/>
            <ac:spMk id="2" creationId="{0A537A62-A537-7B5D-969A-163B211B64FB}"/>
          </ac:spMkLst>
        </pc:spChg>
        <pc:spChg chg="del">
          <ac:chgData name="Alfred Smith" userId="3c60a3631c0db8ad" providerId="LiveId" clId="{BF228281-B5DB-4C43-90EF-9F07D4D8E90C}" dt="2023-01-16T12:34:22.351" v="28" actId="478"/>
          <ac:spMkLst>
            <pc:docMk/>
            <pc:sldMk cId="454763615" sldId="259"/>
            <ac:spMk id="3" creationId="{A58184BD-88F1-BA02-40C1-D8403D0EEC0D}"/>
          </ac:spMkLst>
        </pc:spChg>
        <pc:picChg chg="del">
          <ac:chgData name="Alfred Smith" userId="3c60a3631c0db8ad" providerId="LiveId" clId="{BF228281-B5DB-4C43-90EF-9F07D4D8E90C}" dt="2023-01-16T12:33:47.234" v="16"/>
          <ac:picMkLst>
            <pc:docMk/>
            <pc:sldMk cId="454763615" sldId="259"/>
            <ac:picMk id="9" creationId="{8CF1AF0D-E97F-AEFF-385C-9969C594F20B}"/>
          </ac:picMkLst>
        </pc:picChg>
      </pc:sldChg>
      <pc:sldChg chg="addSp delSp modSp mod modTransition modAnim">
        <pc:chgData name="Alfred Smith" userId="3c60a3631c0db8ad" providerId="LiveId" clId="{BF228281-B5DB-4C43-90EF-9F07D4D8E90C}" dt="2023-01-16T12:34:51.416" v="30"/>
        <pc:sldMkLst>
          <pc:docMk/>
          <pc:sldMk cId="2346136586" sldId="260"/>
        </pc:sldMkLst>
        <pc:spChg chg="add mod">
          <ac:chgData name="Alfred Smith" userId="3c60a3631c0db8ad" providerId="LiveId" clId="{BF228281-B5DB-4C43-90EF-9F07D4D8E90C}" dt="2023-01-16T12:34:51.416" v="30"/>
          <ac:spMkLst>
            <pc:docMk/>
            <pc:sldMk cId="2346136586" sldId="260"/>
            <ac:spMk id="2" creationId="{C96EE756-46E5-A2A6-BB33-7F305C7DCD69}"/>
          </ac:spMkLst>
        </pc:spChg>
        <pc:spChg chg="del">
          <ac:chgData name="Alfred Smith" userId="3c60a3631c0db8ad" providerId="LiveId" clId="{BF228281-B5DB-4C43-90EF-9F07D4D8E90C}" dt="2023-01-16T12:34:19.431" v="27" actId="478"/>
          <ac:spMkLst>
            <pc:docMk/>
            <pc:sldMk cId="2346136586" sldId="260"/>
            <ac:spMk id="3" creationId="{A58184BD-88F1-BA02-40C1-D8403D0EEC0D}"/>
          </ac:spMkLst>
        </pc:spChg>
        <pc:picChg chg="del">
          <ac:chgData name="Alfred Smith" userId="3c60a3631c0db8ad" providerId="LiveId" clId="{BF228281-B5DB-4C43-90EF-9F07D4D8E90C}" dt="2023-01-16T12:33:47.234" v="16"/>
          <ac:picMkLst>
            <pc:docMk/>
            <pc:sldMk cId="2346136586" sldId="260"/>
            <ac:picMk id="20" creationId="{F0B0D19D-3EF7-6BA4-5909-6D06690334CF}"/>
          </ac:picMkLst>
        </pc:picChg>
      </pc:sldChg>
      <pc:sldChg chg="addSp delSp modSp mod modTransition modAnim">
        <pc:chgData name="Alfred Smith" userId="3c60a3631c0db8ad" providerId="LiveId" clId="{BF228281-B5DB-4C43-90EF-9F07D4D8E90C}" dt="2023-01-16T12:34:53.078" v="31"/>
        <pc:sldMkLst>
          <pc:docMk/>
          <pc:sldMk cId="4037329247" sldId="261"/>
        </pc:sldMkLst>
        <pc:spChg chg="add mod">
          <ac:chgData name="Alfred Smith" userId="3c60a3631c0db8ad" providerId="LiveId" clId="{BF228281-B5DB-4C43-90EF-9F07D4D8E90C}" dt="2023-01-16T12:34:53.078" v="31"/>
          <ac:spMkLst>
            <pc:docMk/>
            <pc:sldMk cId="4037329247" sldId="261"/>
            <ac:spMk id="2" creationId="{E85CA4C6-BF22-F3D0-692C-9AF8CE4D08DD}"/>
          </ac:spMkLst>
        </pc:spChg>
        <pc:spChg chg="del">
          <ac:chgData name="Alfred Smith" userId="3c60a3631c0db8ad" providerId="LiveId" clId="{BF228281-B5DB-4C43-90EF-9F07D4D8E90C}" dt="2023-01-16T12:34:16.837" v="26" actId="478"/>
          <ac:spMkLst>
            <pc:docMk/>
            <pc:sldMk cId="4037329247" sldId="261"/>
            <ac:spMk id="3" creationId="{A58184BD-88F1-BA02-40C1-D8403D0EEC0D}"/>
          </ac:spMkLst>
        </pc:spChg>
        <pc:picChg chg="del">
          <ac:chgData name="Alfred Smith" userId="3c60a3631c0db8ad" providerId="LiveId" clId="{BF228281-B5DB-4C43-90EF-9F07D4D8E90C}" dt="2023-01-16T12:33:47.234" v="16"/>
          <ac:picMkLst>
            <pc:docMk/>
            <pc:sldMk cId="4037329247" sldId="261"/>
            <ac:picMk id="8" creationId="{C789CCAD-A103-45DB-E4D7-FE0C8463CE32}"/>
          </ac:picMkLst>
        </pc:picChg>
      </pc:sldChg>
      <pc:sldChg chg="addSp delSp modSp mod modTransition modAnim">
        <pc:chgData name="Alfred Smith" userId="3c60a3631c0db8ad" providerId="LiveId" clId="{BF228281-B5DB-4C43-90EF-9F07D4D8E90C}" dt="2023-01-16T12:34:54.592" v="32"/>
        <pc:sldMkLst>
          <pc:docMk/>
          <pc:sldMk cId="1909638311" sldId="262"/>
        </pc:sldMkLst>
        <pc:spChg chg="add mod">
          <ac:chgData name="Alfred Smith" userId="3c60a3631c0db8ad" providerId="LiveId" clId="{BF228281-B5DB-4C43-90EF-9F07D4D8E90C}" dt="2023-01-16T12:34:54.592" v="32"/>
          <ac:spMkLst>
            <pc:docMk/>
            <pc:sldMk cId="1909638311" sldId="262"/>
            <ac:spMk id="2" creationId="{958E72F4-E8B0-3FA0-3269-CFD354FBFEC8}"/>
          </ac:spMkLst>
        </pc:spChg>
        <pc:spChg chg="del">
          <ac:chgData name="Alfred Smith" userId="3c60a3631c0db8ad" providerId="LiveId" clId="{BF228281-B5DB-4C43-90EF-9F07D4D8E90C}" dt="2023-01-16T12:34:15.056" v="25" actId="478"/>
          <ac:spMkLst>
            <pc:docMk/>
            <pc:sldMk cId="1909638311" sldId="262"/>
            <ac:spMk id="3" creationId="{A58184BD-88F1-BA02-40C1-D8403D0EEC0D}"/>
          </ac:spMkLst>
        </pc:spChg>
        <pc:picChg chg="del">
          <ac:chgData name="Alfred Smith" userId="3c60a3631c0db8ad" providerId="LiveId" clId="{BF228281-B5DB-4C43-90EF-9F07D4D8E90C}" dt="2023-01-16T12:33:47.234" v="16"/>
          <ac:picMkLst>
            <pc:docMk/>
            <pc:sldMk cId="1909638311" sldId="262"/>
            <ac:picMk id="20" creationId="{BF077246-144A-10CA-9059-4C3186F3BB22}"/>
          </ac:picMkLst>
        </pc:picChg>
      </pc:sldChg>
      <pc:sldChg chg="addSp delSp modSp mod modTransition modAnim">
        <pc:chgData name="Alfred Smith" userId="3c60a3631c0db8ad" providerId="LiveId" clId="{BF228281-B5DB-4C43-90EF-9F07D4D8E90C}" dt="2023-01-16T12:34:56.181" v="33"/>
        <pc:sldMkLst>
          <pc:docMk/>
          <pc:sldMk cId="641208035" sldId="263"/>
        </pc:sldMkLst>
        <pc:spChg chg="add mod">
          <ac:chgData name="Alfred Smith" userId="3c60a3631c0db8ad" providerId="LiveId" clId="{BF228281-B5DB-4C43-90EF-9F07D4D8E90C}" dt="2023-01-16T12:34:56.181" v="33"/>
          <ac:spMkLst>
            <pc:docMk/>
            <pc:sldMk cId="641208035" sldId="263"/>
            <ac:spMk id="2" creationId="{024A7657-EBF3-BD99-D1A1-18A8852EB706}"/>
          </ac:spMkLst>
        </pc:spChg>
        <pc:spChg chg="del">
          <ac:chgData name="Alfred Smith" userId="3c60a3631c0db8ad" providerId="LiveId" clId="{BF228281-B5DB-4C43-90EF-9F07D4D8E90C}" dt="2023-01-16T12:34:13.356" v="24" actId="478"/>
          <ac:spMkLst>
            <pc:docMk/>
            <pc:sldMk cId="641208035" sldId="263"/>
            <ac:spMk id="3" creationId="{A58184BD-88F1-BA02-40C1-D8403D0EEC0D}"/>
          </ac:spMkLst>
        </pc:spChg>
        <pc:picChg chg="del">
          <ac:chgData name="Alfred Smith" userId="3c60a3631c0db8ad" providerId="LiveId" clId="{BF228281-B5DB-4C43-90EF-9F07D4D8E90C}" dt="2023-01-16T12:33:47.234" v="16"/>
          <ac:picMkLst>
            <pc:docMk/>
            <pc:sldMk cId="641208035" sldId="263"/>
            <ac:picMk id="23" creationId="{D7773569-D13F-7636-A573-3545C08A3E46}"/>
          </ac:picMkLst>
        </pc:picChg>
      </pc:sldChg>
      <pc:sldChg chg="addSp delSp modSp mod modTransition modAnim">
        <pc:chgData name="Alfred Smith" userId="3c60a3631c0db8ad" providerId="LiveId" clId="{BF228281-B5DB-4C43-90EF-9F07D4D8E90C}" dt="2023-01-16T12:34:57.736" v="34"/>
        <pc:sldMkLst>
          <pc:docMk/>
          <pc:sldMk cId="4044745628" sldId="264"/>
        </pc:sldMkLst>
        <pc:spChg chg="add mod">
          <ac:chgData name="Alfred Smith" userId="3c60a3631c0db8ad" providerId="LiveId" clId="{BF228281-B5DB-4C43-90EF-9F07D4D8E90C}" dt="2023-01-16T12:34:57.736" v="34"/>
          <ac:spMkLst>
            <pc:docMk/>
            <pc:sldMk cId="4044745628" sldId="264"/>
            <ac:spMk id="2" creationId="{8DF7ED03-3DB6-E531-BD7B-353D2226DA9E}"/>
          </ac:spMkLst>
        </pc:spChg>
        <pc:spChg chg="del mod">
          <ac:chgData name="Alfred Smith" userId="3c60a3631c0db8ad" providerId="LiveId" clId="{BF228281-B5DB-4C43-90EF-9F07D4D8E90C}" dt="2023-01-16T12:34:11.436" v="23" actId="478"/>
          <ac:spMkLst>
            <pc:docMk/>
            <pc:sldMk cId="4044745628" sldId="264"/>
            <ac:spMk id="3" creationId="{A58184BD-88F1-BA02-40C1-D8403D0EEC0D}"/>
          </ac:spMkLst>
        </pc:spChg>
        <pc:picChg chg="del">
          <ac:chgData name="Alfred Smith" userId="3c60a3631c0db8ad" providerId="LiveId" clId="{BF228281-B5DB-4C43-90EF-9F07D4D8E90C}" dt="2023-01-16T12:33:47.234" v="16"/>
          <ac:picMkLst>
            <pc:docMk/>
            <pc:sldMk cId="4044745628" sldId="264"/>
            <ac:picMk id="34" creationId="{95AAB535-A740-B2A3-DABF-0F267263C270}"/>
          </ac:picMkLst>
        </pc:picChg>
      </pc:sldChg>
      <pc:sldChg chg="addSp delSp modSp mod modTransition modAnim">
        <pc:chgData name="Alfred Smith" userId="3c60a3631c0db8ad" providerId="LiveId" clId="{BF228281-B5DB-4C43-90EF-9F07D4D8E90C}" dt="2023-01-16T12:34:59.904" v="35"/>
        <pc:sldMkLst>
          <pc:docMk/>
          <pc:sldMk cId="978260341" sldId="265"/>
        </pc:sldMkLst>
        <pc:spChg chg="add mod">
          <ac:chgData name="Alfred Smith" userId="3c60a3631c0db8ad" providerId="LiveId" clId="{BF228281-B5DB-4C43-90EF-9F07D4D8E90C}" dt="2023-01-16T12:34:59.904" v="35"/>
          <ac:spMkLst>
            <pc:docMk/>
            <pc:sldMk cId="978260341" sldId="265"/>
            <ac:spMk id="2" creationId="{56DC689D-54A4-0EB1-595A-1F05E3F7D31E}"/>
          </ac:spMkLst>
        </pc:spChg>
        <pc:spChg chg="del">
          <ac:chgData name="Alfred Smith" userId="3c60a3631c0db8ad" providerId="LiveId" clId="{BF228281-B5DB-4C43-90EF-9F07D4D8E90C}" dt="2023-01-16T12:34:08.007" v="21" actId="478"/>
          <ac:spMkLst>
            <pc:docMk/>
            <pc:sldMk cId="978260341" sldId="265"/>
            <ac:spMk id="3" creationId="{A58184BD-88F1-BA02-40C1-D8403D0EEC0D}"/>
          </ac:spMkLst>
        </pc:spChg>
        <pc:picChg chg="del">
          <ac:chgData name="Alfred Smith" userId="3c60a3631c0db8ad" providerId="LiveId" clId="{BF228281-B5DB-4C43-90EF-9F07D4D8E90C}" dt="2023-01-16T12:33:47.234" v="16"/>
          <ac:picMkLst>
            <pc:docMk/>
            <pc:sldMk cId="978260341" sldId="265"/>
            <ac:picMk id="11" creationId="{5FD93738-1F9A-AC64-DD98-5B57E9F13BBD}"/>
          </ac:picMkLst>
        </pc:picChg>
      </pc:sldChg>
      <pc:sldChg chg="addSp delSp modSp mod modTransition modAnim">
        <pc:chgData name="Alfred Smith" userId="3c60a3631c0db8ad" providerId="LiveId" clId="{BF228281-B5DB-4C43-90EF-9F07D4D8E90C}" dt="2023-01-16T12:35:01.452" v="36"/>
        <pc:sldMkLst>
          <pc:docMk/>
          <pc:sldMk cId="4017137865" sldId="267"/>
        </pc:sldMkLst>
        <pc:spChg chg="add mod">
          <ac:chgData name="Alfred Smith" userId="3c60a3631c0db8ad" providerId="LiveId" clId="{BF228281-B5DB-4C43-90EF-9F07D4D8E90C}" dt="2023-01-16T12:35:01.452" v="36"/>
          <ac:spMkLst>
            <pc:docMk/>
            <pc:sldMk cId="4017137865" sldId="267"/>
            <ac:spMk id="2" creationId="{A09A7882-A393-D32F-4780-071DE41AEFE8}"/>
          </ac:spMkLst>
        </pc:spChg>
        <pc:spChg chg="del">
          <ac:chgData name="Alfred Smith" userId="3c60a3631c0db8ad" providerId="LiveId" clId="{BF228281-B5DB-4C43-90EF-9F07D4D8E90C}" dt="2023-01-16T12:34:06.232" v="20" actId="478"/>
          <ac:spMkLst>
            <pc:docMk/>
            <pc:sldMk cId="4017137865" sldId="267"/>
            <ac:spMk id="3" creationId="{A58184BD-88F1-BA02-40C1-D8403D0EEC0D}"/>
          </ac:spMkLst>
        </pc:spChg>
        <pc:picChg chg="del">
          <ac:chgData name="Alfred Smith" userId="3c60a3631c0db8ad" providerId="LiveId" clId="{BF228281-B5DB-4C43-90EF-9F07D4D8E90C}" dt="2023-01-16T12:33:47.234" v="16"/>
          <ac:picMkLst>
            <pc:docMk/>
            <pc:sldMk cId="4017137865" sldId="267"/>
            <ac:picMk id="18" creationId="{ADA626BA-72E6-E215-1AB8-FB920CC3E188}"/>
          </ac:picMkLst>
        </pc:picChg>
      </pc:sldChg>
      <pc:sldChg chg="addSp delSp modSp mod modTransition modAnim">
        <pc:chgData name="Alfred Smith" userId="3c60a3631c0db8ad" providerId="LiveId" clId="{BF228281-B5DB-4C43-90EF-9F07D4D8E90C}" dt="2023-01-16T12:35:06.092" v="39"/>
        <pc:sldMkLst>
          <pc:docMk/>
          <pc:sldMk cId="3137811553" sldId="268"/>
        </pc:sldMkLst>
        <pc:spChg chg="add mod">
          <ac:chgData name="Alfred Smith" userId="3c60a3631c0db8ad" providerId="LiveId" clId="{BF228281-B5DB-4C43-90EF-9F07D4D8E90C}" dt="2023-01-16T12:35:06.092" v="39"/>
          <ac:spMkLst>
            <pc:docMk/>
            <pc:sldMk cId="3137811553" sldId="268"/>
            <ac:spMk id="2" creationId="{CC3C396C-CB46-507D-E92A-9801E5BE25ED}"/>
          </ac:spMkLst>
        </pc:spChg>
        <pc:spChg chg="del">
          <ac:chgData name="Alfred Smith" userId="3c60a3631c0db8ad" providerId="LiveId" clId="{BF228281-B5DB-4C43-90EF-9F07D4D8E90C}" dt="2023-01-16T12:34:01.998" v="19" actId="478"/>
          <ac:spMkLst>
            <pc:docMk/>
            <pc:sldMk cId="3137811553" sldId="268"/>
            <ac:spMk id="3" creationId="{A58184BD-88F1-BA02-40C1-D8403D0EEC0D}"/>
          </ac:spMkLst>
        </pc:spChg>
        <pc:picChg chg="del">
          <ac:chgData name="Alfred Smith" userId="3c60a3631c0db8ad" providerId="LiveId" clId="{BF228281-B5DB-4C43-90EF-9F07D4D8E90C}" dt="2023-01-16T12:33:47.234" v="16"/>
          <ac:picMkLst>
            <pc:docMk/>
            <pc:sldMk cId="3137811553" sldId="268"/>
            <ac:picMk id="16" creationId="{D9B57642-1F2D-86E0-7ABD-EA960E1287CC}"/>
          </ac:picMkLst>
        </pc:picChg>
      </pc:sldChg>
      <pc:sldChg chg="modSp mod modTransition">
        <pc:chgData name="Alfred Smith" userId="3c60a3631c0db8ad" providerId="LiveId" clId="{BF228281-B5DB-4C43-90EF-9F07D4D8E90C}" dt="2023-01-16T12:33:47.234" v="16"/>
        <pc:sldMkLst>
          <pc:docMk/>
          <pc:sldMk cId="4120481681" sldId="270"/>
        </pc:sldMkLst>
        <pc:spChg chg="mod">
          <ac:chgData name="Alfred Smith" userId="3c60a3631c0db8ad" providerId="LiveId" clId="{BF228281-B5DB-4C43-90EF-9F07D4D8E90C}" dt="2023-01-16T12:32:16.704" v="3" actId="14100"/>
          <ac:spMkLst>
            <pc:docMk/>
            <pc:sldMk cId="4120481681" sldId="270"/>
            <ac:spMk id="4" creationId="{7D043919-B4D0-0F44-89E3-C68411B9F222}"/>
          </ac:spMkLst>
        </pc:spChg>
      </pc:sldChg>
      <pc:sldChg chg="modSp mod modTransition">
        <pc:chgData name="Alfred Smith" userId="3c60a3631c0db8ad" providerId="LiveId" clId="{BF228281-B5DB-4C43-90EF-9F07D4D8E90C}" dt="2023-01-16T12:33:47.234" v="16"/>
        <pc:sldMkLst>
          <pc:docMk/>
          <pc:sldMk cId="939110669" sldId="271"/>
        </pc:sldMkLst>
        <pc:spChg chg="mod">
          <ac:chgData name="Alfred Smith" userId="3c60a3631c0db8ad" providerId="LiveId" clId="{BF228281-B5DB-4C43-90EF-9F07D4D8E90C}" dt="2023-01-16T12:33:04.496" v="6"/>
          <ac:spMkLst>
            <pc:docMk/>
            <pc:sldMk cId="939110669" sldId="271"/>
            <ac:spMk id="2" creationId="{C48D310A-627F-DA15-F5EA-8810D15C6BAC}"/>
          </ac:spMkLst>
        </pc:spChg>
      </pc:sldChg>
      <pc:sldChg chg="modSp mod modTransition">
        <pc:chgData name="Alfred Smith" userId="3c60a3631c0db8ad" providerId="LiveId" clId="{BF228281-B5DB-4C43-90EF-9F07D4D8E90C}" dt="2023-01-16T12:33:47.234" v="16"/>
        <pc:sldMkLst>
          <pc:docMk/>
          <pc:sldMk cId="4024569785" sldId="272"/>
        </pc:sldMkLst>
        <pc:spChg chg="mod">
          <ac:chgData name="Alfred Smith" userId="3c60a3631c0db8ad" providerId="LiveId" clId="{BF228281-B5DB-4C43-90EF-9F07D4D8E90C}" dt="2023-01-16T12:33:10.426" v="7"/>
          <ac:spMkLst>
            <pc:docMk/>
            <pc:sldMk cId="4024569785" sldId="272"/>
            <ac:spMk id="2" creationId="{15F4A8F5-28AD-1296-810A-CB4320EC9F5E}"/>
          </ac:spMkLst>
        </pc:spChg>
      </pc:sldChg>
      <pc:sldChg chg="modSp mod modTransition">
        <pc:chgData name="Alfred Smith" userId="3c60a3631c0db8ad" providerId="LiveId" clId="{BF228281-B5DB-4C43-90EF-9F07D4D8E90C}" dt="2023-01-16T12:33:47.234" v="16"/>
        <pc:sldMkLst>
          <pc:docMk/>
          <pc:sldMk cId="487179600" sldId="273"/>
        </pc:sldMkLst>
        <pc:spChg chg="mod">
          <ac:chgData name="Alfred Smith" userId="3c60a3631c0db8ad" providerId="LiveId" clId="{BF228281-B5DB-4C43-90EF-9F07D4D8E90C}" dt="2023-01-16T12:33:16.520" v="9"/>
          <ac:spMkLst>
            <pc:docMk/>
            <pc:sldMk cId="487179600" sldId="273"/>
            <ac:spMk id="2" creationId="{0F99FE19-3EB0-B3BC-C07C-B830873F3354}"/>
          </ac:spMkLst>
        </pc:spChg>
      </pc:sldChg>
      <pc:sldChg chg="modSp mod modTransition">
        <pc:chgData name="Alfred Smith" userId="3c60a3631c0db8ad" providerId="LiveId" clId="{BF228281-B5DB-4C43-90EF-9F07D4D8E90C}" dt="2023-01-16T12:33:47.234" v="16"/>
        <pc:sldMkLst>
          <pc:docMk/>
          <pc:sldMk cId="2168401200" sldId="274"/>
        </pc:sldMkLst>
        <pc:spChg chg="mod">
          <ac:chgData name="Alfred Smith" userId="3c60a3631c0db8ad" providerId="LiveId" clId="{BF228281-B5DB-4C43-90EF-9F07D4D8E90C}" dt="2023-01-16T12:33:13.642" v="8"/>
          <ac:spMkLst>
            <pc:docMk/>
            <pc:sldMk cId="2168401200" sldId="274"/>
            <ac:spMk id="2" creationId="{83D9A520-2498-4B5C-9496-71F737AF6FC0}"/>
          </ac:spMkLst>
        </pc:spChg>
      </pc:sldChg>
      <pc:sldChg chg="modSp mod modTransition">
        <pc:chgData name="Alfred Smith" userId="3c60a3631c0db8ad" providerId="LiveId" clId="{BF228281-B5DB-4C43-90EF-9F07D4D8E90C}" dt="2023-01-16T12:33:47.234" v="16"/>
        <pc:sldMkLst>
          <pc:docMk/>
          <pc:sldMk cId="2996969115" sldId="275"/>
        </pc:sldMkLst>
        <pc:spChg chg="mod">
          <ac:chgData name="Alfred Smith" userId="3c60a3631c0db8ad" providerId="LiveId" clId="{BF228281-B5DB-4C43-90EF-9F07D4D8E90C}" dt="2023-01-16T12:33:19.704" v="10"/>
          <ac:spMkLst>
            <pc:docMk/>
            <pc:sldMk cId="2996969115" sldId="275"/>
            <ac:spMk id="2" creationId="{6DB92177-AEAA-630B-5579-41366B05A4F9}"/>
          </ac:spMkLst>
        </pc:spChg>
      </pc:sldChg>
      <pc:sldChg chg="modSp mod modTransition">
        <pc:chgData name="Alfred Smith" userId="3c60a3631c0db8ad" providerId="LiveId" clId="{BF228281-B5DB-4C43-90EF-9F07D4D8E90C}" dt="2023-01-16T12:33:47.234" v="16"/>
        <pc:sldMkLst>
          <pc:docMk/>
          <pc:sldMk cId="2390376940" sldId="276"/>
        </pc:sldMkLst>
        <pc:spChg chg="mod">
          <ac:chgData name="Alfred Smith" userId="3c60a3631c0db8ad" providerId="LiveId" clId="{BF228281-B5DB-4C43-90EF-9F07D4D8E90C}" dt="2023-01-16T12:33:22.839" v="11"/>
          <ac:spMkLst>
            <pc:docMk/>
            <pc:sldMk cId="2390376940" sldId="276"/>
            <ac:spMk id="2" creationId="{F032AFA9-A8DE-47A0-9F36-EFC0812A0E6C}"/>
          </ac:spMkLst>
        </pc:spChg>
      </pc:sldChg>
      <pc:sldChg chg="modSp mod modTransition">
        <pc:chgData name="Alfred Smith" userId="3c60a3631c0db8ad" providerId="LiveId" clId="{BF228281-B5DB-4C43-90EF-9F07D4D8E90C}" dt="2023-01-16T12:33:47.234" v="16"/>
        <pc:sldMkLst>
          <pc:docMk/>
          <pc:sldMk cId="210266664" sldId="278"/>
        </pc:sldMkLst>
        <pc:spChg chg="mod">
          <ac:chgData name="Alfred Smith" userId="3c60a3631c0db8ad" providerId="LiveId" clId="{BF228281-B5DB-4C43-90EF-9F07D4D8E90C}" dt="2023-01-16T12:33:25.804" v="12"/>
          <ac:spMkLst>
            <pc:docMk/>
            <pc:sldMk cId="210266664" sldId="278"/>
            <ac:spMk id="2" creationId="{BDC5259F-E946-6B10-6F90-384821CAC40A}"/>
          </ac:spMkLst>
        </pc:spChg>
      </pc:sldChg>
      <pc:sldChg chg="addSp delSp modSp mod modTransition">
        <pc:chgData name="Alfred Smith" userId="3c60a3631c0db8ad" providerId="LiveId" clId="{BF228281-B5DB-4C43-90EF-9F07D4D8E90C}" dt="2023-01-16T12:35:04.719" v="38"/>
        <pc:sldMkLst>
          <pc:docMk/>
          <pc:sldMk cId="888433145" sldId="279"/>
        </pc:sldMkLst>
        <pc:spChg chg="mod">
          <ac:chgData name="Alfred Smith" userId="3c60a3631c0db8ad" providerId="LiveId" clId="{BF228281-B5DB-4C43-90EF-9F07D4D8E90C}" dt="2023-01-16T12:33:28.931" v="13"/>
          <ac:spMkLst>
            <pc:docMk/>
            <pc:sldMk cId="888433145" sldId="279"/>
            <ac:spMk id="2" creationId="{0F71F18E-E482-2C46-2545-697B743A73BB}"/>
          </ac:spMkLst>
        </pc:spChg>
        <pc:spChg chg="add del mod">
          <ac:chgData name="Alfred Smith" userId="3c60a3631c0db8ad" providerId="LiveId" clId="{BF228281-B5DB-4C43-90EF-9F07D4D8E90C}" dt="2023-01-16T12:35:04.719" v="38"/>
          <ac:spMkLst>
            <pc:docMk/>
            <pc:sldMk cId="888433145" sldId="279"/>
            <ac:spMk id="4" creationId="{20B98561-46F5-016D-D59E-F1F4B04207EA}"/>
          </ac:spMkLst>
        </pc:spChg>
      </pc:sldChg>
      <pc:sldChg chg="addSp delSp modSp mod modTransition modAnim">
        <pc:chgData name="Alfred Smith" userId="3c60a3631c0db8ad" providerId="LiveId" clId="{BF228281-B5DB-4C43-90EF-9F07D4D8E90C}" dt="2023-01-16T12:35:08.015" v="40"/>
        <pc:sldMkLst>
          <pc:docMk/>
          <pc:sldMk cId="1522780631" sldId="285"/>
        </pc:sldMkLst>
        <pc:spChg chg="add mod">
          <ac:chgData name="Alfred Smith" userId="3c60a3631c0db8ad" providerId="LiveId" clId="{BF228281-B5DB-4C43-90EF-9F07D4D8E90C}" dt="2023-01-16T12:35:08.015" v="40"/>
          <ac:spMkLst>
            <pc:docMk/>
            <pc:sldMk cId="1522780631" sldId="285"/>
            <ac:spMk id="2" creationId="{0077BB39-C015-C838-A870-F29F58BC76F1}"/>
          </ac:spMkLst>
        </pc:spChg>
        <pc:spChg chg="del">
          <ac:chgData name="Alfred Smith" userId="3c60a3631c0db8ad" providerId="LiveId" clId="{BF228281-B5DB-4C43-90EF-9F07D4D8E90C}" dt="2023-01-16T12:34:00.141" v="18" actId="478"/>
          <ac:spMkLst>
            <pc:docMk/>
            <pc:sldMk cId="1522780631" sldId="285"/>
            <ac:spMk id="3" creationId="{A58184BD-88F1-BA02-40C1-D8403D0EEC0D}"/>
          </ac:spMkLst>
        </pc:spChg>
        <pc:picChg chg="del">
          <ac:chgData name="Alfred Smith" userId="3c60a3631c0db8ad" providerId="LiveId" clId="{BF228281-B5DB-4C43-90EF-9F07D4D8E90C}" dt="2023-01-16T12:33:47.234" v="16"/>
          <ac:picMkLst>
            <pc:docMk/>
            <pc:sldMk cId="1522780631" sldId="285"/>
            <ac:picMk id="41" creationId="{4B9EEBA2-CFB5-7C50-4448-ED79888ED23F}"/>
          </ac:picMkLst>
        </pc:picChg>
      </pc:sldChg>
      <pc:sldChg chg="modSp mod modTransition">
        <pc:chgData name="Alfred Smith" userId="3c60a3631c0db8ad" providerId="LiveId" clId="{BF228281-B5DB-4C43-90EF-9F07D4D8E90C}" dt="2023-01-16T12:33:47.234" v="16"/>
        <pc:sldMkLst>
          <pc:docMk/>
          <pc:sldMk cId="1850742486" sldId="286"/>
        </pc:sldMkLst>
        <pc:spChg chg="mod">
          <ac:chgData name="Alfred Smith" userId="3c60a3631c0db8ad" providerId="LiveId" clId="{BF228281-B5DB-4C43-90EF-9F07D4D8E90C}" dt="2023-01-16T12:33:31.922" v="14"/>
          <ac:spMkLst>
            <pc:docMk/>
            <pc:sldMk cId="1850742486" sldId="286"/>
            <ac:spMk id="2" creationId="{CC623276-8B6C-2390-F823-EB4FE8029142}"/>
          </ac:spMkLst>
        </pc:spChg>
      </pc:sldChg>
      <pc:sldChg chg="addSp delSp modSp mod modTransition modAnim">
        <pc:chgData name="Alfred Smith" userId="3c60a3631c0db8ad" providerId="LiveId" clId="{BF228281-B5DB-4C43-90EF-9F07D4D8E90C}" dt="2023-01-16T12:35:09.742" v="41"/>
        <pc:sldMkLst>
          <pc:docMk/>
          <pc:sldMk cId="2332778949" sldId="287"/>
        </pc:sldMkLst>
        <pc:spChg chg="add mod">
          <ac:chgData name="Alfred Smith" userId="3c60a3631c0db8ad" providerId="LiveId" clId="{BF228281-B5DB-4C43-90EF-9F07D4D8E90C}" dt="2023-01-16T12:35:09.742" v="41"/>
          <ac:spMkLst>
            <pc:docMk/>
            <pc:sldMk cId="2332778949" sldId="287"/>
            <ac:spMk id="2" creationId="{29A25AE3-83DB-7B8A-9856-9DE294F77DF9}"/>
          </ac:spMkLst>
        </pc:spChg>
        <pc:spChg chg="del">
          <ac:chgData name="Alfred Smith" userId="3c60a3631c0db8ad" providerId="LiveId" clId="{BF228281-B5DB-4C43-90EF-9F07D4D8E90C}" dt="2023-01-16T12:33:54.516" v="17" actId="478"/>
          <ac:spMkLst>
            <pc:docMk/>
            <pc:sldMk cId="2332778949" sldId="287"/>
            <ac:spMk id="3" creationId="{A58184BD-88F1-BA02-40C1-D8403D0EEC0D}"/>
          </ac:spMkLst>
        </pc:spChg>
        <pc:picChg chg="del">
          <ac:chgData name="Alfred Smith" userId="3c60a3631c0db8ad" providerId="LiveId" clId="{BF228281-B5DB-4C43-90EF-9F07D4D8E90C}" dt="2023-01-16T12:33:47.234" v="16"/>
          <ac:picMkLst>
            <pc:docMk/>
            <pc:sldMk cId="2332778949" sldId="287"/>
            <ac:picMk id="22" creationId="{F43A605E-3BAA-2587-B068-7F7D1AD36333}"/>
          </ac:picMkLst>
        </pc:picChg>
      </pc:sldChg>
      <pc:sldChg chg="modSp mod modTransition">
        <pc:chgData name="Alfred Smith" userId="3c60a3631c0db8ad" providerId="LiveId" clId="{BF228281-B5DB-4C43-90EF-9F07D4D8E90C}" dt="2023-01-16T12:33:47.234" v="16"/>
        <pc:sldMkLst>
          <pc:docMk/>
          <pc:sldMk cId="1828872212" sldId="288"/>
        </pc:sldMkLst>
        <pc:spChg chg="mod">
          <ac:chgData name="Alfred Smith" userId="3c60a3631c0db8ad" providerId="LiveId" clId="{BF228281-B5DB-4C43-90EF-9F07D4D8E90C}" dt="2023-01-16T12:33:35.771" v="15"/>
          <ac:spMkLst>
            <pc:docMk/>
            <pc:sldMk cId="1828872212" sldId="288"/>
            <ac:spMk id="3" creationId="{58B1F1DC-2DD0-8884-8EA9-EEFCB3FCD1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2" name="TextBox 1">
            <a:extLst>
              <a:ext uri="{FF2B5EF4-FFF2-40B4-BE49-F238E27FC236}">
                <a16:creationId xmlns:a16="http://schemas.microsoft.com/office/drawing/2014/main" id="{83D9A520-2498-4B5C-9496-71F737AF6FC0}"/>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b="0" i="0" dirty="0">
                <a:solidFill>
                  <a:srgbClr val="121212"/>
                </a:solidFill>
                <a:effectLst/>
                <a:latin typeface="ArialMT"/>
              </a:rPr>
              <a:t>40</a:t>
            </a:r>
            <a:r>
              <a:rPr lang="en-US" sz="4400" b="0" i="0" dirty="0">
                <a:solidFill>
                  <a:srgbClr val="FF3D4D"/>
                </a:solidFill>
                <a:effectLst/>
                <a:latin typeface="ArialMT"/>
              </a:rPr>
              <a:t>You foolish ones, didn’t he who made the outside make the inside also? </a:t>
            </a:r>
            <a:r>
              <a:rPr lang="en-US" sz="4400" b="0" i="0" dirty="0">
                <a:solidFill>
                  <a:srgbClr val="121212"/>
                </a:solidFill>
                <a:effectLst/>
                <a:latin typeface="ArialMT"/>
              </a:rPr>
              <a:t>41</a:t>
            </a:r>
            <a:r>
              <a:rPr lang="en-US" sz="4400" b="0" i="0" dirty="0">
                <a:solidFill>
                  <a:srgbClr val="FF3D4D"/>
                </a:solidFill>
                <a:effectLst/>
                <a:latin typeface="ArialMT"/>
              </a:rPr>
              <a:t>But give for gifts to the needy those things which are within, and behold, all things will be clean to you. </a:t>
            </a:r>
            <a:endParaRPr lang="en-IN" dirty="0"/>
          </a:p>
        </p:txBody>
      </p:sp>
      <p:sp>
        <p:nvSpPr>
          <p:cNvPr id="2" name="TextBox 1">
            <a:extLst>
              <a:ext uri="{FF2B5EF4-FFF2-40B4-BE49-F238E27FC236}">
                <a16:creationId xmlns:a16="http://schemas.microsoft.com/office/drawing/2014/main" id="{024A7657-EBF3-BD99-D1A1-18A8852EB706}"/>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2" name="TextBox 1">
            <a:extLst>
              <a:ext uri="{FF2B5EF4-FFF2-40B4-BE49-F238E27FC236}">
                <a16:creationId xmlns:a16="http://schemas.microsoft.com/office/drawing/2014/main" id="{0F99FE19-3EB0-B3BC-C07C-B830873F3354}"/>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42</a:t>
            </a:r>
            <a:r>
              <a:rPr lang="en-US" sz="4000" b="0" i="0" dirty="0">
                <a:solidFill>
                  <a:srgbClr val="FF3D4D"/>
                </a:solidFill>
                <a:effectLst/>
                <a:latin typeface="ArialMT"/>
              </a:rPr>
              <a:t>But woe to you Pharisees! For you tithe mint and rue and every herb, but you bypass justice and God’s love. You ought to have done these, and not to have left the other undone. </a:t>
            </a:r>
            <a:endParaRPr lang="en-IN" dirty="0"/>
          </a:p>
        </p:txBody>
      </p:sp>
      <p:sp>
        <p:nvSpPr>
          <p:cNvPr id="2" name="TextBox 1">
            <a:extLst>
              <a:ext uri="{FF2B5EF4-FFF2-40B4-BE49-F238E27FC236}">
                <a16:creationId xmlns:a16="http://schemas.microsoft.com/office/drawing/2014/main" id="{8DF7ED03-3DB6-E531-BD7B-353D2226DA9E}"/>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2" name="TextBox 1">
            <a:extLst>
              <a:ext uri="{FF2B5EF4-FFF2-40B4-BE49-F238E27FC236}">
                <a16:creationId xmlns:a16="http://schemas.microsoft.com/office/drawing/2014/main" id="{6DB92177-AEAA-630B-5579-41366B05A4F9}"/>
              </a:ext>
            </a:extLst>
          </p:cNvPr>
          <p:cNvSpPr txBox="1"/>
          <p:nvPr/>
        </p:nvSpPr>
        <p:spPr>
          <a:xfrm>
            <a:off x="513873" y="46983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43</a:t>
            </a:r>
            <a:r>
              <a:rPr lang="en-US" sz="4400" b="0" i="0" dirty="0">
                <a:solidFill>
                  <a:srgbClr val="FF3D4D"/>
                </a:solidFill>
                <a:effectLst/>
                <a:latin typeface="ArialMT"/>
              </a:rPr>
              <a:t>Woe to you Pharisees! For you love the best seats in the synagogues and the greetings in the marketplaces.</a:t>
            </a:r>
            <a:endParaRPr lang="en-IN" dirty="0"/>
          </a:p>
        </p:txBody>
      </p:sp>
      <p:sp>
        <p:nvSpPr>
          <p:cNvPr id="2" name="TextBox 1">
            <a:extLst>
              <a:ext uri="{FF2B5EF4-FFF2-40B4-BE49-F238E27FC236}">
                <a16:creationId xmlns:a16="http://schemas.microsoft.com/office/drawing/2014/main" id="{56DC689D-54A4-0EB1-595A-1F05E3F7D31E}"/>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2" name="TextBox 1">
            <a:extLst>
              <a:ext uri="{FF2B5EF4-FFF2-40B4-BE49-F238E27FC236}">
                <a16:creationId xmlns:a16="http://schemas.microsoft.com/office/drawing/2014/main" id="{F032AFA9-A8DE-47A0-9F36-EFC0812A0E6C}"/>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MT"/>
              </a:rPr>
              <a:t>45One of the lawyers answered him, “Teacher, in saying this you insult us also.”</a:t>
            </a:r>
            <a:endParaRPr lang="en-IN" dirty="0"/>
          </a:p>
        </p:txBody>
      </p:sp>
      <p:sp>
        <p:nvSpPr>
          <p:cNvPr id="2" name="TextBox 1">
            <a:extLst>
              <a:ext uri="{FF2B5EF4-FFF2-40B4-BE49-F238E27FC236}">
                <a16:creationId xmlns:a16="http://schemas.microsoft.com/office/drawing/2014/main" id="{A09A7882-A393-D32F-4780-071DE41AEFE8}"/>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2" name="TextBox 1">
            <a:extLst>
              <a:ext uri="{FF2B5EF4-FFF2-40B4-BE49-F238E27FC236}">
                <a16:creationId xmlns:a16="http://schemas.microsoft.com/office/drawing/2014/main" id="{BDC5259F-E946-6B10-6F90-384821CAC40A}"/>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46He said, </a:t>
            </a:r>
            <a:r>
              <a:rPr lang="en-US" sz="4000" b="0" i="0" dirty="0">
                <a:solidFill>
                  <a:srgbClr val="FF3D4D"/>
                </a:solidFill>
                <a:effectLst/>
                <a:latin typeface="ArialMT"/>
              </a:rPr>
              <a:t>“Woe to you lawyers also! For you load men with burdens that are difficult to carry, and you yourselves won’t even lift one finger to help carry those burdens. </a:t>
            </a:r>
            <a:endParaRPr lang="en-IN" dirty="0"/>
          </a:p>
        </p:txBody>
      </p:sp>
      <p:sp>
        <p:nvSpPr>
          <p:cNvPr id="2" name="TextBox 1">
            <a:extLst>
              <a:ext uri="{FF2B5EF4-FFF2-40B4-BE49-F238E27FC236}">
                <a16:creationId xmlns:a16="http://schemas.microsoft.com/office/drawing/2014/main" id="{CC3C396C-CB46-507D-E92A-9801E5BE25ED}"/>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4913F497-7427-8024-B740-FD07D7A2F793}"/>
              </a:ext>
            </a:extLst>
          </p:cNvPr>
          <p:cNvSpPr txBox="1"/>
          <p:nvPr/>
        </p:nvSpPr>
        <p:spPr>
          <a:xfrm>
            <a:off x="387556" y="0"/>
            <a:ext cx="10291329" cy="4881995"/>
          </a:xfrm>
          <a:prstGeom prst="rect">
            <a:avLst/>
          </a:prstGeom>
          <a:noFill/>
        </p:spPr>
        <p:txBody>
          <a:bodyPr wrap="square" rtlCol="0">
            <a:noAutofit/>
          </a:bodyPr>
          <a:lstStyle/>
          <a:p>
            <a:r>
              <a:rPr lang="en-US" sz="6000" b="0" i="0" u="none" strike="noStrike" baseline="0" dirty="0">
                <a:solidFill>
                  <a:schemeClr val="bg1"/>
                </a:solidFill>
                <a:latin typeface="TimesNewRomanPSMT"/>
              </a:rPr>
              <a:t>Pharisees and Lawyers accused - Luke 11:37-54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2" name="TextBox 1">
            <a:extLst>
              <a:ext uri="{FF2B5EF4-FFF2-40B4-BE49-F238E27FC236}">
                <a16:creationId xmlns:a16="http://schemas.microsoft.com/office/drawing/2014/main" id="{0F71F18E-E482-2C46-2545-697B743A73BB}"/>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52</a:t>
            </a:r>
            <a:r>
              <a:rPr lang="en-US" sz="4000" b="0" i="0" dirty="0">
                <a:solidFill>
                  <a:srgbClr val="FF3D4D"/>
                </a:solidFill>
                <a:effectLst/>
                <a:latin typeface="ArialMT"/>
              </a:rPr>
              <a:t>Woe to you lawyers! For you took away the key of knowledge. You didn’t enter in yourselves, and those who were entering in, you hindered.”</a:t>
            </a:r>
            <a:endParaRPr lang="en-IN" dirty="0"/>
          </a:p>
        </p:txBody>
      </p:sp>
      <p:sp>
        <p:nvSpPr>
          <p:cNvPr id="2" name="TextBox 1">
            <a:extLst>
              <a:ext uri="{FF2B5EF4-FFF2-40B4-BE49-F238E27FC236}">
                <a16:creationId xmlns:a16="http://schemas.microsoft.com/office/drawing/2014/main" id="{0077BB39-C015-C838-A870-F29F58BC76F1}"/>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2" name="TextBox 1">
            <a:extLst>
              <a:ext uri="{FF2B5EF4-FFF2-40B4-BE49-F238E27FC236}">
                <a16:creationId xmlns:a16="http://schemas.microsoft.com/office/drawing/2014/main" id="{CC623276-8B6C-2390-F823-EB4FE8029142}"/>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b="0" i="0" dirty="0">
                <a:solidFill>
                  <a:srgbClr val="121212"/>
                </a:solidFill>
                <a:effectLst/>
                <a:latin typeface="ArialMT"/>
              </a:rPr>
              <a:t>53As he said these things to them, the scribes and the Pharisees began to be terribly angry, and to draw many things out of him, 54lying in wait for him, and seeking to catch him in something he might say, that they might accuse him.</a:t>
            </a:r>
            <a:endParaRPr lang="en-IN" sz="3600" dirty="0"/>
          </a:p>
        </p:txBody>
      </p:sp>
      <p:sp>
        <p:nvSpPr>
          <p:cNvPr id="2" name="TextBox 1">
            <a:extLst>
              <a:ext uri="{FF2B5EF4-FFF2-40B4-BE49-F238E27FC236}">
                <a16:creationId xmlns:a16="http://schemas.microsoft.com/office/drawing/2014/main" id="{29A25AE3-83DB-7B8A-9856-9DE294F77DF9}"/>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58B1F1DC-2DD0-8884-8EA9-EEFCB3FCD129}"/>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sp>
        <p:nvSpPr>
          <p:cNvPr id="2" name="TextBox 1">
            <a:extLst>
              <a:ext uri="{FF2B5EF4-FFF2-40B4-BE49-F238E27FC236}">
                <a16:creationId xmlns:a16="http://schemas.microsoft.com/office/drawing/2014/main" id="{0A537A62-A537-7B5D-969A-163B211B64FB}"/>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7D043919-B4D0-0F44-89E3-C68411B9F222}"/>
              </a:ext>
            </a:extLst>
          </p:cNvPr>
          <p:cNvSpPr txBox="1"/>
          <p:nvPr/>
        </p:nvSpPr>
        <p:spPr>
          <a:xfrm>
            <a:off x="387556" y="0"/>
            <a:ext cx="10291329" cy="4881995"/>
          </a:xfrm>
          <a:prstGeom prst="rect">
            <a:avLst/>
          </a:prstGeom>
          <a:noFill/>
        </p:spPr>
        <p:txBody>
          <a:bodyPr wrap="square" rtlCol="0">
            <a:noAutofit/>
          </a:bodyPr>
          <a:lstStyle/>
          <a:p>
            <a:r>
              <a:rPr lang="en-US" sz="6000" b="0" i="0" u="none" strike="noStrike" baseline="0" dirty="0">
                <a:solidFill>
                  <a:schemeClr val="bg1"/>
                </a:solidFill>
                <a:latin typeface="TimesNewRomanPSMT"/>
              </a:rPr>
              <a:t>Pharisees and Lawyers accused - Luke 11:37-54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37(One day), a certain Pharisee asked him to dine with him. He went in and sat at the table. </a:t>
            </a:r>
            <a:endParaRPr lang="en-IN" dirty="0"/>
          </a:p>
        </p:txBody>
      </p:sp>
      <p:sp>
        <p:nvSpPr>
          <p:cNvPr id="2" name="TextBox 1">
            <a:extLst>
              <a:ext uri="{FF2B5EF4-FFF2-40B4-BE49-F238E27FC236}">
                <a16:creationId xmlns:a16="http://schemas.microsoft.com/office/drawing/2014/main" id="{C96EE756-46E5-A2A6-BB33-7F305C7DCD69}"/>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453912" y="109942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38When the Pharisee saw it, he marveled that he had not first washed himself before dinner.</a:t>
            </a:r>
            <a:endParaRPr lang="en-IN" dirty="0"/>
          </a:p>
        </p:txBody>
      </p:sp>
      <p:sp>
        <p:nvSpPr>
          <p:cNvPr id="2" name="TextBox 1">
            <a:extLst>
              <a:ext uri="{FF2B5EF4-FFF2-40B4-BE49-F238E27FC236}">
                <a16:creationId xmlns:a16="http://schemas.microsoft.com/office/drawing/2014/main" id="{E85CA4C6-BF22-F3D0-692C-9AF8CE4D08DD}"/>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2" name="TextBox 1">
            <a:extLst>
              <a:ext uri="{FF2B5EF4-FFF2-40B4-BE49-F238E27FC236}">
                <a16:creationId xmlns:a16="http://schemas.microsoft.com/office/drawing/2014/main" id="{15F4A8F5-28AD-1296-810A-CB4320EC9F5E}"/>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39The Lord said to him, </a:t>
            </a:r>
            <a:r>
              <a:rPr lang="en-US" sz="4800" b="0" i="0" dirty="0">
                <a:solidFill>
                  <a:srgbClr val="FF3D4D"/>
                </a:solidFill>
                <a:effectLst/>
                <a:latin typeface="ArialMT"/>
              </a:rPr>
              <a:t>“Now you Pharisees cleanse the outside of the cup and of the platter, but your inward part is full of extortion and wickedness. </a:t>
            </a:r>
            <a:endParaRPr lang="en-IN" dirty="0"/>
          </a:p>
        </p:txBody>
      </p:sp>
      <p:sp>
        <p:nvSpPr>
          <p:cNvPr id="2" name="TextBox 1">
            <a:extLst>
              <a:ext uri="{FF2B5EF4-FFF2-40B4-BE49-F238E27FC236}">
                <a16:creationId xmlns:a16="http://schemas.microsoft.com/office/drawing/2014/main" id="{958E72F4-E8B0-3FA0-3269-CFD354FBFEC8}"/>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487</Words>
  <Application>Microsoft Office PowerPoint</Application>
  <PresentationFormat>Widescreen</PresentationFormat>
  <Paragraphs>47</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ArialMT</vt:lpstr>
      <vt:lpstr>Calibri</vt:lpstr>
      <vt:lpstr>Calibri Light</vt:lpstr>
      <vt:lpstr>Microsoft Himalaya</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2023-01-16T12:35:16Z</dcterms:modified>
</cp:coreProperties>
</file>