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8" r:id="rId3"/>
    <p:sldId id="259" r:id="rId4"/>
    <p:sldId id="269" r:id="rId5"/>
    <p:sldId id="260" r:id="rId6"/>
    <p:sldId id="270" r:id="rId7"/>
    <p:sldId id="261" r:id="rId8"/>
    <p:sldId id="271" r:id="rId9"/>
    <p:sldId id="262" r:id="rId10"/>
    <p:sldId id="272" r:id="rId11"/>
    <p:sldId id="263" r:id="rId12"/>
    <p:sldId id="273" r:id="rId13"/>
    <p:sldId id="264" r:id="rId14"/>
    <p:sldId id="274" r:id="rId15"/>
    <p:sldId id="265" r:id="rId16"/>
    <p:sldId id="275" r:id="rId17"/>
    <p:sldId id="266" r:id="rId18"/>
    <p:sldId id="276" r:id="rId19"/>
    <p:sldId id="26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079B-AC53-4A81-94EA-62E70917FECD}" v="11" dt="2023-01-16T12:57:43.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69" autoAdjust="0"/>
  </p:normalViewPr>
  <p:slideViewPr>
    <p:cSldViewPr snapToGrid="0">
      <p:cViewPr varScale="1">
        <p:scale>
          <a:sx n="60" d="100"/>
          <a:sy n="60" d="100"/>
        </p:scale>
        <p:origin x="96" y="1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0B54079B-AC53-4A81-94EA-62E70917FECD}"/>
    <pc:docChg chg="custSel modSld">
      <pc:chgData name="Alfred Smith" userId="3c60a3631c0db8ad" providerId="LiveId" clId="{0B54079B-AC53-4A81-94EA-62E70917FECD}" dt="2023-01-16T12:57:43.691" v="39"/>
      <pc:docMkLst>
        <pc:docMk/>
      </pc:docMkLst>
      <pc:sldChg chg="delSp modTransition modAnim">
        <pc:chgData name="Alfred Smith" userId="3c60a3631c0db8ad" providerId="LiveId" clId="{0B54079B-AC53-4A81-94EA-62E70917FECD}" dt="2023-01-16T12:56:45.555" v="21"/>
        <pc:sldMkLst>
          <pc:docMk/>
          <pc:sldMk cId="1499918570" sldId="257"/>
        </pc:sldMkLst>
        <pc:picChg chg="del">
          <ac:chgData name="Alfred Smith" userId="3c60a3631c0db8ad" providerId="LiveId" clId="{0B54079B-AC53-4A81-94EA-62E70917FECD}" dt="2023-01-16T12:56:45.555" v="21"/>
          <ac:picMkLst>
            <pc:docMk/>
            <pc:sldMk cId="1499918570" sldId="257"/>
            <ac:picMk id="15" creationId="{982D7F04-0AE6-D307-C93B-E5AD77B60891}"/>
          </ac:picMkLst>
        </pc:picChg>
      </pc:sldChg>
      <pc:sldChg chg="addSp delSp modSp mod modTransition modAnim">
        <pc:chgData name="Alfred Smith" userId="3c60a3631c0db8ad" providerId="LiveId" clId="{0B54079B-AC53-4A81-94EA-62E70917FECD}" dt="2023-01-16T12:57:26.081" v="31"/>
        <pc:sldMkLst>
          <pc:docMk/>
          <pc:sldMk cId="454763615" sldId="259"/>
        </pc:sldMkLst>
        <pc:spChg chg="add mod">
          <ac:chgData name="Alfred Smith" userId="3c60a3631c0db8ad" providerId="LiveId" clId="{0B54079B-AC53-4A81-94EA-62E70917FECD}" dt="2023-01-16T12:57:26.081" v="31"/>
          <ac:spMkLst>
            <pc:docMk/>
            <pc:sldMk cId="454763615" sldId="259"/>
            <ac:spMk id="2" creationId="{1EBE7574-B4E6-AA03-A184-6ED7125945DB}"/>
          </ac:spMkLst>
        </pc:spChg>
        <pc:spChg chg="del">
          <ac:chgData name="Alfred Smith" userId="3c60a3631c0db8ad" providerId="LiveId" clId="{0B54079B-AC53-4A81-94EA-62E70917FECD}" dt="2023-01-16T12:57:12.304" v="30" actId="478"/>
          <ac:spMkLst>
            <pc:docMk/>
            <pc:sldMk cId="454763615" sldId="259"/>
            <ac:spMk id="3" creationId="{A58184BD-88F1-BA02-40C1-D8403D0EEC0D}"/>
          </ac:spMkLst>
        </pc:spChg>
        <pc:picChg chg="del">
          <ac:chgData name="Alfred Smith" userId="3c60a3631c0db8ad" providerId="LiveId" clId="{0B54079B-AC53-4A81-94EA-62E70917FECD}" dt="2023-01-16T12:56:45.555" v="21"/>
          <ac:picMkLst>
            <pc:docMk/>
            <pc:sldMk cId="454763615" sldId="259"/>
            <ac:picMk id="16" creationId="{22F8BC0C-44D0-ABBB-DA57-1278F85834B6}"/>
          </ac:picMkLst>
        </pc:picChg>
      </pc:sldChg>
      <pc:sldChg chg="addSp delSp modSp mod modTransition modAnim">
        <pc:chgData name="Alfred Smith" userId="3c60a3631c0db8ad" providerId="LiveId" clId="{0B54079B-AC53-4A81-94EA-62E70917FECD}" dt="2023-01-16T12:57:33.153" v="32"/>
        <pc:sldMkLst>
          <pc:docMk/>
          <pc:sldMk cId="2346136586" sldId="260"/>
        </pc:sldMkLst>
        <pc:spChg chg="add mod">
          <ac:chgData name="Alfred Smith" userId="3c60a3631c0db8ad" providerId="LiveId" clId="{0B54079B-AC53-4A81-94EA-62E70917FECD}" dt="2023-01-16T12:57:33.153" v="32"/>
          <ac:spMkLst>
            <pc:docMk/>
            <pc:sldMk cId="2346136586" sldId="260"/>
            <ac:spMk id="2" creationId="{39E5E3B9-281A-0C3D-70B3-0C4077F579B1}"/>
          </ac:spMkLst>
        </pc:spChg>
        <pc:spChg chg="del">
          <ac:chgData name="Alfred Smith" userId="3c60a3631c0db8ad" providerId="LiveId" clId="{0B54079B-AC53-4A81-94EA-62E70917FECD}" dt="2023-01-16T12:57:10.165" v="29" actId="478"/>
          <ac:spMkLst>
            <pc:docMk/>
            <pc:sldMk cId="2346136586" sldId="260"/>
            <ac:spMk id="3" creationId="{A58184BD-88F1-BA02-40C1-D8403D0EEC0D}"/>
          </ac:spMkLst>
        </pc:spChg>
        <pc:picChg chg="del">
          <ac:chgData name="Alfred Smith" userId="3c60a3631c0db8ad" providerId="LiveId" clId="{0B54079B-AC53-4A81-94EA-62E70917FECD}" dt="2023-01-16T12:56:45.555" v="21"/>
          <ac:picMkLst>
            <pc:docMk/>
            <pc:sldMk cId="2346136586" sldId="260"/>
            <ac:picMk id="20" creationId="{569E52EA-BC46-FF5B-2B0A-DB931A8BE8C9}"/>
          </ac:picMkLst>
        </pc:picChg>
      </pc:sldChg>
      <pc:sldChg chg="addSp delSp modSp mod modTransition modAnim">
        <pc:chgData name="Alfred Smith" userId="3c60a3631c0db8ad" providerId="LiveId" clId="{0B54079B-AC53-4A81-94EA-62E70917FECD}" dt="2023-01-16T12:57:34.902" v="33"/>
        <pc:sldMkLst>
          <pc:docMk/>
          <pc:sldMk cId="4037329247" sldId="261"/>
        </pc:sldMkLst>
        <pc:spChg chg="add mod">
          <ac:chgData name="Alfred Smith" userId="3c60a3631c0db8ad" providerId="LiveId" clId="{0B54079B-AC53-4A81-94EA-62E70917FECD}" dt="2023-01-16T12:57:34.902" v="33"/>
          <ac:spMkLst>
            <pc:docMk/>
            <pc:sldMk cId="4037329247" sldId="261"/>
            <ac:spMk id="2" creationId="{32C27460-B1E0-6521-32B2-C21CC34490F7}"/>
          </ac:spMkLst>
        </pc:spChg>
        <pc:spChg chg="del">
          <ac:chgData name="Alfred Smith" userId="3c60a3631c0db8ad" providerId="LiveId" clId="{0B54079B-AC53-4A81-94EA-62E70917FECD}" dt="2023-01-16T12:57:08.400" v="28" actId="478"/>
          <ac:spMkLst>
            <pc:docMk/>
            <pc:sldMk cId="4037329247" sldId="261"/>
            <ac:spMk id="3" creationId="{A58184BD-88F1-BA02-40C1-D8403D0EEC0D}"/>
          </ac:spMkLst>
        </pc:spChg>
        <pc:picChg chg="del">
          <ac:chgData name="Alfred Smith" userId="3c60a3631c0db8ad" providerId="LiveId" clId="{0B54079B-AC53-4A81-94EA-62E70917FECD}" dt="2023-01-16T12:56:45.555" v="21"/>
          <ac:picMkLst>
            <pc:docMk/>
            <pc:sldMk cId="4037329247" sldId="261"/>
            <ac:picMk id="20" creationId="{40F27E21-3CEB-CED9-A652-E8A581C84949}"/>
          </ac:picMkLst>
        </pc:picChg>
      </pc:sldChg>
      <pc:sldChg chg="addSp delSp modSp mod modTransition modAnim">
        <pc:chgData name="Alfred Smith" userId="3c60a3631c0db8ad" providerId="LiveId" clId="{0B54079B-AC53-4A81-94EA-62E70917FECD}" dt="2023-01-16T12:57:36.479" v="34"/>
        <pc:sldMkLst>
          <pc:docMk/>
          <pc:sldMk cId="1909638311" sldId="262"/>
        </pc:sldMkLst>
        <pc:spChg chg="add mod">
          <ac:chgData name="Alfred Smith" userId="3c60a3631c0db8ad" providerId="LiveId" clId="{0B54079B-AC53-4A81-94EA-62E70917FECD}" dt="2023-01-16T12:57:36.479" v="34"/>
          <ac:spMkLst>
            <pc:docMk/>
            <pc:sldMk cId="1909638311" sldId="262"/>
            <ac:spMk id="2" creationId="{721DAB8B-6606-9527-4229-77553F346CA2}"/>
          </ac:spMkLst>
        </pc:spChg>
        <pc:spChg chg="del">
          <ac:chgData name="Alfred Smith" userId="3c60a3631c0db8ad" providerId="LiveId" clId="{0B54079B-AC53-4A81-94EA-62E70917FECD}" dt="2023-01-16T12:57:06.616" v="27" actId="478"/>
          <ac:spMkLst>
            <pc:docMk/>
            <pc:sldMk cId="1909638311" sldId="262"/>
            <ac:spMk id="3" creationId="{A58184BD-88F1-BA02-40C1-D8403D0EEC0D}"/>
          </ac:spMkLst>
        </pc:spChg>
        <pc:picChg chg="del">
          <ac:chgData name="Alfred Smith" userId="3c60a3631c0db8ad" providerId="LiveId" clId="{0B54079B-AC53-4A81-94EA-62E70917FECD}" dt="2023-01-16T12:56:45.555" v="21"/>
          <ac:picMkLst>
            <pc:docMk/>
            <pc:sldMk cId="1909638311" sldId="262"/>
            <ac:picMk id="18" creationId="{F5564189-7BD3-51D2-B398-BA2DA1934B9D}"/>
          </ac:picMkLst>
        </pc:picChg>
      </pc:sldChg>
      <pc:sldChg chg="addSp delSp modSp mod modTransition modAnim">
        <pc:chgData name="Alfred Smith" userId="3c60a3631c0db8ad" providerId="LiveId" clId="{0B54079B-AC53-4A81-94EA-62E70917FECD}" dt="2023-01-16T12:57:37.919" v="35"/>
        <pc:sldMkLst>
          <pc:docMk/>
          <pc:sldMk cId="641208035" sldId="263"/>
        </pc:sldMkLst>
        <pc:spChg chg="add mod">
          <ac:chgData name="Alfred Smith" userId="3c60a3631c0db8ad" providerId="LiveId" clId="{0B54079B-AC53-4A81-94EA-62E70917FECD}" dt="2023-01-16T12:57:37.919" v="35"/>
          <ac:spMkLst>
            <pc:docMk/>
            <pc:sldMk cId="641208035" sldId="263"/>
            <ac:spMk id="2" creationId="{48911F94-6EC1-424C-E138-5326B5C31563}"/>
          </ac:spMkLst>
        </pc:spChg>
        <pc:spChg chg="del">
          <ac:chgData name="Alfred Smith" userId="3c60a3631c0db8ad" providerId="LiveId" clId="{0B54079B-AC53-4A81-94EA-62E70917FECD}" dt="2023-01-16T12:57:03.511" v="26" actId="478"/>
          <ac:spMkLst>
            <pc:docMk/>
            <pc:sldMk cId="641208035" sldId="263"/>
            <ac:spMk id="3" creationId="{A58184BD-88F1-BA02-40C1-D8403D0EEC0D}"/>
          </ac:spMkLst>
        </pc:spChg>
        <pc:picChg chg="del">
          <ac:chgData name="Alfred Smith" userId="3c60a3631c0db8ad" providerId="LiveId" clId="{0B54079B-AC53-4A81-94EA-62E70917FECD}" dt="2023-01-16T12:56:45.555" v="21"/>
          <ac:picMkLst>
            <pc:docMk/>
            <pc:sldMk cId="641208035" sldId="263"/>
            <ac:picMk id="8" creationId="{AE22E2EC-AA58-6412-B277-74897F08D6BD}"/>
          </ac:picMkLst>
        </pc:picChg>
      </pc:sldChg>
      <pc:sldChg chg="addSp delSp modSp mod modTransition modAnim">
        <pc:chgData name="Alfred Smith" userId="3c60a3631c0db8ad" providerId="LiveId" clId="{0B54079B-AC53-4A81-94EA-62E70917FECD}" dt="2023-01-16T12:57:39.389" v="36"/>
        <pc:sldMkLst>
          <pc:docMk/>
          <pc:sldMk cId="4044745628" sldId="264"/>
        </pc:sldMkLst>
        <pc:spChg chg="add mod">
          <ac:chgData name="Alfred Smith" userId="3c60a3631c0db8ad" providerId="LiveId" clId="{0B54079B-AC53-4A81-94EA-62E70917FECD}" dt="2023-01-16T12:57:39.389" v="36"/>
          <ac:spMkLst>
            <pc:docMk/>
            <pc:sldMk cId="4044745628" sldId="264"/>
            <ac:spMk id="2" creationId="{2F84FBAB-ABE8-DAF3-D1A8-D56A1FEE93B0}"/>
          </ac:spMkLst>
        </pc:spChg>
        <pc:spChg chg="del">
          <ac:chgData name="Alfred Smith" userId="3c60a3631c0db8ad" providerId="LiveId" clId="{0B54079B-AC53-4A81-94EA-62E70917FECD}" dt="2023-01-16T12:57:01.861" v="25" actId="478"/>
          <ac:spMkLst>
            <pc:docMk/>
            <pc:sldMk cId="4044745628" sldId="264"/>
            <ac:spMk id="3" creationId="{A58184BD-88F1-BA02-40C1-D8403D0EEC0D}"/>
          </ac:spMkLst>
        </pc:spChg>
        <pc:picChg chg="del">
          <ac:chgData name="Alfred Smith" userId="3c60a3631c0db8ad" providerId="LiveId" clId="{0B54079B-AC53-4A81-94EA-62E70917FECD}" dt="2023-01-16T12:56:45.555" v="21"/>
          <ac:picMkLst>
            <pc:docMk/>
            <pc:sldMk cId="4044745628" sldId="264"/>
            <ac:picMk id="32" creationId="{EEEB500D-5996-730E-F362-03224A6D2895}"/>
          </ac:picMkLst>
        </pc:picChg>
      </pc:sldChg>
      <pc:sldChg chg="addSp delSp modSp mod modTransition modAnim">
        <pc:chgData name="Alfred Smith" userId="3c60a3631c0db8ad" providerId="LiveId" clId="{0B54079B-AC53-4A81-94EA-62E70917FECD}" dt="2023-01-16T12:57:40.824" v="37"/>
        <pc:sldMkLst>
          <pc:docMk/>
          <pc:sldMk cId="978260341" sldId="265"/>
        </pc:sldMkLst>
        <pc:spChg chg="add mod">
          <ac:chgData name="Alfred Smith" userId="3c60a3631c0db8ad" providerId="LiveId" clId="{0B54079B-AC53-4A81-94EA-62E70917FECD}" dt="2023-01-16T12:57:40.824" v="37"/>
          <ac:spMkLst>
            <pc:docMk/>
            <pc:sldMk cId="978260341" sldId="265"/>
            <ac:spMk id="2" creationId="{3B58DFE2-0CD9-D8AA-C752-61244D413BC9}"/>
          </ac:spMkLst>
        </pc:spChg>
        <pc:spChg chg="del">
          <ac:chgData name="Alfred Smith" userId="3c60a3631c0db8ad" providerId="LiveId" clId="{0B54079B-AC53-4A81-94EA-62E70917FECD}" dt="2023-01-16T12:56:58.374" v="24" actId="478"/>
          <ac:spMkLst>
            <pc:docMk/>
            <pc:sldMk cId="978260341" sldId="265"/>
            <ac:spMk id="3" creationId="{A58184BD-88F1-BA02-40C1-D8403D0EEC0D}"/>
          </ac:spMkLst>
        </pc:spChg>
        <pc:picChg chg="del">
          <ac:chgData name="Alfred Smith" userId="3c60a3631c0db8ad" providerId="LiveId" clId="{0B54079B-AC53-4A81-94EA-62E70917FECD}" dt="2023-01-16T12:56:45.555" v="21"/>
          <ac:picMkLst>
            <pc:docMk/>
            <pc:sldMk cId="978260341" sldId="265"/>
            <ac:picMk id="29" creationId="{85233E56-283B-9350-32C3-B91069574E7F}"/>
          </ac:picMkLst>
        </pc:picChg>
      </pc:sldChg>
      <pc:sldChg chg="addSp delSp modSp mod modTransition modAnim">
        <pc:chgData name="Alfred Smith" userId="3c60a3631c0db8ad" providerId="LiveId" clId="{0B54079B-AC53-4A81-94EA-62E70917FECD}" dt="2023-01-16T12:57:42.252" v="38"/>
        <pc:sldMkLst>
          <pc:docMk/>
          <pc:sldMk cId="3575870363" sldId="266"/>
        </pc:sldMkLst>
        <pc:spChg chg="add mod">
          <ac:chgData name="Alfred Smith" userId="3c60a3631c0db8ad" providerId="LiveId" clId="{0B54079B-AC53-4A81-94EA-62E70917FECD}" dt="2023-01-16T12:57:42.252" v="38"/>
          <ac:spMkLst>
            <pc:docMk/>
            <pc:sldMk cId="3575870363" sldId="266"/>
            <ac:spMk id="2" creationId="{F598FC54-2EC5-9564-EC0A-E3E8AF558E55}"/>
          </ac:spMkLst>
        </pc:spChg>
        <pc:spChg chg="del">
          <ac:chgData name="Alfred Smith" userId="3c60a3631c0db8ad" providerId="LiveId" clId="{0B54079B-AC53-4A81-94EA-62E70917FECD}" dt="2023-01-16T12:56:56.883" v="23" actId="478"/>
          <ac:spMkLst>
            <pc:docMk/>
            <pc:sldMk cId="3575870363" sldId="266"/>
            <ac:spMk id="3" creationId="{A58184BD-88F1-BA02-40C1-D8403D0EEC0D}"/>
          </ac:spMkLst>
        </pc:spChg>
        <pc:picChg chg="del">
          <ac:chgData name="Alfred Smith" userId="3c60a3631c0db8ad" providerId="LiveId" clId="{0B54079B-AC53-4A81-94EA-62E70917FECD}" dt="2023-01-16T12:56:45.555" v="21"/>
          <ac:picMkLst>
            <pc:docMk/>
            <pc:sldMk cId="3575870363" sldId="266"/>
            <ac:picMk id="38" creationId="{91056E55-3E12-42ED-1E4B-19CC1AB541AE}"/>
          </ac:picMkLst>
        </pc:picChg>
      </pc:sldChg>
      <pc:sldChg chg="addSp delSp modSp mod modTransition modAnim">
        <pc:chgData name="Alfred Smith" userId="3c60a3631c0db8ad" providerId="LiveId" clId="{0B54079B-AC53-4A81-94EA-62E70917FECD}" dt="2023-01-16T12:57:43.691" v="39"/>
        <pc:sldMkLst>
          <pc:docMk/>
          <pc:sldMk cId="4017137865" sldId="267"/>
        </pc:sldMkLst>
        <pc:spChg chg="add mod">
          <ac:chgData name="Alfred Smith" userId="3c60a3631c0db8ad" providerId="LiveId" clId="{0B54079B-AC53-4A81-94EA-62E70917FECD}" dt="2023-01-16T12:57:43.691" v="39"/>
          <ac:spMkLst>
            <pc:docMk/>
            <pc:sldMk cId="4017137865" sldId="267"/>
            <ac:spMk id="2" creationId="{BD66D977-B420-4FBF-7A02-F3300477C914}"/>
          </ac:spMkLst>
        </pc:spChg>
        <pc:spChg chg="del">
          <ac:chgData name="Alfred Smith" userId="3c60a3631c0db8ad" providerId="LiveId" clId="{0B54079B-AC53-4A81-94EA-62E70917FECD}" dt="2023-01-16T12:56:55.145" v="22" actId="478"/>
          <ac:spMkLst>
            <pc:docMk/>
            <pc:sldMk cId="4017137865" sldId="267"/>
            <ac:spMk id="3" creationId="{A58184BD-88F1-BA02-40C1-D8403D0EEC0D}"/>
          </ac:spMkLst>
        </pc:spChg>
        <pc:picChg chg="del">
          <ac:chgData name="Alfred Smith" userId="3c60a3631c0db8ad" providerId="LiveId" clId="{0B54079B-AC53-4A81-94EA-62E70917FECD}" dt="2023-01-16T12:56:45.555" v="21"/>
          <ac:picMkLst>
            <pc:docMk/>
            <pc:sldMk cId="4017137865" sldId="267"/>
            <ac:picMk id="28" creationId="{5901A515-65D8-D073-24FD-60D0010801E9}"/>
          </ac:picMkLst>
        </pc:picChg>
      </pc:sldChg>
      <pc:sldChg chg="addSp delSp modSp mod modTransition">
        <pc:chgData name="Alfred Smith" userId="3c60a3631c0db8ad" providerId="LiveId" clId="{0B54079B-AC53-4A81-94EA-62E70917FECD}" dt="2023-01-16T12:56:45.555" v="21"/>
        <pc:sldMkLst>
          <pc:docMk/>
          <pc:sldMk cId="1471764040" sldId="268"/>
        </pc:sldMkLst>
        <pc:spChg chg="del">
          <ac:chgData name="Alfred Smith" userId="3c60a3631c0db8ad" providerId="LiveId" clId="{0B54079B-AC53-4A81-94EA-62E70917FECD}" dt="2023-01-16T12:55:42.595" v="9" actId="478"/>
          <ac:spMkLst>
            <pc:docMk/>
            <pc:sldMk cId="1471764040" sldId="268"/>
            <ac:spMk id="3" creationId="{05E70641-3B98-5313-C51F-975DF8A6663D}"/>
          </ac:spMkLst>
        </pc:spChg>
        <pc:spChg chg="add mod">
          <ac:chgData name="Alfred Smith" userId="3c60a3631c0db8ad" providerId="LiveId" clId="{0B54079B-AC53-4A81-94EA-62E70917FECD}" dt="2023-01-16T12:55:48.382" v="11" actId="20577"/>
          <ac:spMkLst>
            <pc:docMk/>
            <pc:sldMk cId="1471764040" sldId="268"/>
            <ac:spMk id="4" creationId="{E365E24F-29DA-4B91-2C6A-00D3D7F2070A}"/>
          </ac:spMkLst>
        </pc:spChg>
      </pc:sldChg>
      <pc:sldChg chg="modSp mod modTransition">
        <pc:chgData name="Alfred Smith" userId="3c60a3631c0db8ad" providerId="LiveId" clId="{0B54079B-AC53-4A81-94EA-62E70917FECD}" dt="2023-01-16T12:56:45.555" v="21"/>
        <pc:sldMkLst>
          <pc:docMk/>
          <pc:sldMk cId="3658997021" sldId="269"/>
        </pc:sldMkLst>
        <pc:spChg chg="mod">
          <ac:chgData name="Alfred Smith" userId="3c60a3631c0db8ad" providerId="LiveId" clId="{0B54079B-AC53-4A81-94EA-62E70917FECD}" dt="2023-01-16T12:55:52.286" v="12" actId="20577"/>
          <ac:spMkLst>
            <pc:docMk/>
            <pc:sldMk cId="3658997021" sldId="269"/>
            <ac:spMk id="3" creationId="{485D0DD3-FDE2-D07A-4151-28074D7BE4C1}"/>
          </ac:spMkLst>
        </pc:spChg>
      </pc:sldChg>
      <pc:sldChg chg="modSp mod modTransition">
        <pc:chgData name="Alfred Smith" userId="3c60a3631c0db8ad" providerId="LiveId" clId="{0B54079B-AC53-4A81-94EA-62E70917FECD}" dt="2023-01-16T12:56:45.555" v="21"/>
        <pc:sldMkLst>
          <pc:docMk/>
          <pc:sldMk cId="1335118762" sldId="270"/>
        </pc:sldMkLst>
        <pc:spChg chg="mod">
          <ac:chgData name="Alfred Smith" userId="3c60a3631c0db8ad" providerId="LiveId" clId="{0B54079B-AC53-4A81-94EA-62E70917FECD}" dt="2023-01-16T12:56:08.940" v="13"/>
          <ac:spMkLst>
            <pc:docMk/>
            <pc:sldMk cId="1335118762" sldId="270"/>
            <ac:spMk id="3" creationId="{E2C17F37-258E-6FB9-B005-58A210956901}"/>
          </ac:spMkLst>
        </pc:spChg>
      </pc:sldChg>
      <pc:sldChg chg="modSp mod modTransition">
        <pc:chgData name="Alfred Smith" userId="3c60a3631c0db8ad" providerId="LiveId" clId="{0B54079B-AC53-4A81-94EA-62E70917FECD}" dt="2023-01-16T12:56:45.555" v="21"/>
        <pc:sldMkLst>
          <pc:docMk/>
          <pc:sldMk cId="879417072" sldId="271"/>
        </pc:sldMkLst>
        <pc:spChg chg="mod">
          <ac:chgData name="Alfred Smith" userId="3c60a3631c0db8ad" providerId="LiveId" clId="{0B54079B-AC53-4A81-94EA-62E70917FECD}" dt="2023-01-16T12:56:13.575" v="14"/>
          <ac:spMkLst>
            <pc:docMk/>
            <pc:sldMk cId="879417072" sldId="271"/>
            <ac:spMk id="3" creationId="{757C5104-6F7B-C77F-E00E-334E9C9A4AC9}"/>
          </ac:spMkLst>
        </pc:spChg>
      </pc:sldChg>
      <pc:sldChg chg="modSp mod modTransition">
        <pc:chgData name="Alfred Smith" userId="3c60a3631c0db8ad" providerId="LiveId" clId="{0B54079B-AC53-4A81-94EA-62E70917FECD}" dt="2023-01-16T12:56:45.555" v="21"/>
        <pc:sldMkLst>
          <pc:docMk/>
          <pc:sldMk cId="1848528424" sldId="272"/>
        </pc:sldMkLst>
        <pc:spChg chg="mod">
          <ac:chgData name="Alfred Smith" userId="3c60a3631c0db8ad" providerId="LiveId" clId="{0B54079B-AC53-4A81-94EA-62E70917FECD}" dt="2023-01-16T12:56:17.033" v="15"/>
          <ac:spMkLst>
            <pc:docMk/>
            <pc:sldMk cId="1848528424" sldId="272"/>
            <ac:spMk id="3" creationId="{1994C05F-2C6C-AFA7-BEF9-EEB31CC95FF3}"/>
          </ac:spMkLst>
        </pc:spChg>
      </pc:sldChg>
      <pc:sldChg chg="modSp mod modTransition">
        <pc:chgData name="Alfred Smith" userId="3c60a3631c0db8ad" providerId="LiveId" clId="{0B54079B-AC53-4A81-94EA-62E70917FECD}" dt="2023-01-16T12:56:45.555" v="21"/>
        <pc:sldMkLst>
          <pc:docMk/>
          <pc:sldMk cId="1422822133" sldId="273"/>
        </pc:sldMkLst>
        <pc:spChg chg="mod">
          <ac:chgData name="Alfred Smith" userId="3c60a3631c0db8ad" providerId="LiveId" clId="{0B54079B-AC53-4A81-94EA-62E70917FECD}" dt="2023-01-16T12:56:20.433" v="16"/>
          <ac:spMkLst>
            <pc:docMk/>
            <pc:sldMk cId="1422822133" sldId="273"/>
            <ac:spMk id="3" creationId="{66A7E8C7-4131-BEDD-5B03-A769807BF153}"/>
          </ac:spMkLst>
        </pc:spChg>
      </pc:sldChg>
      <pc:sldChg chg="modSp mod modTransition">
        <pc:chgData name="Alfred Smith" userId="3c60a3631c0db8ad" providerId="LiveId" clId="{0B54079B-AC53-4A81-94EA-62E70917FECD}" dt="2023-01-16T12:56:45.555" v="21"/>
        <pc:sldMkLst>
          <pc:docMk/>
          <pc:sldMk cId="571165518" sldId="274"/>
        </pc:sldMkLst>
        <pc:spChg chg="mod">
          <ac:chgData name="Alfred Smith" userId="3c60a3631c0db8ad" providerId="LiveId" clId="{0B54079B-AC53-4A81-94EA-62E70917FECD}" dt="2023-01-16T12:56:23.109" v="17"/>
          <ac:spMkLst>
            <pc:docMk/>
            <pc:sldMk cId="571165518" sldId="274"/>
            <ac:spMk id="3" creationId="{C95DA0B7-9603-568B-8B5C-46B4A12E43C2}"/>
          </ac:spMkLst>
        </pc:spChg>
      </pc:sldChg>
      <pc:sldChg chg="modSp mod modTransition">
        <pc:chgData name="Alfred Smith" userId="3c60a3631c0db8ad" providerId="LiveId" clId="{0B54079B-AC53-4A81-94EA-62E70917FECD}" dt="2023-01-16T12:56:45.555" v="21"/>
        <pc:sldMkLst>
          <pc:docMk/>
          <pc:sldMk cId="2563853029" sldId="275"/>
        </pc:sldMkLst>
        <pc:spChg chg="mod">
          <ac:chgData name="Alfred Smith" userId="3c60a3631c0db8ad" providerId="LiveId" clId="{0B54079B-AC53-4A81-94EA-62E70917FECD}" dt="2023-01-16T12:56:25.748" v="18"/>
          <ac:spMkLst>
            <pc:docMk/>
            <pc:sldMk cId="2563853029" sldId="275"/>
            <ac:spMk id="3" creationId="{4AF2A967-6F8C-D949-6C1A-84847213D9C7}"/>
          </ac:spMkLst>
        </pc:spChg>
      </pc:sldChg>
      <pc:sldChg chg="modSp mod modTransition">
        <pc:chgData name="Alfred Smith" userId="3c60a3631c0db8ad" providerId="LiveId" clId="{0B54079B-AC53-4A81-94EA-62E70917FECD}" dt="2023-01-16T12:56:45.555" v="21"/>
        <pc:sldMkLst>
          <pc:docMk/>
          <pc:sldMk cId="1596944925" sldId="276"/>
        </pc:sldMkLst>
        <pc:spChg chg="mod">
          <ac:chgData name="Alfred Smith" userId="3c60a3631c0db8ad" providerId="LiveId" clId="{0B54079B-AC53-4A81-94EA-62E70917FECD}" dt="2023-01-16T12:56:28.829" v="19"/>
          <ac:spMkLst>
            <pc:docMk/>
            <pc:sldMk cId="1596944925" sldId="276"/>
            <ac:spMk id="3" creationId="{E149F67B-9970-C254-59A3-D626C578A8CE}"/>
          </ac:spMkLst>
        </pc:spChg>
      </pc:sldChg>
      <pc:sldChg chg="modSp mod modTransition">
        <pc:chgData name="Alfred Smith" userId="3c60a3631c0db8ad" providerId="LiveId" clId="{0B54079B-AC53-4A81-94EA-62E70917FECD}" dt="2023-01-16T12:56:45.555" v="21"/>
        <pc:sldMkLst>
          <pc:docMk/>
          <pc:sldMk cId="1289826631" sldId="277"/>
        </pc:sldMkLst>
        <pc:spChg chg="mod">
          <ac:chgData name="Alfred Smith" userId="3c60a3631c0db8ad" providerId="LiveId" clId="{0B54079B-AC53-4A81-94EA-62E70917FECD}" dt="2023-01-16T12:56:31.722" v="20"/>
          <ac:spMkLst>
            <pc:docMk/>
            <pc:sldMk cId="1289826631" sldId="277"/>
            <ac:spMk id="3" creationId="{EDA3B1D9-51B8-16F2-28FA-C1180DE054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16-01-2023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0 </a:t>
            </a:r>
            <a:r>
              <a:rPr lang="en-IN" sz="1200" b="1" i="0" u="none" strike="noStrike" baseline="0" dirty="0">
                <a:latin typeface="TimesNewRomanPS-BoldMT"/>
              </a:rPr>
              <a:t>Mary and Martha</a:t>
            </a:r>
          </a:p>
          <a:p>
            <a:pPr algn="l"/>
            <a:r>
              <a:rPr lang="en-US" sz="1200" b="0" i="0" u="none" strike="noStrike" baseline="0" dirty="0">
                <a:latin typeface="TimesNewRomanPSMT"/>
              </a:rPr>
              <a:t>1. Mary and Martha - Luke 10:38-42 (Left Top)</a:t>
            </a:r>
          </a:p>
          <a:p>
            <a:pPr algn="l"/>
            <a:r>
              <a:rPr lang="en-US" sz="1200" b="0" i="0" u="none" strike="noStrike" baseline="0" dirty="0">
                <a:latin typeface="TimesNewRomanPSMT"/>
              </a:rPr>
              <a:t>2. Pharisees and Lawyers accused - Luke 11:37-54 (Right Top)</a:t>
            </a:r>
          </a:p>
          <a:p>
            <a:pPr algn="l"/>
            <a:r>
              <a:rPr lang="en-US" sz="1200" b="0" i="0" u="none" strike="noStrike" baseline="0" dirty="0">
                <a:latin typeface="TimesNewRomanPSMT"/>
              </a:rPr>
              <a:t>3. Crippled Woman healed - Luke 13:10-17 (Right Center)</a:t>
            </a:r>
          </a:p>
          <a:p>
            <a:pPr algn="l"/>
            <a:r>
              <a:rPr lang="en-US" sz="1200" b="0" i="0" u="none" strike="noStrike" baseline="0" dirty="0">
                <a:latin typeface="TimesNewRomanPSMT"/>
              </a:rPr>
              <a:t>4. The ten lepers - Luke 17:11-19 (Bottom)</a:t>
            </a:r>
          </a:p>
          <a:p>
            <a:pPr algn="l"/>
            <a:r>
              <a:rPr lang="en-US" sz="1200" b="0" i="0" u="none" strike="noStrike" baseline="0" dirty="0">
                <a:latin typeface="TimesNewRomanPSMT"/>
              </a:rPr>
              <a:t>5. Jesus welcomes the children - Matt 19:13-15; Mark 10:13-16; Luke 18:15-17</a:t>
            </a:r>
          </a:p>
          <a:p>
            <a:pPr algn="l"/>
            <a:r>
              <a:rPr lang="en-IN" sz="1200" b="0" i="0" u="none" strike="noStrike" baseline="0" dirty="0">
                <a:latin typeface="TimesNewRomanPSMT"/>
              </a:rPr>
              <a:t>(Left </a:t>
            </a:r>
            <a:r>
              <a:rPr lang="en-IN" sz="1200" b="0" i="0" u="none" strike="noStrike" baseline="0" dirty="0" err="1">
                <a:latin typeface="TimesNewRomanPSMT"/>
              </a:rPr>
              <a:t>Center</a:t>
            </a:r>
            <a:r>
              <a:rPr lang="en-IN" sz="1200" b="0" i="0" u="none" strike="noStrike" baseline="0" dirty="0">
                <a:latin typeface="TimesNewRomanPSMT"/>
              </a:rPr>
              <a:t>)</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3</a:t>
            </a:fld>
            <a:endParaRPr lang="en-IN"/>
          </a:p>
        </p:txBody>
      </p:sp>
    </p:spTree>
    <p:extLst>
      <p:ext uri="{BB962C8B-B14F-4D97-AF65-F5344CB8AC3E}">
        <p14:creationId xmlns:p14="http://schemas.microsoft.com/office/powerpoint/2010/main" val="2521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16-01-2023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16-01-2023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40-3</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ACBFE-FE94-3D96-C85D-DC1C8D8500E7}"/>
              </a:ext>
            </a:extLst>
          </p:cNvPr>
          <p:cNvPicPr>
            <a:picLocks noChangeAspect="1"/>
          </p:cNvPicPr>
          <p:nvPr/>
        </p:nvPicPr>
        <p:blipFill>
          <a:blip r:embed="rId2"/>
          <a:stretch>
            <a:fillRect/>
          </a:stretch>
        </p:blipFill>
        <p:spPr>
          <a:xfrm>
            <a:off x="1" y="-682190"/>
            <a:ext cx="12192000" cy="7540190"/>
          </a:xfrm>
          <a:prstGeom prst="rect">
            <a:avLst/>
          </a:prstGeom>
        </p:spPr>
      </p:pic>
      <p:sp>
        <p:nvSpPr>
          <p:cNvPr id="3" name="TextBox 2">
            <a:extLst>
              <a:ext uri="{FF2B5EF4-FFF2-40B4-BE49-F238E27FC236}">
                <a16:creationId xmlns:a16="http://schemas.microsoft.com/office/drawing/2014/main" id="{1994C05F-2C6C-AFA7-BEF9-EEB31CC95FF3}"/>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4852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5400" b="0" i="0" dirty="0">
                <a:solidFill>
                  <a:srgbClr val="121212"/>
                </a:solidFill>
                <a:effectLst/>
                <a:latin typeface="ArialMT"/>
              </a:rPr>
              <a:t>13He laid his hands on her, and immediately she stood up straight and glorified God.</a:t>
            </a:r>
            <a:endParaRPr lang="en-IN" dirty="0"/>
          </a:p>
        </p:txBody>
      </p:sp>
      <p:sp>
        <p:nvSpPr>
          <p:cNvPr id="2" name="TextBox 1">
            <a:extLst>
              <a:ext uri="{FF2B5EF4-FFF2-40B4-BE49-F238E27FC236}">
                <a16:creationId xmlns:a16="http://schemas.microsoft.com/office/drawing/2014/main" id="{48911F94-6EC1-424C-E138-5326B5C31563}"/>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38410-B2C5-E0AD-4D47-699CDDB47DBF}"/>
              </a:ext>
            </a:extLst>
          </p:cNvPr>
          <p:cNvPicPr>
            <a:picLocks noChangeAspect="1"/>
          </p:cNvPicPr>
          <p:nvPr/>
        </p:nvPicPr>
        <p:blipFill>
          <a:blip r:embed="rId2"/>
          <a:stretch>
            <a:fillRect/>
          </a:stretch>
        </p:blipFill>
        <p:spPr>
          <a:xfrm>
            <a:off x="0" y="0"/>
            <a:ext cx="12192000" cy="6950755"/>
          </a:xfrm>
          <a:prstGeom prst="rect">
            <a:avLst/>
          </a:prstGeom>
        </p:spPr>
      </p:pic>
      <p:sp>
        <p:nvSpPr>
          <p:cNvPr id="3" name="TextBox 2">
            <a:extLst>
              <a:ext uri="{FF2B5EF4-FFF2-40B4-BE49-F238E27FC236}">
                <a16:creationId xmlns:a16="http://schemas.microsoft.com/office/drawing/2014/main" id="{66A7E8C7-4131-BEDD-5B03-A769807BF153}"/>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2282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1600" dirty="0"/>
              <a:t> </a:t>
            </a:r>
            <a:r>
              <a:rPr lang="en-US" sz="3600" b="0" i="0" dirty="0">
                <a:solidFill>
                  <a:srgbClr val="121212"/>
                </a:solidFill>
                <a:effectLst/>
                <a:latin typeface="ArialMT"/>
              </a:rPr>
              <a:t>14The ruler of the synagogue, being indignant because Jesus had healed on the Sabbath, said to the multitude, “There are six days in which men ought to work. Therefore come on those days and be healed, and not on the Sabbath day!”</a:t>
            </a:r>
            <a:endParaRPr lang="en-IN" sz="1600" dirty="0"/>
          </a:p>
        </p:txBody>
      </p:sp>
      <p:sp>
        <p:nvSpPr>
          <p:cNvPr id="2" name="TextBox 1">
            <a:extLst>
              <a:ext uri="{FF2B5EF4-FFF2-40B4-BE49-F238E27FC236}">
                <a16:creationId xmlns:a16="http://schemas.microsoft.com/office/drawing/2014/main" id="{2F84FBAB-ABE8-DAF3-D1A8-D56A1FEE93B0}"/>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B371A-52AC-7080-A567-C811A83326A7}"/>
              </a:ext>
            </a:extLst>
          </p:cNvPr>
          <p:cNvPicPr>
            <a:picLocks noChangeAspect="1"/>
          </p:cNvPicPr>
          <p:nvPr/>
        </p:nvPicPr>
        <p:blipFill>
          <a:blip r:embed="rId2"/>
          <a:stretch>
            <a:fillRect/>
          </a:stretch>
        </p:blipFill>
        <p:spPr>
          <a:xfrm>
            <a:off x="0" y="-662791"/>
            <a:ext cx="12293600" cy="7520791"/>
          </a:xfrm>
          <a:prstGeom prst="rect">
            <a:avLst/>
          </a:prstGeom>
        </p:spPr>
      </p:pic>
      <p:sp>
        <p:nvSpPr>
          <p:cNvPr id="3" name="TextBox 2">
            <a:extLst>
              <a:ext uri="{FF2B5EF4-FFF2-40B4-BE49-F238E27FC236}">
                <a16:creationId xmlns:a16="http://schemas.microsoft.com/office/drawing/2014/main" id="{C95DA0B7-9603-568B-8B5C-46B4A12E43C2}"/>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11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15Therefore the Lord answered him, </a:t>
            </a:r>
            <a:r>
              <a:rPr lang="en-US" sz="4400" b="0" i="0" dirty="0">
                <a:solidFill>
                  <a:srgbClr val="FF3D4D"/>
                </a:solidFill>
                <a:effectLst/>
                <a:latin typeface="ArialMT"/>
              </a:rPr>
              <a:t>“You hypocrites! Doesn’t each one of you free his ox or his donkey from the stall on the Sabbath and lead him away to water?</a:t>
            </a:r>
            <a:r>
              <a:rPr lang="en-US" sz="4400" dirty="0">
                <a:solidFill>
                  <a:srgbClr val="121212"/>
                </a:solidFill>
                <a:latin typeface="Arial" panose="020B0604020202020204" pitchFamily="34" charset="0"/>
              </a:rPr>
              <a:t> </a:t>
            </a:r>
            <a:endParaRPr lang="en-IN" dirty="0"/>
          </a:p>
        </p:txBody>
      </p:sp>
      <p:sp>
        <p:nvSpPr>
          <p:cNvPr id="2" name="TextBox 1">
            <a:extLst>
              <a:ext uri="{FF2B5EF4-FFF2-40B4-BE49-F238E27FC236}">
                <a16:creationId xmlns:a16="http://schemas.microsoft.com/office/drawing/2014/main" id="{3B58DFE2-0CD9-D8AA-C752-61244D413BC9}"/>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C4D6DD-F785-979C-EF4B-98048A6850C4}"/>
              </a:ext>
            </a:extLst>
          </p:cNvPr>
          <p:cNvPicPr>
            <a:picLocks noChangeAspect="1"/>
          </p:cNvPicPr>
          <p:nvPr/>
        </p:nvPicPr>
        <p:blipFill>
          <a:blip r:embed="rId2"/>
          <a:stretch>
            <a:fillRect/>
          </a:stretch>
        </p:blipFill>
        <p:spPr>
          <a:xfrm>
            <a:off x="-828015" y="0"/>
            <a:ext cx="13020015" cy="6858000"/>
          </a:xfrm>
          <a:prstGeom prst="rect">
            <a:avLst/>
          </a:prstGeom>
        </p:spPr>
      </p:pic>
      <p:sp>
        <p:nvSpPr>
          <p:cNvPr id="3" name="TextBox 2">
            <a:extLst>
              <a:ext uri="{FF2B5EF4-FFF2-40B4-BE49-F238E27FC236}">
                <a16:creationId xmlns:a16="http://schemas.microsoft.com/office/drawing/2014/main" id="{4AF2A967-6F8C-D949-6C1A-84847213D9C7}"/>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6385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b="0" i="0" dirty="0">
                <a:solidFill>
                  <a:srgbClr val="121212"/>
                </a:solidFill>
                <a:effectLst/>
                <a:latin typeface="ArialMT"/>
              </a:rPr>
              <a:t>16</a:t>
            </a:r>
            <a:r>
              <a:rPr lang="en-US" sz="4000" b="0" i="0" dirty="0">
                <a:solidFill>
                  <a:srgbClr val="FF3D4D"/>
                </a:solidFill>
                <a:effectLst/>
                <a:latin typeface="ArialMT"/>
              </a:rPr>
              <a:t>Ought not this woman, being a daughter of Abraham whom Satan had bound eighteen long years, be freed from this bondage on the Sabbath day?”</a:t>
            </a:r>
            <a:endParaRPr lang="en-IN" dirty="0"/>
          </a:p>
        </p:txBody>
      </p:sp>
      <p:sp>
        <p:nvSpPr>
          <p:cNvPr id="2" name="TextBox 1">
            <a:extLst>
              <a:ext uri="{FF2B5EF4-FFF2-40B4-BE49-F238E27FC236}">
                <a16:creationId xmlns:a16="http://schemas.microsoft.com/office/drawing/2014/main" id="{F598FC54-2EC5-9564-EC0A-E3E8AF558E55}"/>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822F2-9B85-FAC7-32F4-FE72F9351C4B}"/>
              </a:ext>
            </a:extLst>
          </p:cNvPr>
          <p:cNvPicPr>
            <a:picLocks noChangeAspect="1"/>
          </p:cNvPicPr>
          <p:nvPr/>
        </p:nvPicPr>
        <p:blipFill>
          <a:blip r:embed="rId2"/>
          <a:stretch>
            <a:fillRect/>
          </a:stretch>
        </p:blipFill>
        <p:spPr>
          <a:xfrm>
            <a:off x="0" y="-48238"/>
            <a:ext cx="12424229" cy="6906238"/>
          </a:xfrm>
          <a:prstGeom prst="rect">
            <a:avLst/>
          </a:prstGeom>
        </p:spPr>
      </p:pic>
      <p:sp>
        <p:nvSpPr>
          <p:cNvPr id="3" name="TextBox 2">
            <a:extLst>
              <a:ext uri="{FF2B5EF4-FFF2-40B4-BE49-F238E27FC236}">
                <a16:creationId xmlns:a16="http://schemas.microsoft.com/office/drawing/2014/main" id="{E149F67B-9970-C254-59A3-D626C578A8CE}"/>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9694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17As he said these things, all his adversaries were disappointed; and all the multitude rejoiced for all the glorious things that were done by him.</a:t>
            </a:r>
            <a:endParaRPr lang="en-IN" dirty="0"/>
          </a:p>
        </p:txBody>
      </p:sp>
      <p:sp>
        <p:nvSpPr>
          <p:cNvPr id="2" name="TextBox 1">
            <a:extLst>
              <a:ext uri="{FF2B5EF4-FFF2-40B4-BE49-F238E27FC236}">
                <a16:creationId xmlns:a16="http://schemas.microsoft.com/office/drawing/2014/main" id="{BD66D977-B420-4FBF-7A02-F3300477C914}"/>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C0C00F-6E66-0D4F-C800-350101DAE87C}"/>
              </a:ext>
            </a:extLst>
          </p:cNvPr>
          <p:cNvPicPr>
            <a:picLocks noChangeAspect="1"/>
          </p:cNvPicPr>
          <p:nvPr/>
        </p:nvPicPr>
        <p:blipFill>
          <a:blip r:embed="rId2"/>
          <a:stretch>
            <a:fillRect/>
          </a:stretch>
        </p:blipFill>
        <p:spPr>
          <a:xfrm>
            <a:off x="-1710591" y="0"/>
            <a:ext cx="13902591" cy="6972973"/>
          </a:xfrm>
          <a:prstGeom prst="rect">
            <a:avLst/>
          </a:prstGeom>
        </p:spPr>
      </p:pic>
      <p:sp>
        <p:nvSpPr>
          <p:cNvPr id="4" name="TextBox 3">
            <a:extLst>
              <a:ext uri="{FF2B5EF4-FFF2-40B4-BE49-F238E27FC236}">
                <a16:creationId xmlns:a16="http://schemas.microsoft.com/office/drawing/2014/main" id="{E365E24F-29DA-4B91-2C6A-00D3D7F2070A}"/>
              </a:ext>
            </a:extLst>
          </p:cNvPr>
          <p:cNvSpPr txBox="1"/>
          <p:nvPr/>
        </p:nvSpPr>
        <p:spPr>
          <a:xfrm>
            <a:off x="-146029" y="0"/>
            <a:ext cx="7413103" cy="4094461"/>
          </a:xfrm>
          <a:prstGeom prst="rect">
            <a:avLst/>
          </a:prstGeom>
          <a:noFill/>
        </p:spPr>
        <p:txBody>
          <a:bodyPr wrap="square" rtlCol="0">
            <a:noAutofit/>
          </a:bodyPr>
          <a:lstStyle/>
          <a:p>
            <a:r>
              <a:rPr lang="en-US" sz="6000" b="0" i="0" u="none" strike="noStrike" baseline="0" dirty="0">
                <a:solidFill>
                  <a:schemeClr val="bg1"/>
                </a:solidFill>
                <a:latin typeface="TimesNewRomanPSMT"/>
              </a:rPr>
              <a:t>Crippled Woman healed – </a:t>
            </a:r>
          </a:p>
          <a:p>
            <a:r>
              <a:rPr lang="en-US" sz="6000" b="0" i="0" u="none" strike="noStrike" baseline="0" dirty="0">
                <a:solidFill>
                  <a:schemeClr val="bg1"/>
                </a:solidFill>
                <a:latin typeface="TimesNewRomanPSMT"/>
              </a:rPr>
              <a:t>Luke 13:10-17 </a:t>
            </a:r>
            <a:endParaRPr lang="en-IN" sz="6000" dirty="0">
              <a:solidFill>
                <a:schemeClr val="bg1"/>
              </a:solidFill>
            </a:endParaRPr>
          </a:p>
        </p:txBody>
      </p:sp>
    </p:spTree>
    <p:extLst>
      <p:ext uri="{BB962C8B-B14F-4D97-AF65-F5344CB8AC3E}">
        <p14:creationId xmlns:p14="http://schemas.microsoft.com/office/powerpoint/2010/main" val="147176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BE7967-251A-22CA-38FD-87710E204051}"/>
              </a:ext>
            </a:extLst>
          </p:cNvPr>
          <p:cNvPicPr>
            <a:picLocks noChangeAspect="1"/>
          </p:cNvPicPr>
          <p:nvPr/>
        </p:nvPicPr>
        <p:blipFill>
          <a:blip r:embed="rId2"/>
          <a:stretch>
            <a:fillRect/>
          </a:stretch>
        </p:blipFill>
        <p:spPr>
          <a:xfrm>
            <a:off x="-1710591" y="0"/>
            <a:ext cx="13902591" cy="6972973"/>
          </a:xfrm>
          <a:prstGeom prst="rect">
            <a:avLst/>
          </a:prstGeom>
        </p:spPr>
      </p:pic>
      <p:sp>
        <p:nvSpPr>
          <p:cNvPr id="3" name="TextBox 2">
            <a:extLst>
              <a:ext uri="{FF2B5EF4-FFF2-40B4-BE49-F238E27FC236}">
                <a16:creationId xmlns:a16="http://schemas.microsoft.com/office/drawing/2014/main" id="{EDA3B1D9-51B8-16F2-28FA-C1180DE054EE}"/>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28982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Crippled Woman healed - Luke 13:10-17 </a:t>
            </a:r>
            <a:endParaRPr lang="en-IN" sz="6000" dirty="0"/>
          </a:p>
        </p:txBody>
      </p:sp>
      <p:sp>
        <p:nvSpPr>
          <p:cNvPr id="2" name="TextBox 1">
            <a:extLst>
              <a:ext uri="{FF2B5EF4-FFF2-40B4-BE49-F238E27FC236}">
                <a16:creationId xmlns:a16="http://schemas.microsoft.com/office/drawing/2014/main" id="{1EBE7574-B4E6-AA03-A184-6ED7125945DB}"/>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48B587-9608-AD08-09BA-76B35F399F64}"/>
              </a:ext>
            </a:extLst>
          </p:cNvPr>
          <p:cNvPicPr>
            <a:picLocks noChangeAspect="1"/>
          </p:cNvPicPr>
          <p:nvPr/>
        </p:nvPicPr>
        <p:blipFill>
          <a:blip r:embed="rId2"/>
          <a:stretch>
            <a:fillRect/>
          </a:stretch>
        </p:blipFill>
        <p:spPr>
          <a:xfrm>
            <a:off x="-1710591" y="0"/>
            <a:ext cx="13902591" cy="6972973"/>
          </a:xfrm>
          <a:prstGeom prst="rect">
            <a:avLst/>
          </a:prstGeom>
        </p:spPr>
      </p:pic>
      <p:sp>
        <p:nvSpPr>
          <p:cNvPr id="3" name="TextBox 2">
            <a:extLst>
              <a:ext uri="{FF2B5EF4-FFF2-40B4-BE49-F238E27FC236}">
                <a16:creationId xmlns:a16="http://schemas.microsoft.com/office/drawing/2014/main" id="{485D0DD3-FDE2-D07A-4151-28074D7BE4C1}"/>
              </a:ext>
            </a:extLst>
          </p:cNvPr>
          <p:cNvSpPr txBox="1"/>
          <p:nvPr/>
        </p:nvSpPr>
        <p:spPr>
          <a:xfrm>
            <a:off x="-146029" y="0"/>
            <a:ext cx="7413103" cy="4094461"/>
          </a:xfrm>
          <a:prstGeom prst="rect">
            <a:avLst/>
          </a:prstGeom>
          <a:noFill/>
        </p:spPr>
        <p:txBody>
          <a:bodyPr wrap="square" rtlCol="0">
            <a:noAutofit/>
          </a:bodyPr>
          <a:lstStyle/>
          <a:p>
            <a:r>
              <a:rPr lang="en-US" sz="6000" b="0" i="0" u="none" strike="noStrike" baseline="0" dirty="0">
                <a:solidFill>
                  <a:schemeClr val="bg1"/>
                </a:solidFill>
                <a:latin typeface="TimesNewRomanPSMT"/>
              </a:rPr>
              <a:t>Crippled Woman healed – </a:t>
            </a:r>
          </a:p>
          <a:p>
            <a:r>
              <a:rPr lang="en-US" sz="6000" b="0" i="0" u="none" strike="noStrike" baseline="0" dirty="0">
                <a:solidFill>
                  <a:schemeClr val="bg1"/>
                </a:solidFill>
                <a:latin typeface="TimesNewRomanPSMT"/>
              </a:rPr>
              <a:t>Luke 13:10-17 </a:t>
            </a:r>
            <a:endParaRPr lang="en-IN" sz="6000" dirty="0">
              <a:solidFill>
                <a:schemeClr val="bg1"/>
              </a:solidFill>
            </a:endParaRPr>
          </a:p>
        </p:txBody>
      </p:sp>
    </p:spTree>
    <p:extLst>
      <p:ext uri="{BB962C8B-B14F-4D97-AF65-F5344CB8AC3E}">
        <p14:creationId xmlns:p14="http://schemas.microsoft.com/office/powerpoint/2010/main" val="365899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5400" b="0" i="0" dirty="0">
                <a:solidFill>
                  <a:srgbClr val="121212"/>
                </a:solidFill>
                <a:effectLst/>
                <a:latin typeface="ArialMT"/>
              </a:rPr>
              <a:t>10(Jesus) was teaching in one of the synagogues on the Sabbath day. </a:t>
            </a:r>
            <a:endParaRPr lang="en-IN" dirty="0"/>
          </a:p>
        </p:txBody>
      </p:sp>
      <p:sp>
        <p:nvSpPr>
          <p:cNvPr id="2" name="TextBox 1">
            <a:extLst>
              <a:ext uri="{FF2B5EF4-FFF2-40B4-BE49-F238E27FC236}">
                <a16:creationId xmlns:a16="http://schemas.microsoft.com/office/drawing/2014/main" id="{39E5E3B9-281A-0C3D-70B3-0C4077F579B1}"/>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09926-D947-3BB5-1830-14D367F6B7B9}"/>
              </a:ext>
            </a:extLst>
          </p:cNvPr>
          <p:cNvPicPr>
            <a:picLocks noChangeAspect="1"/>
          </p:cNvPicPr>
          <p:nvPr/>
        </p:nvPicPr>
        <p:blipFill>
          <a:blip r:embed="rId2"/>
          <a:stretch>
            <a:fillRect/>
          </a:stretch>
        </p:blipFill>
        <p:spPr>
          <a:xfrm>
            <a:off x="0" y="-15381"/>
            <a:ext cx="12729029" cy="6873381"/>
          </a:xfrm>
          <a:prstGeom prst="rect">
            <a:avLst/>
          </a:prstGeom>
        </p:spPr>
      </p:pic>
      <p:sp>
        <p:nvSpPr>
          <p:cNvPr id="3" name="TextBox 2">
            <a:extLst>
              <a:ext uri="{FF2B5EF4-FFF2-40B4-BE49-F238E27FC236}">
                <a16:creationId xmlns:a16="http://schemas.microsoft.com/office/drawing/2014/main" id="{E2C17F37-258E-6FB9-B005-58A210956901}"/>
              </a:ext>
            </a:extLst>
          </p:cNvPr>
          <p:cNvSpPr txBox="1"/>
          <p:nvPr/>
        </p:nvSpPr>
        <p:spPr>
          <a:xfrm>
            <a:off x="498883" y="3049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33511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1600" dirty="0"/>
              <a:t> </a:t>
            </a:r>
            <a:r>
              <a:rPr lang="en-US" sz="4800" b="0" i="0" dirty="0">
                <a:solidFill>
                  <a:srgbClr val="121212"/>
                </a:solidFill>
                <a:effectLst/>
                <a:latin typeface="ArialMT"/>
              </a:rPr>
              <a:t>11Behold, there was a woman who had a spirit of infirmity eighteen years. She was bent over and could in no way straighten herself up. </a:t>
            </a:r>
            <a:endParaRPr lang="en-IN" sz="1600" dirty="0"/>
          </a:p>
        </p:txBody>
      </p:sp>
      <p:sp>
        <p:nvSpPr>
          <p:cNvPr id="2" name="TextBox 1">
            <a:extLst>
              <a:ext uri="{FF2B5EF4-FFF2-40B4-BE49-F238E27FC236}">
                <a16:creationId xmlns:a16="http://schemas.microsoft.com/office/drawing/2014/main" id="{32C27460-B1E0-6521-32B2-C21CC34490F7}"/>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F1B64-76CB-78A1-9273-D07D403B8EA5}"/>
              </a:ext>
            </a:extLst>
          </p:cNvPr>
          <p:cNvPicPr>
            <a:picLocks noChangeAspect="1"/>
          </p:cNvPicPr>
          <p:nvPr/>
        </p:nvPicPr>
        <p:blipFill>
          <a:blip r:embed="rId2"/>
          <a:stretch>
            <a:fillRect/>
          </a:stretch>
        </p:blipFill>
        <p:spPr>
          <a:xfrm>
            <a:off x="0" y="-38237"/>
            <a:ext cx="12700000" cy="6896237"/>
          </a:xfrm>
          <a:prstGeom prst="rect">
            <a:avLst/>
          </a:prstGeom>
        </p:spPr>
      </p:pic>
      <p:sp>
        <p:nvSpPr>
          <p:cNvPr id="3" name="TextBox 2">
            <a:extLst>
              <a:ext uri="{FF2B5EF4-FFF2-40B4-BE49-F238E27FC236}">
                <a16:creationId xmlns:a16="http://schemas.microsoft.com/office/drawing/2014/main" id="{757C5104-6F7B-C77F-E00E-334E9C9A4AC9}"/>
              </a:ext>
            </a:extLst>
          </p:cNvPr>
          <p:cNvSpPr txBox="1"/>
          <p:nvPr/>
        </p:nvSpPr>
        <p:spPr>
          <a:xfrm>
            <a:off x="9989247" y="263382"/>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7941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121212"/>
                </a:solidFill>
                <a:effectLst/>
                <a:latin typeface="ArialMT"/>
              </a:rPr>
              <a:t>12When Jesus saw her, he called her and said to her, </a:t>
            </a:r>
            <a:r>
              <a:rPr lang="en-US" sz="4800" b="0" i="0" dirty="0">
                <a:solidFill>
                  <a:srgbClr val="FF3D4D"/>
                </a:solidFill>
                <a:effectLst/>
                <a:latin typeface="ArialMT"/>
              </a:rPr>
              <a:t>“Woman, you are freed from your infirmity.”</a:t>
            </a:r>
            <a:r>
              <a:rPr lang="en-US" sz="4800" b="0" i="0" dirty="0">
                <a:solidFill>
                  <a:srgbClr val="121212"/>
                </a:solidFill>
                <a:effectLst/>
                <a:latin typeface="ArialMT"/>
              </a:rPr>
              <a:t> </a:t>
            </a:r>
            <a:r>
              <a:rPr lang="en-US" sz="4800" dirty="0">
                <a:solidFill>
                  <a:srgbClr val="121212"/>
                </a:solidFill>
                <a:latin typeface="Arial" panose="020B0604020202020204" pitchFamily="34" charset="0"/>
              </a:rPr>
              <a:t> </a:t>
            </a:r>
            <a:endParaRPr lang="en-IN" dirty="0"/>
          </a:p>
        </p:txBody>
      </p:sp>
      <p:sp>
        <p:nvSpPr>
          <p:cNvPr id="2" name="TextBox 1">
            <a:extLst>
              <a:ext uri="{FF2B5EF4-FFF2-40B4-BE49-F238E27FC236}">
                <a16:creationId xmlns:a16="http://schemas.microsoft.com/office/drawing/2014/main" id="{721DAB8B-6606-9527-4229-77553F346CA2}"/>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391</Words>
  <Application>Microsoft Office PowerPoint</Application>
  <PresentationFormat>Widescreen</PresentationFormat>
  <Paragraphs>44</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ArialMT</vt:lpstr>
      <vt:lpstr>Calibri</vt:lpstr>
      <vt:lpstr>Calibri Light</vt:lpstr>
      <vt:lpstr>Microsoft Himalaya</vt:lpstr>
      <vt:lpstr>TimesNewRomanPS-BoldMT</vt:lpstr>
      <vt:lpstr>TimesNewRomanPSMT</vt:lpstr>
      <vt:lpstr>Office Theme</vt:lpstr>
      <vt:lpstr>40-3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5</cp:revision>
  <dcterms:created xsi:type="dcterms:W3CDTF">2022-09-30T06:26:14Z</dcterms:created>
  <dcterms:modified xsi:type="dcterms:W3CDTF">2023-01-16T12:57:43Z</dcterms:modified>
</cp:coreProperties>
</file>