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96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81" r:id="rId24"/>
    <p:sldId id="282" r:id="rId25"/>
    <p:sldId id="283" r:id="rId26"/>
    <p:sldId id="28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98BFA2-DB97-476B-8B62-5C15573A2F8D}" v="14" dt="2023-01-16T13:12:51.2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8180" autoAdjust="0"/>
  </p:normalViewPr>
  <p:slideViewPr>
    <p:cSldViewPr snapToGrid="0">
      <p:cViewPr varScale="1">
        <p:scale>
          <a:sx n="60" d="100"/>
          <a:sy n="60" d="100"/>
        </p:scale>
        <p:origin x="42" y="9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DD98BFA2-DB97-476B-8B62-5C15573A2F8D}"/>
    <pc:docChg chg="undo custSel modSld">
      <pc:chgData name="Alfred Smith" userId="3c60a3631c0db8ad" providerId="LiveId" clId="{DD98BFA2-DB97-476B-8B62-5C15573A2F8D}" dt="2023-01-16T13:12:51.269" v="83"/>
      <pc:docMkLst>
        <pc:docMk/>
      </pc:docMkLst>
      <pc:sldChg chg="delSp modTransition modAnim">
        <pc:chgData name="Alfred Smith" userId="3c60a3631c0db8ad" providerId="LiveId" clId="{DD98BFA2-DB97-476B-8B62-5C15573A2F8D}" dt="2023-01-16T13:11:40.385" v="59"/>
        <pc:sldMkLst>
          <pc:docMk/>
          <pc:sldMk cId="1499918570" sldId="257"/>
        </pc:sldMkLst>
        <pc:picChg chg="del">
          <ac:chgData name="Alfred Smith" userId="3c60a3631c0db8ad" providerId="LiveId" clId="{DD98BFA2-DB97-476B-8B62-5C15573A2F8D}" dt="2023-01-16T13:11:40.385" v="59"/>
          <ac:picMkLst>
            <pc:docMk/>
            <pc:sldMk cId="1499918570" sldId="257"/>
            <ac:picMk id="8" creationId="{E79EE2B1-86CA-A1F7-D2FF-98AE0D3AE0B2}"/>
          </ac:picMkLst>
        </pc:picChg>
      </pc:sldChg>
      <pc:sldChg chg="addSp delSp modSp mod modTransition">
        <pc:chgData name="Alfred Smith" userId="3c60a3631c0db8ad" providerId="LiveId" clId="{DD98BFA2-DB97-476B-8B62-5C15573A2F8D}" dt="2023-01-16T13:11:40.385" v="59"/>
        <pc:sldMkLst>
          <pc:docMk/>
          <pc:sldMk cId="3788111665" sldId="258"/>
        </pc:sldMkLst>
        <pc:spChg chg="del">
          <ac:chgData name="Alfred Smith" userId="3c60a3631c0db8ad" providerId="LiveId" clId="{DD98BFA2-DB97-476B-8B62-5C15573A2F8D}" dt="2023-01-16T13:08:54.154" v="2" actId="478"/>
          <ac:spMkLst>
            <pc:docMk/>
            <pc:sldMk cId="3788111665" sldId="258"/>
            <ac:spMk id="2" creationId="{2105BA15-5642-DA52-3274-63EBEEEC63E8}"/>
          </ac:spMkLst>
        </pc:spChg>
        <pc:spChg chg="add mod">
          <ac:chgData name="Alfred Smith" userId="3c60a3631c0db8ad" providerId="LiveId" clId="{DD98BFA2-DB97-476B-8B62-5C15573A2F8D}" dt="2023-01-16T13:08:54.746" v="3"/>
          <ac:spMkLst>
            <pc:docMk/>
            <pc:sldMk cId="3788111665" sldId="258"/>
            <ac:spMk id="3" creationId="{2A48ED2F-3B7C-75A6-CD3A-4D48EAC0EC47}"/>
          </ac:spMkLst>
        </pc:spChg>
      </pc:sldChg>
      <pc:sldChg chg="addSp delSp modSp mod modTransition modAnim">
        <pc:chgData name="Alfred Smith" userId="3c60a3631c0db8ad" providerId="LiveId" clId="{DD98BFA2-DB97-476B-8B62-5C15573A2F8D}" dt="2023-01-16T13:12:22.067" v="71"/>
        <pc:sldMkLst>
          <pc:docMk/>
          <pc:sldMk cId="454763615" sldId="259"/>
        </pc:sldMkLst>
        <pc:spChg chg="add mod">
          <ac:chgData name="Alfred Smith" userId="3c60a3631c0db8ad" providerId="LiveId" clId="{DD98BFA2-DB97-476B-8B62-5C15573A2F8D}" dt="2023-01-16T13:12:22.067" v="71"/>
          <ac:spMkLst>
            <pc:docMk/>
            <pc:sldMk cId="454763615" sldId="259"/>
            <ac:spMk id="2" creationId="{0937738E-5017-69B2-A367-5B3BDD464862}"/>
          </ac:spMkLst>
        </pc:spChg>
        <pc:spChg chg="del">
          <ac:chgData name="Alfred Smith" userId="3c60a3631c0db8ad" providerId="LiveId" clId="{DD98BFA2-DB97-476B-8B62-5C15573A2F8D}" dt="2023-01-16T13:12:11.159" v="70" actId="478"/>
          <ac:spMkLst>
            <pc:docMk/>
            <pc:sldMk cId="454763615" sldId="259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454763615" sldId="259"/>
            <ac:picMk id="8" creationId="{BCCF4A99-319E-C61D-700C-BF4475B72ADA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23.943" v="72"/>
        <pc:sldMkLst>
          <pc:docMk/>
          <pc:sldMk cId="2346136586" sldId="260"/>
        </pc:sldMkLst>
        <pc:spChg chg="add mod">
          <ac:chgData name="Alfred Smith" userId="3c60a3631c0db8ad" providerId="LiveId" clId="{DD98BFA2-DB97-476B-8B62-5C15573A2F8D}" dt="2023-01-16T13:12:23.943" v="72"/>
          <ac:spMkLst>
            <pc:docMk/>
            <pc:sldMk cId="2346136586" sldId="260"/>
            <ac:spMk id="2" creationId="{4C8D1FAC-2202-B3BE-0BFF-ECBF4AF4280A}"/>
          </ac:spMkLst>
        </pc:spChg>
        <pc:spChg chg="del">
          <ac:chgData name="Alfred Smith" userId="3c60a3631c0db8ad" providerId="LiveId" clId="{DD98BFA2-DB97-476B-8B62-5C15573A2F8D}" dt="2023-01-16T13:12:07.483" v="69" actId="478"/>
          <ac:spMkLst>
            <pc:docMk/>
            <pc:sldMk cId="2346136586" sldId="260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2346136586" sldId="260"/>
            <ac:picMk id="16" creationId="{1231DC8B-15FE-D888-B9C0-1836D35469FD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25.596" v="73"/>
        <pc:sldMkLst>
          <pc:docMk/>
          <pc:sldMk cId="4037329247" sldId="261"/>
        </pc:sldMkLst>
        <pc:spChg chg="add mod">
          <ac:chgData name="Alfred Smith" userId="3c60a3631c0db8ad" providerId="LiveId" clId="{DD98BFA2-DB97-476B-8B62-5C15573A2F8D}" dt="2023-01-16T13:12:25.596" v="73"/>
          <ac:spMkLst>
            <pc:docMk/>
            <pc:sldMk cId="4037329247" sldId="261"/>
            <ac:spMk id="2" creationId="{7753BE9C-69D4-E9BF-ACE5-CE8DC704304E}"/>
          </ac:spMkLst>
        </pc:spChg>
        <pc:spChg chg="del">
          <ac:chgData name="Alfred Smith" userId="3c60a3631c0db8ad" providerId="LiveId" clId="{DD98BFA2-DB97-476B-8B62-5C15573A2F8D}" dt="2023-01-16T13:12:05.615" v="68" actId="478"/>
          <ac:spMkLst>
            <pc:docMk/>
            <pc:sldMk cId="4037329247" sldId="261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4037329247" sldId="261"/>
            <ac:picMk id="21" creationId="{FACCFAEC-7216-79F5-ACC9-564B84388A89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27.093" v="74"/>
        <pc:sldMkLst>
          <pc:docMk/>
          <pc:sldMk cId="1909638311" sldId="262"/>
        </pc:sldMkLst>
        <pc:spChg chg="add mod">
          <ac:chgData name="Alfred Smith" userId="3c60a3631c0db8ad" providerId="LiveId" clId="{DD98BFA2-DB97-476B-8B62-5C15573A2F8D}" dt="2023-01-16T13:12:27.093" v="74"/>
          <ac:spMkLst>
            <pc:docMk/>
            <pc:sldMk cId="1909638311" sldId="262"/>
            <ac:spMk id="2" creationId="{7044AAC7-FEFC-7D81-3483-2887EDD3759B}"/>
          </ac:spMkLst>
        </pc:spChg>
        <pc:spChg chg="del">
          <ac:chgData name="Alfred Smith" userId="3c60a3631c0db8ad" providerId="LiveId" clId="{DD98BFA2-DB97-476B-8B62-5C15573A2F8D}" dt="2023-01-16T13:12:03.832" v="67" actId="478"/>
          <ac:spMkLst>
            <pc:docMk/>
            <pc:sldMk cId="1909638311" sldId="262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1909638311" sldId="262"/>
            <ac:picMk id="17" creationId="{6D471E0C-068D-A310-6E56-A0B90233D906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28.564" v="75"/>
        <pc:sldMkLst>
          <pc:docMk/>
          <pc:sldMk cId="641208035" sldId="263"/>
        </pc:sldMkLst>
        <pc:spChg chg="add mod">
          <ac:chgData name="Alfred Smith" userId="3c60a3631c0db8ad" providerId="LiveId" clId="{DD98BFA2-DB97-476B-8B62-5C15573A2F8D}" dt="2023-01-16T13:12:28.564" v="75"/>
          <ac:spMkLst>
            <pc:docMk/>
            <pc:sldMk cId="641208035" sldId="263"/>
            <ac:spMk id="2" creationId="{34BB627E-FAAF-8FDF-E20B-19BD8463A0E3}"/>
          </ac:spMkLst>
        </pc:spChg>
        <pc:spChg chg="del">
          <ac:chgData name="Alfred Smith" userId="3c60a3631c0db8ad" providerId="LiveId" clId="{DD98BFA2-DB97-476B-8B62-5C15573A2F8D}" dt="2023-01-16T13:12:02.145" v="66" actId="478"/>
          <ac:spMkLst>
            <pc:docMk/>
            <pc:sldMk cId="641208035" sldId="263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641208035" sldId="263"/>
            <ac:picMk id="35" creationId="{30D0901C-1BDE-46D2-6564-9693087523B0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29.965" v="76"/>
        <pc:sldMkLst>
          <pc:docMk/>
          <pc:sldMk cId="4044745628" sldId="264"/>
        </pc:sldMkLst>
        <pc:spChg chg="add mod">
          <ac:chgData name="Alfred Smith" userId="3c60a3631c0db8ad" providerId="LiveId" clId="{DD98BFA2-DB97-476B-8B62-5C15573A2F8D}" dt="2023-01-16T13:12:29.965" v="76"/>
          <ac:spMkLst>
            <pc:docMk/>
            <pc:sldMk cId="4044745628" sldId="264"/>
            <ac:spMk id="2" creationId="{1338634C-66C5-2813-E445-99D5C4F9E5E7}"/>
          </ac:spMkLst>
        </pc:spChg>
        <pc:spChg chg="del">
          <ac:chgData name="Alfred Smith" userId="3c60a3631c0db8ad" providerId="LiveId" clId="{DD98BFA2-DB97-476B-8B62-5C15573A2F8D}" dt="2023-01-16T13:12:00.369" v="65" actId="478"/>
          <ac:spMkLst>
            <pc:docMk/>
            <pc:sldMk cId="4044745628" sldId="264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4044745628" sldId="264"/>
            <ac:picMk id="19" creationId="{A5D280B3-DF60-0D96-436A-9D6AE1B033D4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31.324" v="77"/>
        <pc:sldMkLst>
          <pc:docMk/>
          <pc:sldMk cId="978260341" sldId="265"/>
        </pc:sldMkLst>
        <pc:spChg chg="add mod">
          <ac:chgData name="Alfred Smith" userId="3c60a3631c0db8ad" providerId="LiveId" clId="{DD98BFA2-DB97-476B-8B62-5C15573A2F8D}" dt="2023-01-16T13:12:31.324" v="77"/>
          <ac:spMkLst>
            <pc:docMk/>
            <pc:sldMk cId="978260341" sldId="265"/>
            <ac:spMk id="2" creationId="{1C66115F-6782-14AE-CAE5-262F65EFB9A8}"/>
          </ac:spMkLst>
        </pc:spChg>
        <pc:spChg chg="del">
          <ac:chgData name="Alfred Smith" userId="3c60a3631c0db8ad" providerId="LiveId" clId="{DD98BFA2-DB97-476B-8B62-5C15573A2F8D}" dt="2023-01-16T13:11:57.846" v="64" actId="478"/>
          <ac:spMkLst>
            <pc:docMk/>
            <pc:sldMk cId="978260341" sldId="265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978260341" sldId="265"/>
            <ac:picMk id="48" creationId="{F7986F7A-D19A-FFB8-3442-5D0766DCAD6B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33.057" v="78"/>
        <pc:sldMkLst>
          <pc:docMk/>
          <pc:sldMk cId="3575870363" sldId="266"/>
        </pc:sldMkLst>
        <pc:spChg chg="add mod">
          <ac:chgData name="Alfred Smith" userId="3c60a3631c0db8ad" providerId="LiveId" clId="{DD98BFA2-DB97-476B-8B62-5C15573A2F8D}" dt="2023-01-16T13:12:33.057" v="78"/>
          <ac:spMkLst>
            <pc:docMk/>
            <pc:sldMk cId="3575870363" sldId="266"/>
            <ac:spMk id="2" creationId="{F6AA7303-05E6-D540-301A-A3A1434971D5}"/>
          </ac:spMkLst>
        </pc:spChg>
        <pc:spChg chg="del">
          <ac:chgData name="Alfred Smith" userId="3c60a3631c0db8ad" providerId="LiveId" clId="{DD98BFA2-DB97-476B-8B62-5C15573A2F8D}" dt="2023-01-16T13:11:55.313" v="63" actId="478"/>
          <ac:spMkLst>
            <pc:docMk/>
            <pc:sldMk cId="3575870363" sldId="266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3575870363" sldId="266"/>
            <ac:picMk id="18" creationId="{2B776281-B007-178A-3691-1A322B07702C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40.480" v="79"/>
        <pc:sldMkLst>
          <pc:docMk/>
          <pc:sldMk cId="4017137865" sldId="267"/>
        </pc:sldMkLst>
        <pc:spChg chg="add mod">
          <ac:chgData name="Alfred Smith" userId="3c60a3631c0db8ad" providerId="LiveId" clId="{DD98BFA2-DB97-476B-8B62-5C15573A2F8D}" dt="2023-01-16T13:12:40.480" v="79"/>
          <ac:spMkLst>
            <pc:docMk/>
            <pc:sldMk cId="4017137865" sldId="267"/>
            <ac:spMk id="2" creationId="{E360C5AB-A15B-2605-DC7D-B803259C427B}"/>
          </ac:spMkLst>
        </pc:spChg>
        <pc:spChg chg="del">
          <ac:chgData name="Alfred Smith" userId="3c60a3631c0db8ad" providerId="LiveId" clId="{DD98BFA2-DB97-476B-8B62-5C15573A2F8D}" dt="2023-01-16T13:11:52.899" v="62" actId="478"/>
          <ac:spMkLst>
            <pc:docMk/>
            <pc:sldMk cId="4017137865" sldId="267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4017137865" sldId="267"/>
            <ac:picMk id="36" creationId="{0FCE6AA3-AE76-ACE9-E56F-C8DEDF866BB2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42.282" v="80"/>
        <pc:sldMkLst>
          <pc:docMk/>
          <pc:sldMk cId="3137811553" sldId="268"/>
        </pc:sldMkLst>
        <pc:spChg chg="add mod">
          <ac:chgData name="Alfred Smith" userId="3c60a3631c0db8ad" providerId="LiveId" clId="{DD98BFA2-DB97-476B-8B62-5C15573A2F8D}" dt="2023-01-16T13:12:42.282" v="80"/>
          <ac:spMkLst>
            <pc:docMk/>
            <pc:sldMk cId="3137811553" sldId="268"/>
            <ac:spMk id="2" creationId="{32FED13F-F31C-5A5B-BDDD-E839AE83E37E}"/>
          </ac:spMkLst>
        </pc:spChg>
        <pc:spChg chg="del">
          <ac:chgData name="Alfred Smith" userId="3c60a3631c0db8ad" providerId="LiveId" clId="{DD98BFA2-DB97-476B-8B62-5C15573A2F8D}" dt="2023-01-16T13:11:49.476" v="61" actId="478"/>
          <ac:spMkLst>
            <pc:docMk/>
            <pc:sldMk cId="3137811553" sldId="268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3137811553" sldId="268"/>
            <ac:picMk id="16" creationId="{EEC2EEFB-13A6-E136-ABD8-D0549721246B}"/>
          </ac:picMkLst>
        </pc:pic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939110669" sldId="271"/>
        </pc:sldMkLst>
        <pc:spChg chg="mod">
          <ac:chgData name="Alfred Smith" userId="3c60a3631c0db8ad" providerId="LiveId" clId="{DD98BFA2-DB97-476B-8B62-5C15573A2F8D}" dt="2023-01-16T13:09:19.561" v="4"/>
          <ac:spMkLst>
            <pc:docMk/>
            <pc:sldMk cId="939110669" sldId="271"/>
            <ac:spMk id="2" creationId="{A1AB47E7-99D3-B7E3-C43A-2F5FE0ABE6C6}"/>
          </ac:spMkLst>
        </pc:sp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4024569785" sldId="272"/>
        </pc:sldMkLst>
        <pc:spChg chg="mod">
          <ac:chgData name="Alfred Smith" userId="3c60a3631c0db8ad" providerId="LiveId" clId="{DD98BFA2-DB97-476B-8B62-5C15573A2F8D}" dt="2023-01-16T13:09:22.786" v="5"/>
          <ac:spMkLst>
            <pc:docMk/>
            <pc:sldMk cId="4024569785" sldId="272"/>
            <ac:spMk id="2" creationId="{F40BD701-4E0F-A5FF-BFFE-5211A9D95039}"/>
          </ac:spMkLst>
        </pc:sp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487179600" sldId="273"/>
        </pc:sldMkLst>
        <pc:spChg chg="mod">
          <ac:chgData name="Alfred Smith" userId="3c60a3631c0db8ad" providerId="LiveId" clId="{DD98BFA2-DB97-476B-8B62-5C15573A2F8D}" dt="2023-01-16T13:09:26.532" v="6"/>
          <ac:spMkLst>
            <pc:docMk/>
            <pc:sldMk cId="487179600" sldId="273"/>
            <ac:spMk id="2" creationId="{5380A292-7AE1-E9A5-0CEA-84A00F53C403}"/>
          </ac:spMkLst>
        </pc:sp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2168401200" sldId="274"/>
        </pc:sldMkLst>
        <pc:spChg chg="mod">
          <ac:chgData name="Alfred Smith" userId="3c60a3631c0db8ad" providerId="LiveId" clId="{DD98BFA2-DB97-476B-8B62-5C15573A2F8D}" dt="2023-01-16T13:09:30.622" v="7"/>
          <ac:spMkLst>
            <pc:docMk/>
            <pc:sldMk cId="2168401200" sldId="274"/>
            <ac:spMk id="2" creationId="{93110CDE-B785-4E0E-428F-EE453088AF20}"/>
          </ac:spMkLst>
        </pc:sp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2996969115" sldId="275"/>
        </pc:sldMkLst>
        <pc:spChg chg="mod">
          <ac:chgData name="Alfred Smith" userId="3c60a3631c0db8ad" providerId="LiveId" clId="{DD98BFA2-DB97-476B-8B62-5C15573A2F8D}" dt="2023-01-16T13:09:40.560" v="9" actId="1076"/>
          <ac:spMkLst>
            <pc:docMk/>
            <pc:sldMk cId="2996969115" sldId="275"/>
            <ac:spMk id="2" creationId="{46F4F6E5-5059-55FA-ED4B-2C853ED14833}"/>
          </ac:spMkLst>
        </pc:sp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2390376940" sldId="276"/>
        </pc:sldMkLst>
        <pc:spChg chg="mod">
          <ac:chgData name="Alfred Smith" userId="3c60a3631c0db8ad" providerId="LiveId" clId="{DD98BFA2-DB97-476B-8B62-5C15573A2F8D}" dt="2023-01-16T13:09:44.620" v="10"/>
          <ac:spMkLst>
            <pc:docMk/>
            <pc:sldMk cId="2390376940" sldId="276"/>
            <ac:spMk id="2" creationId="{A4B2C9E5-3757-C90F-DDAE-CDF86DA93E36}"/>
          </ac:spMkLst>
        </pc:sp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4265919077" sldId="277"/>
        </pc:sldMkLst>
        <pc:spChg chg="mod">
          <ac:chgData name="Alfred Smith" userId="3c60a3631c0db8ad" providerId="LiveId" clId="{DD98BFA2-DB97-476B-8B62-5C15573A2F8D}" dt="2023-01-16T13:09:49.409" v="11"/>
          <ac:spMkLst>
            <pc:docMk/>
            <pc:sldMk cId="4265919077" sldId="277"/>
            <ac:spMk id="2" creationId="{A3AB483E-569D-6284-7842-3CED19A069F7}"/>
          </ac:spMkLst>
        </pc:sp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210266664" sldId="278"/>
        </pc:sldMkLst>
        <pc:spChg chg="mod">
          <ac:chgData name="Alfred Smith" userId="3c60a3631c0db8ad" providerId="LiveId" clId="{DD98BFA2-DB97-476B-8B62-5C15573A2F8D}" dt="2023-01-16T13:10:11.490" v="25" actId="1076"/>
          <ac:spMkLst>
            <pc:docMk/>
            <pc:sldMk cId="210266664" sldId="278"/>
            <ac:spMk id="2" creationId="{1A6F0B2A-5B2D-A896-EAF6-A28C0CAEAAC0}"/>
          </ac:spMkLst>
        </pc:sp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888433145" sldId="279"/>
        </pc:sldMkLst>
        <pc:spChg chg="mod">
          <ac:chgData name="Alfred Smith" userId="3c60a3631c0db8ad" providerId="LiveId" clId="{DD98BFA2-DB97-476B-8B62-5C15573A2F8D}" dt="2023-01-16T13:10:37.879" v="40" actId="14100"/>
          <ac:spMkLst>
            <pc:docMk/>
            <pc:sldMk cId="888433145" sldId="279"/>
            <ac:spMk id="2" creationId="{6FD4B134-B8B9-F93A-5E76-9BA3BF1CC59E}"/>
          </ac:spMkLst>
        </pc:spChg>
        <pc:picChg chg="mod">
          <ac:chgData name="Alfred Smith" userId="3c60a3631c0db8ad" providerId="LiveId" clId="{DD98BFA2-DB97-476B-8B62-5C15573A2F8D}" dt="2023-01-16T13:10:33.210" v="39" actId="1076"/>
          <ac:picMkLst>
            <pc:docMk/>
            <pc:sldMk cId="888433145" sldId="279"/>
            <ac:picMk id="5" creationId="{47C25696-7523-C20A-AF3F-2DA7737F7F09}"/>
          </ac:picMkLst>
        </pc:picChg>
      </pc:sldChg>
      <pc:sldChg chg="addSp delSp modSp mod modTransition modAnim">
        <pc:chgData name="Alfred Smith" userId="3c60a3631c0db8ad" providerId="LiveId" clId="{DD98BFA2-DB97-476B-8B62-5C15573A2F8D}" dt="2023-01-16T13:12:44.158" v="81"/>
        <pc:sldMkLst>
          <pc:docMk/>
          <pc:sldMk cId="1922139011" sldId="281"/>
        </pc:sldMkLst>
        <pc:spChg chg="add mod">
          <ac:chgData name="Alfred Smith" userId="3c60a3631c0db8ad" providerId="LiveId" clId="{DD98BFA2-DB97-476B-8B62-5C15573A2F8D}" dt="2023-01-16T13:12:44.158" v="81"/>
          <ac:spMkLst>
            <pc:docMk/>
            <pc:sldMk cId="1922139011" sldId="281"/>
            <ac:spMk id="2" creationId="{C1DC8B7F-C7B4-2F0A-24AC-12127BE08CCF}"/>
          </ac:spMkLst>
        </pc:spChg>
        <pc:spChg chg="del">
          <ac:chgData name="Alfred Smith" userId="3c60a3631c0db8ad" providerId="LiveId" clId="{DD98BFA2-DB97-476B-8B62-5C15573A2F8D}" dt="2023-01-16T13:11:47.790" v="60" actId="478"/>
          <ac:spMkLst>
            <pc:docMk/>
            <pc:sldMk cId="1922139011" sldId="281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1922139011" sldId="281"/>
            <ac:picMk id="16" creationId="{95366E45-2323-2783-DBF1-CDCD15357BE3}"/>
          </ac:picMkLst>
        </pc:pic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1126511635" sldId="282"/>
        </pc:sldMkLst>
        <pc:spChg chg="mod">
          <ac:chgData name="Alfred Smith" userId="3c60a3631c0db8ad" providerId="LiveId" clId="{DD98BFA2-DB97-476B-8B62-5C15573A2F8D}" dt="2023-01-16T13:10:49.735" v="49" actId="20577"/>
          <ac:spMkLst>
            <pc:docMk/>
            <pc:sldMk cId="1126511635" sldId="282"/>
            <ac:spMk id="2" creationId="{E194C811-7A9F-C431-1985-A41D7EBA7167}"/>
          </ac:spMkLst>
        </pc:spChg>
      </pc:sldChg>
      <pc:sldChg chg="addSp delSp modSp mod modTransition modAnim">
        <pc:chgData name="Alfred Smith" userId="3c60a3631c0db8ad" providerId="LiveId" clId="{DD98BFA2-DB97-476B-8B62-5C15573A2F8D}" dt="2023-01-16T13:12:51.269" v="83"/>
        <pc:sldMkLst>
          <pc:docMk/>
          <pc:sldMk cId="3166251957" sldId="283"/>
        </pc:sldMkLst>
        <pc:spChg chg="add mod">
          <ac:chgData name="Alfred Smith" userId="3c60a3631c0db8ad" providerId="LiveId" clId="{DD98BFA2-DB97-476B-8B62-5C15573A2F8D}" dt="2023-01-16T13:12:51.269" v="83"/>
          <ac:spMkLst>
            <pc:docMk/>
            <pc:sldMk cId="3166251957" sldId="283"/>
            <ac:spMk id="2" creationId="{44F0E317-11EC-3B7A-3926-6BA9DFE49132}"/>
          </ac:spMkLst>
        </pc:spChg>
        <pc:spChg chg="del">
          <ac:chgData name="Alfred Smith" userId="3c60a3631c0db8ad" providerId="LiveId" clId="{DD98BFA2-DB97-476B-8B62-5C15573A2F8D}" dt="2023-01-16T13:12:50.369" v="82" actId="478"/>
          <ac:spMkLst>
            <pc:docMk/>
            <pc:sldMk cId="3166251957" sldId="283"/>
            <ac:spMk id="3" creationId="{A58184BD-88F1-BA02-40C1-D8403D0EEC0D}"/>
          </ac:spMkLst>
        </pc:spChg>
        <pc:picChg chg="del">
          <ac:chgData name="Alfred Smith" userId="3c60a3631c0db8ad" providerId="LiveId" clId="{DD98BFA2-DB97-476B-8B62-5C15573A2F8D}" dt="2023-01-16T13:11:40.385" v="59"/>
          <ac:picMkLst>
            <pc:docMk/>
            <pc:sldMk cId="3166251957" sldId="283"/>
            <ac:picMk id="14" creationId="{78470AEC-5483-7D54-D5B6-C8B6733F3A3E}"/>
          </ac:picMkLst>
        </pc:pic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3922583308" sldId="284"/>
        </pc:sldMkLst>
        <pc:spChg chg="mod">
          <ac:chgData name="Alfred Smith" userId="3c60a3631c0db8ad" providerId="LiveId" clId="{DD98BFA2-DB97-476B-8B62-5C15573A2F8D}" dt="2023-01-16T13:10:59.426" v="58" actId="20577"/>
          <ac:spMkLst>
            <pc:docMk/>
            <pc:sldMk cId="3922583308" sldId="284"/>
            <ac:spMk id="2" creationId="{1C7FE7EF-9001-2D4F-CE81-97D8D9DCDA16}"/>
          </ac:spMkLst>
        </pc:spChg>
      </pc:sldChg>
      <pc:sldChg chg="modSp mod modTransition">
        <pc:chgData name="Alfred Smith" userId="3c60a3631c0db8ad" providerId="LiveId" clId="{DD98BFA2-DB97-476B-8B62-5C15573A2F8D}" dt="2023-01-16T13:11:40.385" v="59"/>
        <pc:sldMkLst>
          <pc:docMk/>
          <pc:sldMk cId="1157271771" sldId="296"/>
        </pc:sldMkLst>
        <pc:spChg chg="mod">
          <ac:chgData name="Alfred Smith" userId="3c60a3631c0db8ad" providerId="LiveId" clId="{DD98BFA2-DB97-476B-8B62-5C15573A2F8D}" dt="2023-01-16T13:08:25.641" v="1" actId="207"/>
          <ac:spMkLst>
            <pc:docMk/>
            <pc:sldMk cId="1157271771" sldId="296"/>
            <ac:spMk id="2" creationId="{E2054C96-6F94-C5EE-AFA3-32DFB543F16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16-01-2023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40 </a:t>
            </a:r>
            <a:r>
              <a:rPr lang="en-IN" sz="1200" b="1" i="0" u="none" strike="noStrike" baseline="0" dirty="0">
                <a:latin typeface="TimesNewRomanPS-BoldMT"/>
              </a:rPr>
              <a:t>Mary and Martha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Mary and Martha - Luke 10:38-42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Pharisees and Lawyers accused - Luke 11:37-54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Crippled Woman healed - Luke 13:10-17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The ten lepers - Luke 17:11-19 (Bottom)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 welcomes the children - Matt 19:13-15; Mark 10:13-16; Luke 18:15-17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16-01-2023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16-01-2023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40-4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8937D-0D81-2DA1-1C55-FD99B23FE1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licensed under a Creative Commons Attribution 4.0 International License.</a:t>
            </a:r>
          </a:p>
          <a:p>
            <a:r>
              <a:rPr lang="en-US" dirty="0"/>
              <a:t>Please add this statement to all the videos you create.</a:t>
            </a:r>
          </a:p>
          <a:p>
            <a:r>
              <a:rPr lang="en-US" dirty="0"/>
              <a:t>English Bible quotes are from the World English Bible US, which is in the public domain.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A0E35D-2C64-B9AC-9FE6-789BF169B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030"/>
            <a:ext cx="12192000" cy="71960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80A292-7AE1-E9A5-0CEA-84A00F53C403}"/>
              </a:ext>
            </a:extLst>
          </p:cNvPr>
          <p:cNvSpPr txBox="1"/>
          <p:nvPr/>
        </p:nvSpPr>
        <p:spPr>
          <a:xfrm>
            <a:off x="9707051" y="240778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14When he saw them, he said to them,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“Go and show yourselves to the priests.”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 As they went, they were cleansed.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BB627E-FAAF-8FDF-E20B-19BD8463A0E3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FD916-C201-183A-983B-D04D4C0A9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1" y="1"/>
            <a:ext cx="1234440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110CDE-B785-4E0E-428F-EE453088AF20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15One of them, when he saw that he was healed, turned back, glorifying God with a loud voice. 16He fell on his face at Jesus’ feet, giving him thanks; and he was a Samaritan.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38634C-66C5-2813-E445-99D5C4F9E5E7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3428D9-236F-367F-F303-A7C33141E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915"/>
            <a:ext cx="12192000" cy="68709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F4F6E5-5059-55FA-ED4B-2C853ED14833}"/>
              </a:ext>
            </a:extLst>
          </p:cNvPr>
          <p:cNvSpPr txBox="1"/>
          <p:nvPr/>
        </p:nvSpPr>
        <p:spPr>
          <a:xfrm>
            <a:off x="9033284" y="4684441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17:15,16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17Jesus answered,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“Weren’t the ten cleansed? But where are the nine? 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18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Were there none found who returned to give glory to God, except this foreigner?”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66115F-6782-14AE-CAE5-262F65EFB9A8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FF9384-14B8-6D57-182C-F6C9305C9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89"/>
            <a:ext cx="12439650" cy="68620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B2C9E5-3757-C90F-DDAE-CDF86DA93E36}"/>
              </a:ext>
            </a:extLst>
          </p:cNvPr>
          <p:cNvSpPr txBox="1"/>
          <p:nvPr/>
        </p:nvSpPr>
        <p:spPr>
          <a:xfrm>
            <a:off x="9338083" y="465367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17:17,18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19Then he said to him, 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“Get up, and go your way. Your faith has healed you.”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AA7303-05E6-D540-301A-A3A1434971D5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BFEC6-878B-5926-D9AB-CE541C843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98190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AB483E-569D-6284-7842-3CED19A069F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matt 19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13Then little children were brought to him that he should lay his hands on them and pray; and the disciples rebuked them.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60C5AB-A15B-2605-DC7D-B803259C427B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18F48-9DFB-AC6D-AA5F-C7EF5A88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04" y="1"/>
            <a:ext cx="1224610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48ED2F-3B7C-75A6-CD3A-4D48EAC0EC47}"/>
              </a:ext>
            </a:extLst>
          </p:cNvPr>
          <p:cNvSpPr txBox="1"/>
          <p:nvPr/>
        </p:nvSpPr>
        <p:spPr>
          <a:xfrm>
            <a:off x="6096000" y="166255"/>
            <a:ext cx="6096000" cy="56089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en-US" sz="8000" b="0" i="0" u="none" strike="noStrike" baseline="0" dirty="0">
                <a:solidFill>
                  <a:schemeClr val="bg1"/>
                </a:solidFill>
                <a:latin typeface="TimesNewRomanPSMT"/>
              </a:rPr>
              <a:t>The ten lepers - Luke 17:11-19 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246F11-9A0B-00BE-7437-8D0D4B931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8793" cy="7223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6F0B2A-5B2D-A896-EAF6-A28C0CAEAAC0}"/>
              </a:ext>
            </a:extLst>
          </p:cNvPr>
          <p:cNvSpPr txBox="1"/>
          <p:nvPr/>
        </p:nvSpPr>
        <p:spPr>
          <a:xfrm>
            <a:off x="6096000" y="176609"/>
            <a:ext cx="31747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19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14But Jesus said, </a:t>
            </a:r>
            <a:r>
              <a:rPr lang="en-US" sz="4400" b="0" i="0" dirty="0">
                <a:solidFill>
                  <a:srgbClr val="FF3D4D"/>
                </a:solidFill>
                <a:effectLst/>
                <a:latin typeface="ArialMT"/>
              </a:rPr>
              <a:t>“Allow the little children, and don’t forbid them to come to me; for the Kingdom of Heaven belongs to ones like these.”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2FED13F-F31C-5A5B-BDDD-E839AE83E37E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C25696-7523-C20A-AF3F-2DA7737F7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68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D4B134-B8B9-F93A-5E76-9BA3BF1CC59E}"/>
              </a:ext>
            </a:extLst>
          </p:cNvPr>
          <p:cNvSpPr txBox="1"/>
          <p:nvPr/>
        </p:nvSpPr>
        <p:spPr>
          <a:xfrm>
            <a:off x="8969115" y="433283"/>
            <a:ext cx="32228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Matthew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19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:14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0" y="299898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Mark 10: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15</a:t>
            </a:r>
            <a:r>
              <a:rPr lang="en-US" sz="4800" b="0" i="0" dirty="0">
                <a:solidFill>
                  <a:srgbClr val="FF3D4D"/>
                </a:solidFill>
                <a:effectLst/>
                <a:latin typeface="ArialMT"/>
              </a:rPr>
              <a:t>Most certainly I tell you, whoever will not receive God’s Kingdom like a little child, he will in no way enter into it.”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 </a:t>
            </a:r>
            <a:endParaRPr lang="en-IN" sz="4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DC8B7F-C7B4-2F0A-24AC-12127BE08CCF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578224-D6DB-F237-0EF8-C0970FC43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1821" y="0"/>
            <a:ext cx="12613821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94C811-7A9F-C431-1985-A41D7EBA7167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Mark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11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16He took them in his arms and blessed them, laying his hands on them.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4F0E317-11EC-3B7A-3926-6BA9DFE49132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95DF19-5E22-A7CF-7B6E-F3F52A0D7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2560"/>
            <a:ext cx="14305280" cy="82905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7FE7EF-9001-2D4F-CE81-97D8D9DCDA1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NewRomanPSMT"/>
              </a:rPr>
              <a:t>Mark</a:t>
            </a:r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10:16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6600" b="0" i="0" u="none" strike="noStrike" baseline="0" dirty="0">
                <a:latin typeface="TimesNewRomanPSMT"/>
              </a:rPr>
              <a:t>The ten lepers - Luke 17:11-19 </a:t>
            </a:r>
            <a:endParaRPr lang="en-IN" sz="6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37738E-5017-69B2-A367-5B3BDD464862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B18F48-9DFB-AC6D-AA5F-C7EF5A881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104" y="1"/>
            <a:ext cx="122461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054C96-6F94-C5EE-AFA3-32DFB543F16E}"/>
              </a:ext>
            </a:extLst>
          </p:cNvPr>
          <p:cNvSpPr txBox="1"/>
          <p:nvPr/>
        </p:nvSpPr>
        <p:spPr>
          <a:xfrm>
            <a:off x="6096000" y="166255"/>
            <a:ext cx="6096000" cy="560890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en-US" sz="8000" b="0" i="0" u="none" strike="noStrike" baseline="0" dirty="0">
                <a:solidFill>
                  <a:schemeClr val="bg1"/>
                </a:solidFill>
                <a:latin typeface="TimesNewRomanPSMT"/>
              </a:rPr>
              <a:t>The ten lepers - Luke 17:11-19 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71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400" b="0" i="0" dirty="0">
                <a:solidFill>
                  <a:srgbClr val="121212"/>
                </a:solidFill>
                <a:effectLst/>
                <a:latin typeface="ArialMT"/>
              </a:rPr>
              <a:t>11As he was on his way to Jerusalem, he was passing along the borders of Samaria and Galilee.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8D1FAC-2202-B3BE-0BFF-ECBF4AF4280A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D5282-5935-7310-50AE-55C71ADE7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642082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1AB47E7-99D3-B7E3-C43A-2F5FE0ABE6C6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4800" b="0" i="0" dirty="0">
                <a:solidFill>
                  <a:srgbClr val="121212"/>
                </a:solidFill>
                <a:effectLst/>
                <a:latin typeface="ArialMT"/>
              </a:rPr>
              <a:t>12As he entered into a certain village, ten men who were lepers met him, who stood at a distance. 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53BE9C-69D4-E9BF-ACE5-CE8DC704304E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673D68-19E0-2F7C-02B2-70CBC642E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3130"/>
            <a:ext cx="12192000" cy="6891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0BD701-4E0F-A5FF-BFFE-5211A9D95039}"/>
              </a:ext>
            </a:extLst>
          </p:cNvPr>
          <p:cNvSpPr txBox="1"/>
          <p:nvPr/>
        </p:nvSpPr>
        <p:spPr>
          <a:xfrm>
            <a:off x="498883" y="304946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0" i="0" u="none" strike="noStrike" baseline="0" dirty="0">
                <a:solidFill>
                  <a:schemeClr val="bg1"/>
                </a:solidFill>
                <a:latin typeface="TimesNewRomanPSMT"/>
              </a:rPr>
              <a:t>Luke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17:12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  <a:r>
              <a:rPr lang="en-US" sz="5400" b="0" i="0" dirty="0">
                <a:solidFill>
                  <a:srgbClr val="121212"/>
                </a:solidFill>
                <a:effectLst/>
                <a:latin typeface="ArialMT"/>
              </a:rPr>
              <a:t>13They lifted up their voices, saying, “Jesus, Master, have mercy on us!”</a:t>
            </a:r>
            <a:endParaRPr lang="en-IN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44AAC7-FEFC-7D81-3483-2887EDD3759B}"/>
              </a:ext>
            </a:extLst>
          </p:cNvPr>
          <p:cNvSpPr txBox="1"/>
          <p:nvPr/>
        </p:nvSpPr>
        <p:spPr>
          <a:xfrm>
            <a:off x="6248400" y="3186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462</Words>
  <Application>Microsoft Office PowerPoint</Application>
  <PresentationFormat>Widescreen</PresentationFormat>
  <Paragraphs>50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ArialMT</vt:lpstr>
      <vt:lpstr>Calibri</vt:lpstr>
      <vt:lpstr>Calibri Light</vt:lpstr>
      <vt:lpstr>Microsoft Himalaya</vt:lpstr>
      <vt:lpstr>TimesNewRomanPS-BoldMT</vt:lpstr>
      <vt:lpstr>TimesNewRomanPSMT</vt:lpstr>
      <vt:lpstr>Office Theme</vt:lpstr>
      <vt:lpstr>40-4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5</cp:revision>
  <dcterms:created xsi:type="dcterms:W3CDTF">2022-09-30T06:26:14Z</dcterms:created>
  <dcterms:modified xsi:type="dcterms:W3CDTF">2023-01-16T13:12:55Z</dcterms:modified>
</cp:coreProperties>
</file>