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88" r:id="rId25"/>
    <p:sldId id="287" r:id="rId26"/>
    <p:sldId id="279"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0926" autoAdjust="0"/>
  </p:normalViewPr>
  <p:slideViewPr>
    <p:cSldViewPr snapToGrid="0">
      <p:cViewPr varScale="1">
        <p:scale>
          <a:sx n="62" d="100"/>
          <a:sy n="62" d="100"/>
        </p:scale>
        <p:origin x="7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7EE475B-5654-4809-8E4E-B3FA8B56CBB8}"/>
    <pc:docChg chg="modSld">
      <pc:chgData name="Alfred Smith" userId="3c60a3631c0db8ad" providerId="LiveId" clId="{97EE475B-5654-4809-8E4E-B3FA8B56CBB8}" dt="2023-01-25T14:51:01.570" v="10" actId="20577"/>
      <pc:docMkLst>
        <pc:docMk/>
      </pc:docMkLst>
      <pc:sldChg chg="modSp mod">
        <pc:chgData name="Alfred Smith" userId="3c60a3631c0db8ad" providerId="LiveId" clId="{97EE475B-5654-4809-8E4E-B3FA8B56CBB8}" dt="2023-01-25T14:51:01.570" v="10" actId="20577"/>
        <pc:sldMkLst>
          <pc:docMk/>
          <pc:sldMk cId="1499918570" sldId="257"/>
        </pc:sldMkLst>
        <pc:spChg chg="mod">
          <ac:chgData name="Alfred Smith" userId="3c60a3631c0db8ad" providerId="LiveId" clId="{97EE475B-5654-4809-8E4E-B3FA8B56CBB8}" dt="2023-01-25T14:51:01.570" v="10" actId="20577"/>
          <ac:spMkLst>
            <pc:docMk/>
            <pc:sldMk cId="1499918570" sldId="257"/>
            <ac:spMk id="3" creationId="{0228937D-0D81-2DA1-1C55-FD99B23FE1AE}"/>
          </ac:spMkLst>
        </pc:spChg>
      </pc:sldChg>
    </pc:docChg>
  </pc:docChgLst>
  <pc:docChgLst>
    <pc:chgData name="Leonie Smith" userId="fed1330f33f5650e" providerId="LiveId" clId="{7B49A90A-27AC-4D60-9CDE-AC935CECE834}"/>
    <pc:docChg chg="custSel modSld">
      <pc:chgData name="Leonie Smith" userId="fed1330f33f5650e" providerId="LiveId" clId="{7B49A90A-27AC-4D60-9CDE-AC935CECE834}" dt="2023-01-17T04:49:49.263" v="53"/>
      <pc:docMkLst>
        <pc:docMk/>
      </pc:docMkLst>
      <pc:sldChg chg="delSp modSp mod modTransition modAnim">
        <pc:chgData name="Leonie Smith" userId="fed1330f33f5650e" providerId="LiveId" clId="{7B49A90A-27AC-4D60-9CDE-AC935CECE834}" dt="2023-01-17T04:39:04.890" v="25"/>
        <pc:sldMkLst>
          <pc:docMk/>
          <pc:sldMk cId="1499918570" sldId="257"/>
        </pc:sldMkLst>
        <pc:spChg chg="mod">
          <ac:chgData name="Leonie Smith" userId="fed1330f33f5650e" providerId="LiveId" clId="{7B49A90A-27AC-4D60-9CDE-AC935CECE834}" dt="2023-01-17T04:36:45.277" v="0"/>
          <ac:spMkLst>
            <pc:docMk/>
            <pc:sldMk cId="1499918570" sldId="257"/>
            <ac:spMk id="3" creationId="{0228937D-0D81-2DA1-1C55-FD99B23FE1AE}"/>
          </ac:spMkLst>
        </pc:spChg>
        <pc:picChg chg="del">
          <ac:chgData name="Leonie Smith" userId="fed1330f33f5650e" providerId="LiveId" clId="{7B49A90A-27AC-4D60-9CDE-AC935CECE834}" dt="2023-01-17T04:39:04.890" v="25"/>
          <ac:picMkLst>
            <pc:docMk/>
            <pc:sldMk cId="1499918570" sldId="257"/>
            <ac:picMk id="8" creationId="{5D48CD22-67FF-63FB-48F0-060B5C91BDBD}"/>
          </ac:picMkLst>
        </pc:picChg>
      </pc:sldChg>
      <pc:sldChg chg="addSp delSp modSp mod modTransition">
        <pc:chgData name="Leonie Smith" userId="fed1330f33f5650e" providerId="LiveId" clId="{7B49A90A-27AC-4D60-9CDE-AC935CECE834}" dt="2023-01-17T04:39:04.890" v="25"/>
        <pc:sldMkLst>
          <pc:docMk/>
          <pc:sldMk cId="3788111665" sldId="258"/>
        </pc:sldMkLst>
        <pc:spChg chg="del">
          <ac:chgData name="Leonie Smith" userId="fed1330f33f5650e" providerId="LiveId" clId="{7B49A90A-27AC-4D60-9CDE-AC935CECE834}" dt="2023-01-17T04:36:52.809" v="1" actId="21"/>
          <ac:spMkLst>
            <pc:docMk/>
            <pc:sldMk cId="3788111665" sldId="258"/>
            <ac:spMk id="2" creationId="{D518A54A-7F3F-0BC0-FA29-634270049117}"/>
          </ac:spMkLst>
        </pc:spChg>
        <pc:spChg chg="add mod">
          <ac:chgData name="Leonie Smith" userId="fed1330f33f5650e" providerId="LiveId" clId="{7B49A90A-27AC-4D60-9CDE-AC935CECE834}" dt="2023-01-17T04:37:44.820" v="11"/>
          <ac:spMkLst>
            <pc:docMk/>
            <pc:sldMk cId="3788111665" sldId="258"/>
            <ac:spMk id="4" creationId="{BF7D5335-B5E0-8681-FE1A-ABB2CC1E10B9}"/>
          </ac:spMkLst>
        </pc:spChg>
      </pc:sldChg>
      <pc:sldChg chg="addSp delSp modSp mod modTransition modAnim">
        <pc:chgData name="Leonie Smith" userId="fed1330f33f5650e" providerId="LiveId" clId="{7B49A90A-27AC-4D60-9CDE-AC935CECE834}" dt="2023-01-17T04:49:23.682" v="40"/>
        <pc:sldMkLst>
          <pc:docMk/>
          <pc:sldMk cId="454763615" sldId="259"/>
        </pc:sldMkLst>
        <pc:spChg chg="add mod">
          <ac:chgData name="Leonie Smith" userId="fed1330f33f5650e" providerId="LiveId" clId="{7B49A90A-27AC-4D60-9CDE-AC935CECE834}" dt="2023-01-17T04:49:23.682" v="40"/>
          <ac:spMkLst>
            <pc:docMk/>
            <pc:sldMk cId="454763615" sldId="259"/>
            <ac:spMk id="2" creationId="{D35745F9-E454-CAE7-F741-06A469D71E39}"/>
          </ac:spMkLst>
        </pc:spChg>
        <pc:spChg chg="del">
          <ac:chgData name="Leonie Smith" userId="fed1330f33f5650e" providerId="LiveId" clId="{7B49A90A-27AC-4D60-9CDE-AC935CECE834}" dt="2023-01-17T04:39:11.516" v="26" actId="21"/>
          <ac:spMkLst>
            <pc:docMk/>
            <pc:sldMk cId="454763615" sldId="259"/>
            <ac:spMk id="3" creationId="{A58184BD-88F1-BA02-40C1-D8403D0EEC0D}"/>
          </ac:spMkLst>
        </pc:spChg>
        <pc:spChg chg="mod">
          <ac:chgData name="Leonie Smith" userId="fed1330f33f5650e" providerId="LiveId" clId="{7B49A90A-27AC-4D60-9CDE-AC935CECE834}" dt="2023-01-17T04:36:57.659" v="2" actId="6549"/>
          <ac:spMkLst>
            <pc:docMk/>
            <pc:sldMk cId="454763615" sldId="259"/>
            <ac:spMk id="4" creationId="{EE2AC625-9141-A801-F431-DD5F79396320}"/>
          </ac:spMkLst>
        </pc:spChg>
        <pc:picChg chg="del">
          <ac:chgData name="Leonie Smith" userId="fed1330f33f5650e" providerId="LiveId" clId="{7B49A90A-27AC-4D60-9CDE-AC935CECE834}" dt="2023-01-17T04:39:04.890" v="25"/>
          <ac:picMkLst>
            <pc:docMk/>
            <pc:sldMk cId="454763615" sldId="259"/>
            <ac:picMk id="23" creationId="{AE5D974E-F8C4-7D95-F988-6931F6AB63A8}"/>
          </ac:picMkLst>
        </pc:picChg>
      </pc:sldChg>
      <pc:sldChg chg="addSp delSp modSp mod modTransition modAnim">
        <pc:chgData name="Leonie Smith" userId="fed1330f33f5650e" providerId="LiveId" clId="{7B49A90A-27AC-4D60-9CDE-AC935CECE834}" dt="2023-01-17T04:49:25.471" v="41"/>
        <pc:sldMkLst>
          <pc:docMk/>
          <pc:sldMk cId="2346136586" sldId="260"/>
        </pc:sldMkLst>
        <pc:spChg chg="add mod">
          <ac:chgData name="Leonie Smith" userId="fed1330f33f5650e" providerId="LiveId" clId="{7B49A90A-27AC-4D60-9CDE-AC935CECE834}" dt="2023-01-17T04:49:25.471" v="41"/>
          <ac:spMkLst>
            <pc:docMk/>
            <pc:sldMk cId="2346136586" sldId="260"/>
            <ac:spMk id="2" creationId="{796098E4-33C2-EB54-4A32-7A164DB2B746}"/>
          </ac:spMkLst>
        </pc:spChg>
        <pc:spChg chg="del">
          <ac:chgData name="Leonie Smith" userId="fed1330f33f5650e" providerId="LiveId" clId="{7B49A90A-27AC-4D60-9CDE-AC935CECE834}" dt="2023-01-17T04:39:14.961" v="27" actId="21"/>
          <ac:spMkLst>
            <pc:docMk/>
            <pc:sldMk cId="2346136586" sldId="260"/>
            <ac:spMk id="3" creationId="{A58184BD-88F1-BA02-40C1-D8403D0EEC0D}"/>
          </ac:spMkLst>
        </pc:spChg>
        <pc:picChg chg="del">
          <ac:chgData name="Leonie Smith" userId="fed1330f33f5650e" providerId="LiveId" clId="{7B49A90A-27AC-4D60-9CDE-AC935CECE834}" dt="2023-01-17T04:39:04.890" v="25"/>
          <ac:picMkLst>
            <pc:docMk/>
            <pc:sldMk cId="2346136586" sldId="260"/>
            <ac:picMk id="13" creationId="{A52DD81F-F972-4383-C38B-43D67301E4AF}"/>
          </ac:picMkLst>
        </pc:picChg>
      </pc:sldChg>
      <pc:sldChg chg="addSp delSp modSp mod modTransition modAnim">
        <pc:chgData name="Leonie Smith" userId="fed1330f33f5650e" providerId="LiveId" clId="{7B49A90A-27AC-4D60-9CDE-AC935CECE834}" dt="2023-01-17T04:49:27.533" v="42"/>
        <pc:sldMkLst>
          <pc:docMk/>
          <pc:sldMk cId="4037329247" sldId="261"/>
        </pc:sldMkLst>
        <pc:spChg chg="add mod">
          <ac:chgData name="Leonie Smith" userId="fed1330f33f5650e" providerId="LiveId" clId="{7B49A90A-27AC-4D60-9CDE-AC935CECE834}" dt="2023-01-17T04:49:27.533" v="42"/>
          <ac:spMkLst>
            <pc:docMk/>
            <pc:sldMk cId="4037329247" sldId="261"/>
            <ac:spMk id="2" creationId="{87C9F555-DF0C-B351-58E4-557B5907D81E}"/>
          </ac:spMkLst>
        </pc:spChg>
        <pc:spChg chg="del">
          <ac:chgData name="Leonie Smith" userId="fed1330f33f5650e" providerId="LiveId" clId="{7B49A90A-27AC-4D60-9CDE-AC935CECE834}" dt="2023-01-17T04:39:17.962" v="28" actId="21"/>
          <ac:spMkLst>
            <pc:docMk/>
            <pc:sldMk cId="4037329247" sldId="261"/>
            <ac:spMk id="3" creationId="{A58184BD-88F1-BA02-40C1-D8403D0EEC0D}"/>
          </ac:spMkLst>
        </pc:spChg>
        <pc:picChg chg="del">
          <ac:chgData name="Leonie Smith" userId="fed1330f33f5650e" providerId="LiveId" clId="{7B49A90A-27AC-4D60-9CDE-AC935CECE834}" dt="2023-01-17T04:39:04.890" v="25"/>
          <ac:picMkLst>
            <pc:docMk/>
            <pc:sldMk cId="4037329247" sldId="261"/>
            <ac:picMk id="30" creationId="{9781F0D4-465D-0486-1984-F7B4A934C74A}"/>
          </ac:picMkLst>
        </pc:picChg>
      </pc:sldChg>
      <pc:sldChg chg="addSp delSp modSp mod modTransition modAnim">
        <pc:chgData name="Leonie Smith" userId="fed1330f33f5650e" providerId="LiveId" clId="{7B49A90A-27AC-4D60-9CDE-AC935CECE834}" dt="2023-01-17T04:49:29.708" v="43"/>
        <pc:sldMkLst>
          <pc:docMk/>
          <pc:sldMk cId="1909638311" sldId="262"/>
        </pc:sldMkLst>
        <pc:spChg chg="add mod">
          <ac:chgData name="Leonie Smith" userId="fed1330f33f5650e" providerId="LiveId" clId="{7B49A90A-27AC-4D60-9CDE-AC935CECE834}" dt="2023-01-17T04:49:29.708" v="43"/>
          <ac:spMkLst>
            <pc:docMk/>
            <pc:sldMk cId="1909638311" sldId="262"/>
            <ac:spMk id="2" creationId="{F6F24409-AF1E-9772-792D-858EE977B4AF}"/>
          </ac:spMkLst>
        </pc:spChg>
        <pc:spChg chg="del">
          <ac:chgData name="Leonie Smith" userId="fed1330f33f5650e" providerId="LiveId" clId="{7B49A90A-27AC-4D60-9CDE-AC935CECE834}" dt="2023-01-17T04:39:20.526" v="29" actId="21"/>
          <ac:spMkLst>
            <pc:docMk/>
            <pc:sldMk cId="1909638311" sldId="262"/>
            <ac:spMk id="3" creationId="{A58184BD-88F1-BA02-40C1-D8403D0EEC0D}"/>
          </ac:spMkLst>
        </pc:spChg>
        <pc:picChg chg="del">
          <ac:chgData name="Leonie Smith" userId="fed1330f33f5650e" providerId="LiveId" clId="{7B49A90A-27AC-4D60-9CDE-AC935CECE834}" dt="2023-01-17T04:39:04.890" v="25"/>
          <ac:picMkLst>
            <pc:docMk/>
            <pc:sldMk cId="1909638311" sldId="262"/>
            <ac:picMk id="12" creationId="{7F3BB09A-8022-C466-2B8E-D6218DC7369F}"/>
          </ac:picMkLst>
        </pc:picChg>
      </pc:sldChg>
      <pc:sldChg chg="addSp delSp modSp mod modTransition modAnim">
        <pc:chgData name="Leonie Smith" userId="fed1330f33f5650e" providerId="LiveId" clId="{7B49A90A-27AC-4D60-9CDE-AC935CECE834}" dt="2023-01-17T04:49:32.552" v="44"/>
        <pc:sldMkLst>
          <pc:docMk/>
          <pc:sldMk cId="641208035" sldId="263"/>
        </pc:sldMkLst>
        <pc:spChg chg="add mod">
          <ac:chgData name="Leonie Smith" userId="fed1330f33f5650e" providerId="LiveId" clId="{7B49A90A-27AC-4D60-9CDE-AC935CECE834}" dt="2023-01-17T04:49:32.552" v="44"/>
          <ac:spMkLst>
            <pc:docMk/>
            <pc:sldMk cId="641208035" sldId="263"/>
            <ac:spMk id="2" creationId="{27984F89-4CE9-493E-B61F-1A5779897274}"/>
          </ac:spMkLst>
        </pc:spChg>
        <pc:spChg chg="del">
          <ac:chgData name="Leonie Smith" userId="fed1330f33f5650e" providerId="LiveId" clId="{7B49A90A-27AC-4D60-9CDE-AC935CECE834}" dt="2023-01-17T04:39:23.605" v="30" actId="21"/>
          <ac:spMkLst>
            <pc:docMk/>
            <pc:sldMk cId="641208035" sldId="263"/>
            <ac:spMk id="3" creationId="{A58184BD-88F1-BA02-40C1-D8403D0EEC0D}"/>
          </ac:spMkLst>
        </pc:spChg>
        <pc:picChg chg="del">
          <ac:chgData name="Leonie Smith" userId="fed1330f33f5650e" providerId="LiveId" clId="{7B49A90A-27AC-4D60-9CDE-AC935CECE834}" dt="2023-01-17T04:39:04.890" v="25"/>
          <ac:picMkLst>
            <pc:docMk/>
            <pc:sldMk cId="641208035" sldId="263"/>
            <ac:picMk id="11" creationId="{FA364405-BEA0-2641-526C-4FF3DC28AA47}"/>
          </ac:picMkLst>
        </pc:picChg>
      </pc:sldChg>
      <pc:sldChg chg="addSp delSp modSp mod modTransition modAnim">
        <pc:chgData name="Leonie Smith" userId="fed1330f33f5650e" providerId="LiveId" clId="{7B49A90A-27AC-4D60-9CDE-AC935CECE834}" dt="2023-01-17T04:49:34.520" v="45"/>
        <pc:sldMkLst>
          <pc:docMk/>
          <pc:sldMk cId="4044745628" sldId="264"/>
        </pc:sldMkLst>
        <pc:spChg chg="add mod">
          <ac:chgData name="Leonie Smith" userId="fed1330f33f5650e" providerId="LiveId" clId="{7B49A90A-27AC-4D60-9CDE-AC935CECE834}" dt="2023-01-17T04:49:34.520" v="45"/>
          <ac:spMkLst>
            <pc:docMk/>
            <pc:sldMk cId="4044745628" sldId="264"/>
            <ac:spMk id="2" creationId="{5654F25D-6DE9-A300-13A2-CC8EAA99FFB0}"/>
          </ac:spMkLst>
        </pc:spChg>
        <pc:spChg chg="del">
          <ac:chgData name="Leonie Smith" userId="fed1330f33f5650e" providerId="LiveId" clId="{7B49A90A-27AC-4D60-9CDE-AC935CECE834}" dt="2023-01-17T04:39:30.268" v="31" actId="21"/>
          <ac:spMkLst>
            <pc:docMk/>
            <pc:sldMk cId="4044745628" sldId="264"/>
            <ac:spMk id="3" creationId="{A58184BD-88F1-BA02-40C1-D8403D0EEC0D}"/>
          </ac:spMkLst>
        </pc:spChg>
        <pc:picChg chg="del">
          <ac:chgData name="Leonie Smith" userId="fed1330f33f5650e" providerId="LiveId" clId="{7B49A90A-27AC-4D60-9CDE-AC935CECE834}" dt="2023-01-17T04:39:04.890" v="25"/>
          <ac:picMkLst>
            <pc:docMk/>
            <pc:sldMk cId="4044745628" sldId="264"/>
            <ac:picMk id="29" creationId="{F493C609-7926-F293-D9F2-89FBC414F5D6}"/>
          </ac:picMkLst>
        </pc:picChg>
      </pc:sldChg>
      <pc:sldChg chg="addSp delSp modSp mod modTransition modAnim">
        <pc:chgData name="Leonie Smith" userId="fed1330f33f5650e" providerId="LiveId" clId="{7B49A90A-27AC-4D60-9CDE-AC935CECE834}" dt="2023-01-17T04:49:36.330" v="46"/>
        <pc:sldMkLst>
          <pc:docMk/>
          <pc:sldMk cId="978260341" sldId="265"/>
        </pc:sldMkLst>
        <pc:spChg chg="add mod">
          <ac:chgData name="Leonie Smith" userId="fed1330f33f5650e" providerId="LiveId" clId="{7B49A90A-27AC-4D60-9CDE-AC935CECE834}" dt="2023-01-17T04:49:36.330" v="46"/>
          <ac:spMkLst>
            <pc:docMk/>
            <pc:sldMk cId="978260341" sldId="265"/>
            <ac:spMk id="2" creationId="{BE962280-0A6E-B558-5289-673FE7110CB0}"/>
          </ac:spMkLst>
        </pc:spChg>
        <pc:spChg chg="del">
          <ac:chgData name="Leonie Smith" userId="fed1330f33f5650e" providerId="LiveId" clId="{7B49A90A-27AC-4D60-9CDE-AC935CECE834}" dt="2023-01-17T04:39:34.693" v="32" actId="21"/>
          <ac:spMkLst>
            <pc:docMk/>
            <pc:sldMk cId="978260341" sldId="265"/>
            <ac:spMk id="3" creationId="{A58184BD-88F1-BA02-40C1-D8403D0EEC0D}"/>
          </ac:spMkLst>
        </pc:spChg>
        <pc:picChg chg="del">
          <ac:chgData name="Leonie Smith" userId="fed1330f33f5650e" providerId="LiveId" clId="{7B49A90A-27AC-4D60-9CDE-AC935CECE834}" dt="2023-01-17T04:39:04.890" v="25"/>
          <ac:picMkLst>
            <pc:docMk/>
            <pc:sldMk cId="978260341" sldId="265"/>
            <ac:picMk id="15" creationId="{8AD093D7-2BC4-A316-565B-F057B0F44BC8}"/>
          </ac:picMkLst>
        </pc:picChg>
      </pc:sldChg>
      <pc:sldChg chg="addSp delSp modSp mod modTransition modAnim">
        <pc:chgData name="Leonie Smith" userId="fed1330f33f5650e" providerId="LiveId" clId="{7B49A90A-27AC-4D60-9CDE-AC935CECE834}" dt="2023-01-17T04:49:38.419" v="47"/>
        <pc:sldMkLst>
          <pc:docMk/>
          <pc:sldMk cId="3575870363" sldId="266"/>
        </pc:sldMkLst>
        <pc:spChg chg="add mod">
          <ac:chgData name="Leonie Smith" userId="fed1330f33f5650e" providerId="LiveId" clId="{7B49A90A-27AC-4D60-9CDE-AC935CECE834}" dt="2023-01-17T04:49:38.419" v="47"/>
          <ac:spMkLst>
            <pc:docMk/>
            <pc:sldMk cId="3575870363" sldId="266"/>
            <ac:spMk id="2" creationId="{401560A4-CB28-036A-9595-7817FD26F10B}"/>
          </ac:spMkLst>
        </pc:spChg>
        <pc:spChg chg="del">
          <ac:chgData name="Leonie Smith" userId="fed1330f33f5650e" providerId="LiveId" clId="{7B49A90A-27AC-4D60-9CDE-AC935CECE834}" dt="2023-01-17T04:39:37.558" v="33" actId="21"/>
          <ac:spMkLst>
            <pc:docMk/>
            <pc:sldMk cId="3575870363" sldId="266"/>
            <ac:spMk id="3" creationId="{A58184BD-88F1-BA02-40C1-D8403D0EEC0D}"/>
          </ac:spMkLst>
        </pc:spChg>
        <pc:picChg chg="del">
          <ac:chgData name="Leonie Smith" userId="fed1330f33f5650e" providerId="LiveId" clId="{7B49A90A-27AC-4D60-9CDE-AC935CECE834}" dt="2023-01-17T04:39:04.890" v="25"/>
          <ac:picMkLst>
            <pc:docMk/>
            <pc:sldMk cId="3575870363" sldId="266"/>
            <ac:picMk id="22" creationId="{37744EF0-7005-337D-6EF2-04872E31F782}"/>
          </ac:picMkLst>
        </pc:picChg>
      </pc:sldChg>
      <pc:sldChg chg="addSp delSp modSp mod modTransition modAnim">
        <pc:chgData name="Leonie Smith" userId="fed1330f33f5650e" providerId="LiveId" clId="{7B49A90A-27AC-4D60-9CDE-AC935CECE834}" dt="2023-01-17T04:49:40.226" v="48"/>
        <pc:sldMkLst>
          <pc:docMk/>
          <pc:sldMk cId="4017137865" sldId="267"/>
        </pc:sldMkLst>
        <pc:spChg chg="add mod">
          <ac:chgData name="Leonie Smith" userId="fed1330f33f5650e" providerId="LiveId" clId="{7B49A90A-27AC-4D60-9CDE-AC935CECE834}" dt="2023-01-17T04:49:40.226" v="48"/>
          <ac:spMkLst>
            <pc:docMk/>
            <pc:sldMk cId="4017137865" sldId="267"/>
            <ac:spMk id="2" creationId="{2D49D704-493B-8EF2-C35D-65BDB4A5E91A}"/>
          </ac:spMkLst>
        </pc:spChg>
        <pc:spChg chg="del">
          <ac:chgData name="Leonie Smith" userId="fed1330f33f5650e" providerId="LiveId" clId="{7B49A90A-27AC-4D60-9CDE-AC935CECE834}" dt="2023-01-17T04:39:40.297" v="34" actId="21"/>
          <ac:spMkLst>
            <pc:docMk/>
            <pc:sldMk cId="4017137865" sldId="267"/>
            <ac:spMk id="3" creationId="{A58184BD-88F1-BA02-40C1-D8403D0EEC0D}"/>
          </ac:spMkLst>
        </pc:spChg>
        <pc:picChg chg="del">
          <ac:chgData name="Leonie Smith" userId="fed1330f33f5650e" providerId="LiveId" clId="{7B49A90A-27AC-4D60-9CDE-AC935CECE834}" dt="2023-01-17T04:39:04.890" v="25"/>
          <ac:picMkLst>
            <pc:docMk/>
            <pc:sldMk cId="4017137865" sldId="267"/>
            <ac:picMk id="26" creationId="{123EDFAC-6C78-1CD7-AC50-FBD44A80E18D}"/>
          </ac:picMkLst>
        </pc:picChg>
      </pc:sldChg>
      <pc:sldChg chg="addSp delSp modSp mod modTransition modAnim">
        <pc:chgData name="Leonie Smith" userId="fed1330f33f5650e" providerId="LiveId" clId="{7B49A90A-27AC-4D60-9CDE-AC935CECE834}" dt="2023-01-17T04:49:41.992" v="49"/>
        <pc:sldMkLst>
          <pc:docMk/>
          <pc:sldMk cId="3137811553" sldId="268"/>
        </pc:sldMkLst>
        <pc:spChg chg="add mod">
          <ac:chgData name="Leonie Smith" userId="fed1330f33f5650e" providerId="LiveId" clId="{7B49A90A-27AC-4D60-9CDE-AC935CECE834}" dt="2023-01-17T04:49:41.992" v="49"/>
          <ac:spMkLst>
            <pc:docMk/>
            <pc:sldMk cId="3137811553" sldId="268"/>
            <ac:spMk id="2" creationId="{6D55FA92-C34E-3DFD-49DC-96CA6698DBE7}"/>
          </ac:spMkLst>
        </pc:spChg>
        <pc:spChg chg="del">
          <ac:chgData name="Leonie Smith" userId="fed1330f33f5650e" providerId="LiveId" clId="{7B49A90A-27AC-4D60-9CDE-AC935CECE834}" dt="2023-01-17T04:39:43.299" v="35" actId="21"/>
          <ac:spMkLst>
            <pc:docMk/>
            <pc:sldMk cId="3137811553" sldId="268"/>
            <ac:spMk id="3" creationId="{A58184BD-88F1-BA02-40C1-D8403D0EEC0D}"/>
          </ac:spMkLst>
        </pc:spChg>
        <pc:picChg chg="del">
          <ac:chgData name="Leonie Smith" userId="fed1330f33f5650e" providerId="LiveId" clId="{7B49A90A-27AC-4D60-9CDE-AC935CECE834}" dt="2023-01-17T04:39:04.890" v="25"/>
          <ac:picMkLst>
            <pc:docMk/>
            <pc:sldMk cId="3137811553" sldId="268"/>
            <ac:picMk id="21" creationId="{6047889B-2E8E-1AEA-F5A7-AAE19A0D53F0}"/>
          </ac:picMkLst>
        </pc:picChg>
      </pc:sldChg>
      <pc:sldChg chg="addSp delSp modSp mod modTransition modAnim">
        <pc:chgData name="Leonie Smith" userId="fed1330f33f5650e" providerId="LiveId" clId="{7B49A90A-27AC-4D60-9CDE-AC935CECE834}" dt="2023-01-17T04:49:43.734" v="50"/>
        <pc:sldMkLst>
          <pc:docMk/>
          <pc:sldMk cId="100491716" sldId="269"/>
        </pc:sldMkLst>
        <pc:spChg chg="add mod">
          <ac:chgData name="Leonie Smith" userId="fed1330f33f5650e" providerId="LiveId" clId="{7B49A90A-27AC-4D60-9CDE-AC935CECE834}" dt="2023-01-17T04:49:43.734" v="50"/>
          <ac:spMkLst>
            <pc:docMk/>
            <pc:sldMk cId="100491716" sldId="269"/>
            <ac:spMk id="2" creationId="{9A3D73F3-86A3-7015-4FCB-51076D1E25E1}"/>
          </ac:spMkLst>
        </pc:spChg>
        <pc:spChg chg="del">
          <ac:chgData name="Leonie Smith" userId="fed1330f33f5650e" providerId="LiveId" clId="{7B49A90A-27AC-4D60-9CDE-AC935CECE834}" dt="2023-01-17T04:39:46.069" v="36" actId="21"/>
          <ac:spMkLst>
            <pc:docMk/>
            <pc:sldMk cId="100491716" sldId="269"/>
            <ac:spMk id="3" creationId="{A58184BD-88F1-BA02-40C1-D8403D0EEC0D}"/>
          </ac:spMkLst>
        </pc:spChg>
        <pc:picChg chg="del">
          <ac:chgData name="Leonie Smith" userId="fed1330f33f5650e" providerId="LiveId" clId="{7B49A90A-27AC-4D60-9CDE-AC935CECE834}" dt="2023-01-17T04:39:04.890" v="25"/>
          <ac:picMkLst>
            <pc:docMk/>
            <pc:sldMk cId="100491716" sldId="269"/>
            <ac:picMk id="10" creationId="{525EBFDB-9999-535A-A255-EC5423BEFEC6}"/>
          </ac:picMkLst>
        </pc:picChg>
      </pc:sldChg>
      <pc:sldChg chg="modSp mod modTransition">
        <pc:chgData name="Leonie Smith" userId="fed1330f33f5650e" providerId="LiveId" clId="{7B49A90A-27AC-4D60-9CDE-AC935CECE834}" dt="2023-01-17T04:39:04.890" v="25"/>
        <pc:sldMkLst>
          <pc:docMk/>
          <pc:sldMk cId="4120481681" sldId="270"/>
        </pc:sldMkLst>
        <pc:spChg chg="mod">
          <ac:chgData name="Leonie Smith" userId="fed1330f33f5650e" providerId="LiveId" clId="{7B49A90A-27AC-4D60-9CDE-AC935CECE834}" dt="2023-01-17T04:37:39.312" v="10" actId="1076"/>
          <ac:spMkLst>
            <pc:docMk/>
            <pc:sldMk cId="4120481681" sldId="270"/>
            <ac:spMk id="3" creationId="{09EC7193-B20C-3460-8CEA-1727BDE4C61A}"/>
          </ac:spMkLst>
        </pc:spChg>
      </pc:sldChg>
      <pc:sldChg chg="modSp mod modTransition">
        <pc:chgData name="Leonie Smith" userId="fed1330f33f5650e" providerId="LiveId" clId="{7B49A90A-27AC-4D60-9CDE-AC935CECE834}" dt="2023-01-17T04:39:04.890" v="25"/>
        <pc:sldMkLst>
          <pc:docMk/>
          <pc:sldMk cId="939110669" sldId="271"/>
        </pc:sldMkLst>
        <pc:spChg chg="mod">
          <ac:chgData name="Leonie Smith" userId="fed1330f33f5650e" providerId="LiveId" clId="{7B49A90A-27AC-4D60-9CDE-AC935CECE834}" dt="2023-01-17T04:37:59.611" v="12"/>
          <ac:spMkLst>
            <pc:docMk/>
            <pc:sldMk cId="939110669" sldId="271"/>
            <ac:spMk id="2" creationId="{F7FDA9B6-5A0A-8445-374F-752EFFFF7E75}"/>
          </ac:spMkLst>
        </pc:spChg>
      </pc:sldChg>
      <pc:sldChg chg="modSp mod modTransition">
        <pc:chgData name="Leonie Smith" userId="fed1330f33f5650e" providerId="LiveId" clId="{7B49A90A-27AC-4D60-9CDE-AC935CECE834}" dt="2023-01-17T04:39:04.890" v="25"/>
        <pc:sldMkLst>
          <pc:docMk/>
          <pc:sldMk cId="4024569785" sldId="272"/>
        </pc:sldMkLst>
        <pc:spChg chg="mod">
          <ac:chgData name="Leonie Smith" userId="fed1330f33f5650e" providerId="LiveId" clId="{7B49A90A-27AC-4D60-9CDE-AC935CECE834}" dt="2023-01-17T04:38:04.251" v="13"/>
          <ac:spMkLst>
            <pc:docMk/>
            <pc:sldMk cId="4024569785" sldId="272"/>
            <ac:spMk id="2" creationId="{3495D1F7-DF55-2514-F630-F0AEF40BF6B9}"/>
          </ac:spMkLst>
        </pc:spChg>
      </pc:sldChg>
      <pc:sldChg chg="modSp mod modTransition">
        <pc:chgData name="Leonie Smith" userId="fed1330f33f5650e" providerId="LiveId" clId="{7B49A90A-27AC-4D60-9CDE-AC935CECE834}" dt="2023-01-17T04:39:04.890" v="25"/>
        <pc:sldMkLst>
          <pc:docMk/>
          <pc:sldMk cId="487179600" sldId="273"/>
        </pc:sldMkLst>
        <pc:spChg chg="mod">
          <ac:chgData name="Leonie Smith" userId="fed1330f33f5650e" providerId="LiveId" clId="{7B49A90A-27AC-4D60-9CDE-AC935CECE834}" dt="2023-01-17T04:38:08.154" v="14"/>
          <ac:spMkLst>
            <pc:docMk/>
            <pc:sldMk cId="487179600" sldId="273"/>
            <ac:spMk id="2" creationId="{93C21E2A-26FF-08C9-FFC0-14ED9D96862F}"/>
          </ac:spMkLst>
        </pc:spChg>
      </pc:sldChg>
      <pc:sldChg chg="modSp mod modTransition">
        <pc:chgData name="Leonie Smith" userId="fed1330f33f5650e" providerId="LiveId" clId="{7B49A90A-27AC-4D60-9CDE-AC935CECE834}" dt="2023-01-17T04:39:04.890" v="25"/>
        <pc:sldMkLst>
          <pc:docMk/>
          <pc:sldMk cId="2168401200" sldId="274"/>
        </pc:sldMkLst>
        <pc:spChg chg="mod">
          <ac:chgData name="Leonie Smith" userId="fed1330f33f5650e" providerId="LiveId" clId="{7B49A90A-27AC-4D60-9CDE-AC935CECE834}" dt="2023-01-17T04:38:12.210" v="15"/>
          <ac:spMkLst>
            <pc:docMk/>
            <pc:sldMk cId="2168401200" sldId="274"/>
            <ac:spMk id="3" creationId="{05E9C521-FBD0-0B84-4336-84F08F4CACC9}"/>
          </ac:spMkLst>
        </pc:spChg>
      </pc:sldChg>
      <pc:sldChg chg="modSp mod modTransition">
        <pc:chgData name="Leonie Smith" userId="fed1330f33f5650e" providerId="LiveId" clId="{7B49A90A-27AC-4D60-9CDE-AC935CECE834}" dt="2023-01-17T04:39:04.890" v="25"/>
        <pc:sldMkLst>
          <pc:docMk/>
          <pc:sldMk cId="2996969115" sldId="275"/>
        </pc:sldMkLst>
        <pc:spChg chg="mod">
          <ac:chgData name="Leonie Smith" userId="fed1330f33f5650e" providerId="LiveId" clId="{7B49A90A-27AC-4D60-9CDE-AC935CECE834}" dt="2023-01-17T04:38:16.447" v="16"/>
          <ac:spMkLst>
            <pc:docMk/>
            <pc:sldMk cId="2996969115" sldId="275"/>
            <ac:spMk id="3" creationId="{26070D0F-9FCA-6702-B067-17BF88B1D3A0}"/>
          </ac:spMkLst>
        </pc:spChg>
      </pc:sldChg>
      <pc:sldChg chg="modSp mod modTransition">
        <pc:chgData name="Leonie Smith" userId="fed1330f33f5650e" providerId="LiveId" clId="{7B49A90A-27AC-4D60-9CDE-AC935CECE834}" dt="2023-01-17T04:39:04.890" v="25"/>
        <pc:sldMkLst>
          <pc:docMk/>
          <pc:sldMk cId="2390376940" sldId="276"/>
        </pc:sldMkLst>
        <pc:spChg chg="mod">
          <ac:chgData name="Leonie Smith" userId="fed1330f33f5650e" providerId="LiveId" clId="{7B49A90A-27AC-4D60-9CDE-AC935CECE834}" dt="2023-01-17T04:38:21.613" v="17"/>
          <ac:spMkLst>
            <pc:docMk/>
            <pc:sldMk cId="2390376940" sldId="276"/>
            <ac:spMk id="2" creationId="{1AE4AC89-0946-4BED-445A-AD0516ED2138}"/>
          </ac:spMkLst>
        </pc:spChg>
      </pc:sldChg>
      <pc:sldChg chg="modSp mod modTransition">
        <pc:chgData name="Leonie Smith" userId="fed1330f33f5650e" providerId="LiveId" clId="{7B49A90A-27AC-4D60-9CDE-AC935CECE834}" dt="2023-01-17T04:39:04.890" v="25"/>
        <pc:sldMkLst>
          <pc:docMk/>
          <pc:sldMk cId="4265919077" sldId="277"/>
        </pc:sldMkLst>
        <pc:spChg chg="mod">
          <ac:chgData name="Leonie Smith" userId="fed1330f33f5650e" providerId="LiveId" clId="{7B49A90A-27AC-4D60-9CDE-AC935CECE834}" dt="2023-01-17T04:38:26.605" v="18"/>
          <ac:spMkLst>
            <pc:docMk/>
            <pc:sldMk cId="4265919077" sldId="277"/>
            <ac:spMk id="2" creationId="{2E01C65C-EE02-D50B-C0B1-014A1BF8D935}"/>
          </ac:spMkLst>
        </pc:spChg>
      </pc:sldChg>
      <pc:sldChg chg="modSp mod modTransition">
        <pc:chgData name="Leonie Smith" userId="fed1330f33f5650e" providerId="LiveId" clId="{7B49A90A-27AC-4D60-9CDE-AC935CECE834}" dt="2023-01-17T04:39:04.890" v="25"/>
        <pc:sldMkLst>
          <pc:docMk/>
          <pc:sldMk cId="210266664" sldId="278"/>
        </pc:sldMkLst>
        <pc:spChg chg="mod">
          <ac:chgData name="Leonie Smith" userId="fed1330f33f5650e" providerId="LiveId" clId="{7B49A90A-27AC-4D60-9CDE-AC935CECE834}" dt="2023-01-17T04:38:30.757" v="19"/>
          <ac:spMkLst>
            <pc:docMk/>
            <pc:sldMk cId="210266664" sldId="278"/>
            <ac:spMk id="2" creationId="{198421D6-7AF7-6D8B-639D-6539296430B1}"/>
          </ac:spMkLst>
        </pc:spChg>
      </pc:sldChg>
      <pc:sldChg chg="modSp mod modTransition">
        <pc:chgData name="Leonie Smith" userId="fed1330f33f5650e" providerId="LiveId" clId="{7B49A90A-27AC-4D60-9CDE-AC935CECE834}" dt="2023-01-17T04:39:04.890" v="25"/>
        <pc:sldMkLst>
          <pc:docMk/>
          <pc:sldMk cId="888433145" sldId="279"/>
        </pc:sldMkLst>
        <pc:spChg chg="mod">
          <ac:chgData name="Leonie Smith" userId="fed1330f33f5650e" providerId="LiveId" clId="{7B49A90A-27AC-4D60-9CDE-AC935CECE834}" dt="2023-01-17T04:38:46.065" v="22"/>
          <ac:spMkLst>
            <pc:docMk/>
            <pc:sldMk cId="888433145" sldId="279"/>
            <ac:spMk id="2" creationId="{AAE775EB-DAF0-B109-E887-E2E6A23F7276}"/>
          </ac:spMkLst>
        </pc:spChg>
      </pc:sldChg>
      <pc:sldChg chg="modSp mod modTransition">
        <pc:chgData name="Leonie Smith" userId="fed1330f33f5650e" providerId="LiveId" clId="{7B49A90A-27AC-4D60-9CDE-AC935CECE834}" dt="2023-01-17T04:39:04.890" v="25"/>
        <pc:sldMkLst>
          <pc:docMk/>
          <pc:sldMk cId="791300187" sldId="280"/>
        </pc:sldMkLst>
        <pc:spChg chg="mod">
          <ac:chgData name="Leonie Smith" userId="fed1330f33f5650e" providerId="LiveId" clId="{7B49A90A-27AC-4D60-9CDE-AC935CECE834}" dt="2023-01-17T04:38:35.897" v="20"/>
          <ac:spMkLst>
            <pc:docMk/>
            <pc:sldMk cId="791300187" sldId="280"/>
            <ac:spMk id="2" creationId="{DA7D4708-48E3-EDB3-42DF-2C4BF1B2E541}"/>
          </ac:spMkLst>
        </pc:spChg>
      </pc:sldChg>
      <pc:sldChg chg="addSp delSp modSp mod modTransition modAnim">
        <pc:chgData name="Leonie Smith" userId="fed1330f33f5650e" providerId="LiveId" clId="{7B49A90A-27AC-4D60-9CDE-AC935CECE834}" dt="2023-01-17T04:49:47.557" v="52"/>
        <pc:sldMkLst>
          <pc:docMk/>
          <pc:sldMk cId="3166251957" sldId="283"/>
        </pc:sldMkLst>
        <pc:spChg chg="add mod">
          <ac:chgData name="Leonie Smith" userId="fed1330f33f5650e" providerId="LiveId" clId="{7B49A90A-27AC-4D60-9CDE-AC935CECE834}" dt="2023-01-17T04:49:47.557" v="52"/>
          <ac:spMkLst>
            <pc:docMk/>
            <pc:sldMk cId="3166251957" sldId="283"/>
            <ac:spMk id="2" creationId="{EA0F058F-8067-519D-02E0-7B1638909918}"/>
          </ac:spMkLst>
        </pc:spChg>
        <pc:spChg chg="del">
          <ac:chgData name="Leonie Smith" userId="fed1330f33f5650e" providerId="LiveId" clId="{7B49A90A-27AC-4D60-9CDE-AC935CECE834}" dt="2023-01-17T04:39:53.286" v="38" actId="21"/>
          <ac:spMkLst>
            <pc:docMk/>
            <pc:sldMk cId="3166251957" sldId="283"/>
            <ac:spMk id="3" creationId="{A58184BD-88F1-BA02-40C1-D8403D0EEC0D}"/>
          </ac:spMkLst>
        </pc:spChg>
        <pc:picChg chg="del">
          <ac:chgData name="Leonie Smith" userId="fed1330f33f5650e" providerId="LiveId" clId="{7B49A90A-27AC-4D60-9CDE-AC935CECE834}" dt="2023-01-17T04:39:04.890" v="25"/>
          <ac:picMkLst>
            <pc:docMk/>
            <pc:sldMk cId="3166251957" sldId="283"/>
            <ac:picMk id="29" creationId="{96340A95-5CAB-2346-15F6-67EA44F55A45}"/>
          </ac:picMkLst>
        </pc:picChg>
      </pc:sldChg>
      <pc:sldChg chg="modSp mod modTransition">
        <pc:chgData name="Leonie Smith" userId="fed1330f33f5650e" providerId="LiveId" clId="{7B49A90A-27AC-4D60-9CDE-AC935CECE834}" dt="2023-01-17T04:39:04.890" v="25"/>
        <pc:sldMkLst>
          <pc:docMk/>
          <pc:sldMk cId="3922583308" sldId="284"/>
        </pc:sldMkLst>
        <pc:spChg chg="mod">
          <ac:chgData name="Leonie Smith" userId="fed1330f33f5650e" providerId="LiveId" clId="{7B49A90A-27AC-4D60-9CDE-AC935CECE834}" dt="2023-01-17T04:38:56.524" v="24"/>
          <ac:spMkLst>
            <pc:docMk/>
            <pc:sldMk cId="3922583308" sldId="284"/>
            <ac:spMk id="3" creationId="{ABC36781-9B4C-8D95-E458-2EFCDB5F9D7A}"/>
          </ac:spMkLst>
        </pc:spChg>
      </pc:sldChg>
      <pc:sldChg chg="addSp delSp modSp mod modTransition modAnim">
        <pc:chgData name="Leonie Smith" userId="fed1330f33f5650e" providerId="LiveId" clId="{7B49A90A-27AC-4D60-9CDE-AC935CECE834}" dt="2023-01-17T04:49:49.263" v="53"/>
        <pc:sldMkLst>
          <pc:docMk/>
          <pc:sldMk cId="1522780631" sldId="285"/>
        </pc:sldMkLst>
        <pc:spChg chg="add mod">
          <ac:chgData name="Leonie Smith" userId="fed1330f33f5650e" providerId="LiveId" clId="{7B49A90A-27AC-4D60-9CDE-AC935CECE834}" dt="2023-01-17T04:49:49.263" v="53"/>
          <ac:spMkLst>
            <pc:docMk/>
            <pc:sldMk cId="1522780631" sldId="285"/>
            <ac:spMk id="2" creationId="{AEA0B357-C029-099B-6301-A3523D811E53}"/>
          </ac:spMkLst>
        </pc:spChg>
        <pc:spChg chg="del">
          <ac:chgData name="Leonie Smith" userId="fed1330f33f5650e" providerId="LiveId" clId="{7B49A90A-27AC-4D60-9CDE-AC935CECE834}" dt="2023-01-17T04:39:55.824" v="39" actId="21"/>
          <ac:spMkLst>
            <pc:docMk/>
            <pc:sldMk cId="1522780631" sldId="285"/>
            <ac:spMk id="3" creationId="{A58184BD-88F1-BA02-40C1-D8403D0EEC0D}"/>
          </ac:spMkLst>
        </pc:spChg>
        <pc:picChg chg="del">
          <ac:chgData name="Leonie Smith" userId="fed1330f33f5650e" providerId="LiveId" clId="{7B49A90A-27AC-4D60-9CDE-AC935CECE834}" dt="2023-01-17T04:39:04.890" v="25"/>
          <ac:picMkLst>
            <pc:docMk/>
            <pc:sldMk cId="1522780631" sldId="285"/>
            <ac:picMk id="7" creationId="{DD660495-5C6B-A6D6-594D-B70682EC252E}"/>
          </ac:picMkLst>
        </pc:picChg>
      </pc:sldChg>
      <pc:sldChg chg="modSp mod modTransition">
        <pc:chgData name="Leonie Smith" userId="fed1330f33f5650e" providerId="LiveId" clId="{7B49A90A-27AC-4D60-9CDE-AC935CECE834}" dt="2023-01-17T04:39:04.890" v="25"/>
        <pc:sldMkLst>
          <pc:docMk/>
          <pc:sldMk cId="1850742486" sldId="286"/>
        </pc:sldMkLst>
        <pc:spChg chg="mod">
          <ac:chgData name="Leonie Smith" userId="fed1330f33f5650e" providerId="LiveId" clId="{7B49A90A-27AC-4D60-9CDE-AC935CECE834}" dt="2023-01-17T04:38:51.797" v="23"/>
          <ac:spMkLst>
            <pc:docMk/>
            <pc:sldMk cId="1850742486" sldId="286"/>
            <ac:spMk id="2" creationId="{A9B9E520-D6E8-19D7-EF8C-E168DFFEDFF7}"/>
          </ac:spMkLst>
        </pc:spChg>
      </pc:sldChg>
      <pc:sldChg chg="addSp delSp modSp mod modTransition modAnim">
        <pc:chgData name="Leonie Smith" userId="fed1330f33f5650e" providerId="LiveId" clId="{7B49A90A-27AC-4D60-9CDE-AC935CECE834}" dt="2023-01-17T04:49:45.629" v="51"/>
        <pc:sldMkLst>
          <pc:docMk/>
          <pc:sldMk cId="2101418816" sldId="287"/>
        </pc:sldMkLst>
        <pc:spChg chg="add mod">
          <ac:chgData name="Leonie Smith" userId="fed1330f33f5650e" providerId="LiveId" clId="{7B49A90A-27AC-4D60-9CDE-AC935CECE834}" dt="2023-01-17T04:49:45.629" v="51"/>
          <ac:spMkLst>
            <pc:docMk/>
            <pc:sldMk cId="2101418816" sldId="287"/>
            <ac:spMk id="2" creationId="{D47C3D22-4FB3-6E01-E816-FC1178DF7C51}"/>
          </ac:spMkLst>
        </pc:spChg>
        <pc:spChg chg="del">
          <ac:chgData name="Leonie Smith" userId="fed1330f33f5650e" providerId="LiveId" clId="{7B49A90A-27AC-4D60-9CDE-AC935CECE834}" dt="2023-01-17T04:39:50.493" v="37" actId="21"/>
          <ac:spMkLst>
            <pc:docMk/>
            <pc:sldMk cId="2101418816" sldId="287"/>
            <ac:spMk id="3" creationId="{A58184BD-88F1-BA02-40C1-D8403D0EEC0D}"/>
          </ac:spMkLst>
        </pc:spChg>
        <pc:picChg chg="del">
          <ac:chgData name="Leonie Smith" userId="fed1330f33f5650e" providerId="LiveId" clId="{7B49A90A-27AC-4D60-9CDE-AC935CECE834}" dt="2023-01-17T04:39:04.890" v="25"/>
          <ac:picMkLst>
            <pc:docMk/>
            <pc:sldMk cId="2101418816" sldId="287"/>
            <ac:picMk id="29" creationId="{E0716990-25F1-A854-2E51-48DB8C2AFB52}"/>
          </ac:picMkLst>
        </pc:picChg>
      </pc:sldChg>
      <pc:sldChg chg="modSp mod modTransition">
        <pc:chgData name="Leonie Smith" userId="fed1330f33f5650e" providerId="LiveId" clId="{7B49A90A-27AC-4D60-9CDE-AC935CECE834}" dt="2023-01-17T04:39:04.890" v="25"/>
        <pc:sldMkLst>
          <pc:docMk/>
          <pc:sldMk cId="1141034370" sldId="288"/>
        </pc:sldMkLst>
        <pc:spChg chg="mod">
          <ac:chgData name="Leonie Smith" userId="fed1330f33f5650e" providerId="LiveId" clId="{7B49A90A-27AC-4D60-9CDE-AC935CECE834}" dt="2023-01-17T04:38:41.326" v="21"/>
          <ac:spMkLst>
            <pc:docMk/>
            <pc:sldMk cId="1141034370" sldId="288"/>
            <ac:spMk id="2" creationId="{AAE775EB-DAF0-B109-E887-E2E6A23F72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dirty="0">
                <a:latin typeface="TimesNewRomanPS-BoldMT"/>
              </a:rPr>
              <a:t>41 The Rich Young Man</a:t>
            </a:r>
          </a:p>
          <a:p>
            <a:pPr algn="l"/>
            <a:r>
              <a:rPr lang="en-US" sz="1800" b="0" i="0" u="none" strike="noStrike" baseline="0" dirty="0">
                <a:latin typeface="TimesNewRomanPSMT"/>
              </a:rPr>
              <a:t>1. The rich young man - Matt 19:16-29; Mark 10:17-30; Luke 18:18-30 (Left Top)</a:t>
            </a:r>
          </a:p>
          <a:p>
            <a:pPr algn="l"/>
            <a:r>
              <a:rPr lang="en-US" sz="1800" b="0" i="0" u="none" strike="noStrike" baseline="0" dirty="0">
                <a:latin typeface="TimesNewRomanPSMT"/>
              </a:rPr>
              <a:t>2. James and John make their request - Matt 20:20-28; Mark 10:35-45 (Right Top)</a:t>
            </a:r>
          </a:p>
          <a:p>
            <a:pPr algn="l"/>
            <a:r>
              <a:rPr lang="en-US" sz="1800" b="0" i="0" u="none" strike="noStrike" baseline="0" dirty="0">
                <a:latin typeface="TimesNewRomanPSMT"/>
              </a:rPr>
              <a:t>3. Zacchaeus - Luke 19:1-10 (Right Center)</a:t>
            </a:r>
          </a:p>
          <a:p>
            <a:pPr algn="l"/>
            <a:r>
              <a:rPr lang="en-US" sz="1800" b="0" i="0" u="none" strike="noStrike" baseline="0" dirty="0">
                <a:latin typeface="TimesNewRomanPSMT"/>
              </a:rPr>
              <a:t>4. Resurrection of Lazarus - John 11:1-44 (Right Bottom)</a:t>
            </a:r>
          </a:p>
          <a:p>
            <a:pPr algn="l"/>
            <a:r>
              <a:rPr lang="en-US" sz="1800" b="0" i="0" u="none" strike="noStrike" baseline="0" dirty="0">
                <a:latin typeface="TimesNewRomanPSMT"/>
              </a:rPr>
              <a:t>5. Jesus anointed at Bethany - Matt 26:6-13; Mark 14:3-9; John 12:1-11 (Left</a:t>
            </a:r>
          </a:p>
          <a:p>
            <a:pPr algn="l"/>
            <a:r>
              <a:rPr lang="en-IN" sz="1800" b="0" i="0" u="none" strike="noStrike" baseline="0" dirty="0">
                <a:latin typeface="TimesNewRomanPSMT"/>
              </a:rPr>
              <a:t>Bottom)</a:t>
            </a:r>
          </a:p>
          <a:p>
            <a:pPr algn="l"/>
            <a:r>
              <a:rPr lang="en-US" sz="1800" b="0" i="0" u="none" strike="noStrike" baseline="0" dirty="0">
                <a:latin typeface="TimesNewRomanPSMT"/>
              </a:rPr>
              <a:t>6. Triumphal entry - Matt 21:1-11; Mark 11:1-11; Luke 19:29-44; John 12:12-19</a:t>
            </a:r>
          </a:p>
          <a:p>
            <a:pPr algn="l"/>
            <a:r>
              <a:rPr lang="en-IN" sz="1800" b="0" i="0" u="none" strike="noStrike" baseline="0" dirty="0">
                <a:latin typeface="TimesNewRomanPSMT"/>
              </a:rPr>
              <a:t>(Left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1DF4D-7680-42C1-CA07-86F93A3FD58B}"/>
              </a:ext>
            </a:extLst>
          </p:cNvPr>
          <p:cNvPicPr>
            <a:picLocks noChangeAspect="1"/>
          </p:cNvPicPr>
          <p:nvPr/>
        </p:nvPicPr>
        <p:blipFill>
          <a:blip r:embed="rId2"/>
          <a:stretch>
            <a:fillRect/>
          </a:stretch>
        </p:blipFill>
        <p:spPr>
          <a:xfrm>
            <a:off x="-278946" y="0"/>
            <a:ext cx="12470946" cy="6858000"/>
          </a:xfrm>
          <a:prstGeom prst="rect">
            <a:avLst/>
          </a:prstGeom>
        </p:spPr>
      </p:pic>
      <p:sp>
        <p:nvSpPr>
          <p:cNvPr id="2" name="TextBox 1">
            <a:extLst>
              <a:ext uri="{FF2B5EF4-FFF2-40B4-BE49-F238E27FC236}">
                <a16:creationId xmlns:a16="http://schemas.microsoft.com/office/drawing/2014/main" id="{93C21E2A-26FF-08C9-FFC0-14ED9D96862F}"/>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20</a:t>
            </a:r>
            <a:r>
              <a:rPr lang="en-US" sz="5400" b="0" i="0" dirty="0">
                <a:solidFill>
                  <a:srgbClr val="121212"/>
                </a:solidFill>
                <a:effectLst/>
                <a:latin typeface="Arial" panose="020B0604020202020204" pitchFamily="34" charset="0"/>
              </a:rPr>
              <a:t>He said to him, “Teacher, I have observed all these things from my youth.”</a:t>
            </a:r>
            <a:endParaRPr lang="en-IN" sz="5400" dirty="0"/>
          </a:p>
        </p:txBody>
      </p:sp>
      <p:sp>
        <p:nvSpPr>
          <p:cNvPr id="2" name="TextBox 1">
            <a:extLst>
              <a:ext uri="{FF2B5EF4-FFF2-40B4-BE49-F238E27FC236}">
                <a16:creationId xmlns:a16="http://schemas.microsoft.com/office/drawing/2014/main" id="{27984F89-4CE9-493E-B61F-1A577989727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167DFC-61B3-D856-DFD0-B5710DD6EC1A}"/>
              </a:ext>
            </a:extLst>
          </p:cNvPr>
          <p:cNvPicPr>
            <a:picLocks noChangeAspect="1"/>
          </p:cNvPicPr>
          <p:nvPr/>
        </p:nvPicPr>
        <p:blipFill>
          <a:blip r:embed="rId2"/>
          <a:stretch>
            <a:fillRect/>
          </a:stretch>
        </p:blipFill>
        <p:spPr>
          <a:xfrm flipH="1">
            <a:off x="0" y="1"/>
            <a:ext cx="12547760" cy="6858000"/>
          </a:xfrm>
          <a:prstGeom prst="rect">
            <a:avLst/>
          </a:prstGeom>
        </p:spPr>
      </p:pic>
      <p:sp>
        <p:nvSpPr>
          <p:cNvPr id="3" name="TextBox 2">
            <a:extLst>
              <a:ext uri="{FF2B5EF4-FFF2-40B4-BE49-F238E27FC236}">
                <a16:creationId xmlns:a16="http://schemas.microsoft.com/office/drawing/2014/main" id="{05E9C521-FBD0-0B84-4336-84F08F4CACC9}"/>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21</a:t>
            </a:r>
            <a:r>
              <a:rPr lang="en-US" sz="4000" b="0" i="0" dirty="0">
                <a:solidFill>
                  <a:srgbClr val="121212"/>
                </a:solidFill>
                <a:effectLst/>
                <a:latin typeface="Arial" panose="020B0604020202020204" pitchFamily="34" charset="0"/>
              </a:rPr>
              <a:t>Jesus looking at him loved him, and said to him, </a:t>
            </a:r>
            <a:r>
              <a:rPr lang="en-US" sz="4000" b="0" i="0" dirty="0">
                <a:solidFill>
                  <a:srgbClr val="FF3D4D"/>
                </a:solidFill>
                <a:effectLst/>
                <a:latin typeface="Arial" panose="020B0604020202020204" pitchFamily="34" charset="0"/>
              </a:rPr>
              <a:t>“One thing you lack. Go, sell whatever you have and give to the poor, and you will have treasure in heaven; and come, follow me, taking up the cross.”</a:t>
            </a:r>
            <a:endParaRPr lang="en-IN" dirty="0"/>
          </a:p>
        </p:txBody>
      </p:sp>
      <p:sp>
        <p:nvSpPr>
          <p:cNvPr id="2" name="TextBox 1">
            <a:extLst>
              <a:ext uri="{FF2B5EF4-FFF2-40B4-BE49-F238E27FC236}">
                <a16:creationId xmlns:a16="http://schemas.microsoft.com/office/drawing/2014/main" id="{5654F25D-6DE9-A300-13A2-CC8EAA99FFB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996F-91D8-3380-B095-FE8237431C2B}"/>
              </a:ext>
            </a:extLst>
          </p:cNvPr>
          <p:cNvPicPr>
            <a:picLocks noChangeAspect="1"/>
          </p:cNvPicPr>
          <p:nvPr/>
        </p:nvPicPr>
        <p:blipFill>
          <a:blip r:embed="rId2"/>
          <a:stretch>
            <a:fillRect/>
          </a:stretch>
        </p:blipFill>
        <p:spPr>
          <a:xfrm>
            <a:off x="-278946" y="0"/>
            <a:ext cx="12470946" cy="6858000"/>
          </a:xfrm>
          <a:prstGeom prst="rect">
            <a:avLst/>
          </a:prstGeom>
        </p:spPr>
      </p:pic>
      <p:sp>
        <p:nvSpPr>
          <p:cNvPr id="3" name="TextBox 2">
            <a:extLst>
              <a:ext uri="{FF2B5EF4-FFF2-40B4-BE49-F238E27FC236}">
                <a16:creationId xmlns:a16="http://schemas.microsoft.com/office/drawing/2014/main" id="{26070D0F-9FCA-6702-B067-17BF88B1D3A0}"/>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777A7B"/>
                </a:solidFill>
                <a:effectLst/>
                <a:latin typeface="Arial" panose="020B0604020202020204" pitchFamily="34" charset="0"/>
              </a:rPr>
              <a:t>22</a:t>
            </a:r>
            <a:r>
              <a:rPr lang="en-US" sz="4000" b="0" i="0" dirty="0">
                <a:solidFill>
                  <a:srgbClr val="121212"/>
                </a:solidFill>
                <a:effectLst/>
                <a:latin typeface="Arial" panose="020B0604020202020204" pitchFamily="34" charset="0"/>
              </a:rPr>
              <a:t>But his face fell at that saying, and he went away sorrowful, for he was one who had great possessions.</a:t>
            </a:r>
          </a:p>
          <a:p>
            <a:pPr algn="l"/>
            <a:r>
              <a:rPr lang="en-US" sz="4000" b="0" i="0" dirty="0">
                <a:solidFill>
                  <a:srgbClr val="777A7B"/>
                </a:solidFill>
                <a:effectLst/>
                <a:latin typeface="Arial" panose="020B0604020202020204" pitchFamily="34" charset="0"/>
              </a:rPr>
              <a:t>23</a:t>
            </a:r>
            <a:r>
              <a:rPr lang="en-US" sz="4000" b="0" i="0" dirty="0">
                <a:solidFill>
                  <a:srgbClr val="121212"/>
                </a:solidFill>
                <a:effectLst/>
                <a:latin typeface="Arial" panose="020B0604020202020204" pitchFamily="34" charset="0"/>
              </a:rPr>
              <a:t>Jesus looked around and said to his disciples, </a:t>
            </a:r>
            <a:r>
              <a:rPr lang="en-US" sz="4000" b="0" i="0" dirty="0">
                <a:solidFill>
                  <a:srgbClr val="FF3D4D"/>
                </a:solidFill>
                <a:effectLst/>
                <a:latin typeface="Arial" panose="020B0604020202020204" pitchFamily="34" charset="0"/>
              </a:rPr>
              <a:t>“How difficult it is for those who have riches to enter into God’s Kingdom!”</a:t>
            </a:r>
            <a:endParaRPr lang="en-US" sz="4000" b="0" i="0" dirty="0">
              <a:solidFill>
                <a:srgbClr val="121212"/>
              </a:solidFill>
              <a:effectLst/>
              <a:latin typeface="Arial" panose="020B0604020202020204" pitchFamily="34" charset="0"/>
            </a:endParaRPr>
          </a:p>
          <a:p>
            <a:endParaRPr lang="en-IN" dirty="0"/>
          </a:p>
        </p:txBody>
      </p:sp>
      <p:sp>
        <p:nvSpPr>
          <p:cNvPr id="2" name="TextBox 1">
            <a:extLst>
              <a:ext uri="{FF2B5EF4-FFF2-40B4-BE49-F238E27FC236}">
                <a16:creationId xmlns:a16="http://schemas.microsoft.com/office/drawing/2014/main" id="{BE962280-0A6E-B558-5289-673FE7110CB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3025D-31C4-B982-EE9D-E280DC193BB0}"/>
              </a:ext>
            </a:extLst>
          </p:cNvPr>
          <p:cNvPicPr>
            <a:picLocks noChangeAspect="1"/>
          </p:cNvPicPr>
          <p:nvPr/>
        </p:nvPicPr>
        <p:blipFill>
          <a:blip r:embed="rId2"/>
          <a:stretch>
            <a:fillRect/>
          </a:stretch>
        </p:blipFill>
        <p:spPr>
          <a:xfrm>
            <a:off x="0" y="-87902"/>
            <a:ext cx="12192000" cy="6945902"/>
          </a:xfrm>
          <a:prstGeom prst="rect">
            <a:avLst/>
          </a:prstGeom>
        </p:spPr>
      </p:pic>
      <p:sp>
        <p:nvSpPr>
          <p:cNvPr id="2" name="TextBox 1">
            <a:extLst>
              <a:ext uri="{FF2B5EF4-FFF2-40B4-BE49-F238E27FC236}">
                <a16:creationId xmlns:a16="http://schemas.microsoft.com/office/drawing/2014/main" id="{1AE4AC89-0946-4BED-445A-AD0516ED2138}"/>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24</a:t>
            </a:r>
            <a:r>
              <a:rPr lang="en-US" sz="4000" b="0" i="0" dirty="0">
                <a:solidFill>
                  <a:srgbClr val="121212"/>
                </a:solidFill>
                <a:effectLst/>
                <a:latin typeface="Arial" panose="020B0604020202020204" pitchFamily="34" charset="0"/>
              </a:rPr>
              <a:t>The disciples were amazed at his words. But Jesus answered again, </a:t>
            </a:r>
            <a:r>
              <a:rPr lang="en-US" sz="4000" b="0" i="0" dirty="0">
                <a:solidFill>
                  <a:srgbClr val="FF3D4D"/>
                </a:solidFill>
                <a:effectLst/>
                <a:latin typeface="Arial" panose="020B0604020202020204" pitchFamily="34" charset="0"/>
              </a:rPr>
              <a:t>“Children, how hard it is for those who trust in riches to enter into God’s Kingdom! </a:t>
            </a:r>
            <a:endParaRPr lang="en-IN" dirty="0"/>
          </a:p>
        </p:txBody>
      </p:sp>
      <p:sp>
        <p:nvSpPr>
          <p:cNvPr id="2" name="TextBox 1">
            <a:extLst>
              <a:ext uri="{FF2B5EF4-FFF2-40B4-BE49-F238E27FC236}">
                <a16:creationId xmlns:a16="http://schemas.microsoft.com/office/drawing/2014/main" id="{401560A4-CB28-036A-9595-7817FD26F10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9A393-0780-55FD-7BA4-C3F97B79F67A}"/>
              </a:ext>
            </a:extLst>
          </p:cNvPr>
          <p:cNvPicPr>
            <a:picLocks noChangeAspect="1"/>
          </p:cNvPicPr>
          <p:nvPr/>
        </p:nvPicPr>
        <p:blipFill>
          <a:blip r:embed="rId2"/>
          <a:stretch>
            <a:fillRect/>
          </a:stretch>
        </p:blipFill>
        <p:spPr>
          <a:xfrm>
            <a:off x="-1" y="1"/>
            <a:ext cx="12212877" cy="6858000"/>
          </a:xfrm>
          <a:prstGeom prst="rect">
            <a:avLst/>
          </a:prstGeom>
        </p:spPr>
      </p:pic>
      <p:sp>
        <p:nvSpPr>
          <p:cNvPr id="2" name="TextBox 1">
            <a:extLst>
              <a:ext uri="{FF2B5EF4-FFF2-40B4-BE49-F238E27FC236}">
                <a16:creationId xmlns:a16="http://schemas.microsoft.com/office/drawing/2014/main" id="{2E01C65C-EE02-D50B-C0B1-014A1BF8D935}"/>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25</a:t>
            </a:r>
            <a:r>
              <a:rPr lang="en-US" sz="4400" b="0" i="0" dirty="0">
                <a:solidFill>
                  <a:srgbClr val="FF3D4D"/>
                </a:solidFill>
                <a:effectLst/>
                <a:latin typeface="Arial" panose="020B0604020202020204" pitchFamily="34" charset="0"/>
              </a:rPr>
              <a:t>It is easier for a camel to go through a needle’s eye than for a rich man to enter into God’s Kingdom.”</a:t>
            </a:r>
            <a:endParaRPr lang="en-IN" dirty="0"/>
          </a:p>
        </p:txBody>
      </p:sp>
      <p:sp>
        <p:nvSpPr>
          <p:cNvPr id="2" name="TextBox 1">
            <a:extLst>
              <a:ext uri="{FF2B5EF4-FFF2-40B4-BE49-F238E27FC236}">
                <a16:creationId xmlns:a16="http://schemas.microsoft.com/office/drawing/2014/main" id="{2D49D704-493B-8EF2-C35D-65BDB4A5E91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44C62-116D-B591-3862-918EB5614737}"/>
              </a:ext>
            </a:extLst>
          </p:cNvPr>
          <p:cNvPicPr>
            <a:picLocks noChangeAspect="1"/>
          </p:cNvPicPr>
          <p:nvPr/>
        </p:nvPicPr>
        <p:blipFill>
          <a:blip r:embed="rId2"/>
          <a:stretch>
            <a:fillRect/>
          </a:stretch>
        </p:blipFill>
        <p:spPr>
          <a:xfrm>
            <a:off x="0" y="-322564"/>
            <a:ext cx="12192000" cy="7180564"/>
          </a:xfrm>
          <a:prstGeom prst="rect">
            <a:avLst/>
          </a:prstGeom>
        </p:spPr>
      </p:pic>
      <p:sp>
        <p:nvSpPr>
          <p:cNvPr id="4" name="TextBox 3">
            <a:extLst>
              <a:ext uri="{FF2B5EF4-FFF2-40B4-BE49-F238E27FC236}">
                <a16:creationId xmlns:a16="http://schemas.microsoft.com/office/drawing/2014/main" id="{BF7D5335-B5E0-8681-FE1A-ABB2CC1E10B9}"/>
              </a:ext>
            </a:extLst>
          </p:cNvPr>
          <p:cNvSpPr txBox="1"/>
          <p:nvPr/>
        </p:nvSpPr>
        <p:spPr>
          <a:xfrm>
            <a:off x="4924586" y="4626322"/>
            <a:ext cx="7692325" cy="2422178"/>
          </a:xfrm>
          <a:prstGeom prst="rect">
            <a:avLst/>
          </a:prstGeom>
          <a:noFill/>
        </p:spPr>
        <p:txBody>
          <a:bodyPr wrap="square" rtlCol="0">
            <a:noAutofit/>
          </a:bodyPr>
          <a:lstStyle/>
          <a:p>
            <a:r>
              <a:rPr lang="en-US" sz="6000" b="0" i="0" u="none" strike="noStrike" baseline="0" dirty="0">
                <a:solidFill>
                  <a:schemeClr val="bg1"/>
                </a:solidFill>
                <a:latin typeface="TimesNewRomanPSMT"/>
              </a:rPr>
              <a:t>The rich young man Mark 10:17-30 </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3CC93-F92C-4905-1ECC-17C0F44B150A}"/>
              </a:ext>
            </a:extLst>
          </p:cNvPr>
          <p:cNvPicPr>
            <a:picLocks noChangeAspect="1"/>
          </p:cNvPicPr>
          <p:nvPr/>
        </p:nvPicPr>
        <p:blipFill>
          <a:blip r:embed="rId2"/>
          <a:stretch>
            <a:fillRect/>
          </a:stretch>
        </p:blipFill>
        <p:spPr>
          <a:xfrm>
            <a:off x="0" y="0"/>
            <a:ext cx="13308455" cy="6858000"/>
          </a:xfrm>
          <a:prstGeom prst="rect">
            <a:avLst/>
          </a:prstGeom>
        </p:spPr>
      </p:pic>
      <p:sp>
        <p:nvSpPr>
          <p:cNvPr id="2" name="TextBox 1">
            <a:extLst>
              <a:ext uri="{FF2B5EF4-FFF2-40B4-BE49-F238E27FC236}">
                <a16:creationId xmlns:a16="http://schemas.microsoft.com/office/drawing/2014/main" id="{198421D6-7AF7-6D8B-639D-6539296430B1}"/>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777A7B"/>
                </a:solidFill>
                <a:effectLst/>
                <a:latin typeface="Arial" panose="020B0604020202020204" pitchFamily="34" charset="0"/>
              </a:rPr>
              <a:t>26</a:t>
            </a:r>
            <a:r>
              <a:rPr lang="en-US" sz="4000" b="0" i="0" dirty="0">
                <a:solidFill>
                  <a:srgbClr val="121212"/>
                </a:solidFill>
                <a:effectLst/>
                <a:latin typeface="Arial" panose="020B0604020202020204" pitchFamily="34" charset="0"/>
              </a:rPr>
              <a:t>They were exceedingly astonished, saying to him, “Then who can be saved?”</a:t>
            </a:r>
          </a:p>
          <a:p>
            <a:pPr algn="l"/>
            <a:r>
              <a:rPr lang="en-US" sz="4000" b="0" i="0" dirty="0">
                <a:solidFill>
                  <a:srgbClr val="777A7B"/>
                </a:solidFill>
                <a:effectLst/>
                <a:latin typeface="Arial" panose="020B0604020202020204" pitchFamily="34" charset="0"/>
              </a:rPr>
              <a:t>27</a:t>
            </a:r>
            <a:r>
              <a:rPr lang="en-US" sz="4000" b="0" i="0" dirty="0">
                <a:solidFill>
                  <a:srgbClr val="121212"/>
                </a:solidFill>
                <a:effectLst/>
                <a:latin typeface="Arial" panose="020B0604020202020204" pitchFamily="34" charset="0"/>
              </a:rPr>
              <a:t>Jesus, looking at them, said, </a:t>
            </a:r>
            <a:r>
              <a:rPr lang="en-US" sz="4000" b="0" i="0" dirty="0">
                <a:solidFill>
                  <a:srgbClr val="FF3D4D"/>
                </a:solidFill>
                <a:effectLst/>
                <a:latin typeface="Arial" panose="020B0604020202020204" pitchFamily="34" charset="0"/>
              </a:rPr>
              <a:t>“With men it is impossible, but not with God, for all things are possible with God.”</a:t>
            </a:r>
            <a:endParaRPr lang="en-US" sz="4000" b="0" i="0" dirty="0">
              <a:solidFill>
                <a:srgbClr val="121212"/>
              </a:solidFill>
              <a:effectLst/>
              <a:latin typeface="Arial" panose="020B0604020202020204" pitchFamily="34" charset="0"/>
            </a:endParaRPr>
          </a:p>
          <a:p>
            <a:endParaRPr lang="en-IN" dirty="0"/>
          </a:p>
        </p:txBody>
      </p:sp>
      <p:sp>
        <p:nvSpPr>
          <p:cNvPr id="2" name="TextBox 1">
            <a:extLst>
              <a:ext uri="{FF2B5EF4-FFF2-40B4-BE49-F238E27FC236}">
                <a16:creationId xmlns:a16="http://schemas.microsoft.com/office/drawing/2014/main" id="{6D55FA92-C34E-3DFD-49DC-96CA6698DBE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BEA3-F352-A652-8089-DF84C8C2E27C}"/>
              </a:ext>
            </a:extLst>
          </p:cNvPr>
          <p:cNvPicPr>
            <a:picLocks noChangeAspect="1"/>
          </p:cNvPicPr>
          <p:nvPr/>
        </p:nvPicPr>
        <p:blipFill>
          <a:blip r:embed="rId2"/>
          <a:stretch>
            <a:fillRect/>
          </a:stretch>
        </p:blipFill>
        <p:spPr>
          <a:xfrm>
            <a:off x="0" y="1"/>
            <a:ext cx="12535592" cy="6858000"/>
          </a:xfrm>
          <a:prstGeom prst="rect">
            <a:avLst/>
          </a:prstGeom>
        </p:spPr>
      </p:pic>
      <p:sp>
        <p:nvSpPr>
          <p:cNvPr id="2" name="TextBox 1">
            <a:extLst>
              <a:ext uri="{FF2B5EF4-FFF2-40B4-BE49-F238E27FC236}">
                <a16:creationId xmlns:a16="http://schemas.microsoft.com/office/drawing/2014/main" id="{DA7D4708-48E3-EDB3-42DF-2C4BF1B2E541}"/>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dirty="0">
                <a:solidFill>
                  <a:srgbClr val="777A7B"/>
                </a:solidFill>
                <a:effectLst/>
                <a:latin typeface="Arial" panose="020B0604020202020204" pitchFamily="34" charset="0"/>
              </a:rPr>
              <a:t>28</a:t>
            </a:r>
            <a:r>
              <a:rPr lang="en-US" sz="4400" b="0" i="0" dirty="0">
                <a:solidFill>
                  <a:srgbClr val="121212"/>
                </a:solidFill>
                <a:effectLst/>
                <a:latin typeface="Arial" panose="020B0604020202020204" pitchFamily="34" charset="0"/>
              </a:rPr>
              <a:t>Peter began to tell him, “Behold, we have left all and have followed you.”</a:t>
            </a:r>
            <a:endParaRPr lang="en-IN" sz="4400" dirty="0"/>
          </a:p>
        </p:txBody>
      </p:sp>
      <p:sp>
        <p:nvSpPr>
          <p:cNvPr id="2" name="TextBox 1">
            <a:extLst>
              <a:ext uri="{FF2B5EF4-FFF2-40B4-BE49-F238E27FC236}">
                <a16:creationId xmlns:a16="http://schemas.microsoft.com/office/drawing/2014/main" id="{9A3D73F3-86A3-7015-4FCB-51076D1E25E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4726983" y="-2250447"/>
            <a:ext cx="17274766" cy="951140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514381" y="577859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103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29</a:t>
            </a:r>
            <a:r>
              <a:rPr lang="en-US" sz="4000" b="0" i="0" dirty="0">
                <a:solidFill>
                  <a:srgbClr val="121212"/>
                </a:solidFill>
                <a:effectLst/>
                <a:latin typeface="Arial" panose="020B0604020202020204" pitchFamily="34" charset="0"/>
              </a:rPr>
              <a:t>Jesus said, </a:t>
            </a:r>
            <a:r>
              <a:rPr lang="en-US" sz="4000" b="0" i="0" dirty="0">
                <a:solidFill>
                  <a:srgbClr val="FF3D4D"/>
                </a:solidFill>
                <a:effectLst/>
                <a:latin typeface="Arial" panose="020B0604020202020204" pitchFamily="34" charset="0"/>
              </a:rPr>
              <a:t>“Most certainly I tell you, there is no one who has left house, or brothers, or sisters, or father, or mother, or wife, or children, or land, for my sake, and for the sake of the Good News, </a:t>
            </a:r>
            <a:endParaRPr lang="en-IN" sz="4000" dirty="0"/>
          </a:p>
        </p:txBody>
      </p:sp>
      <p:sp>
        <p:nvSpPr>
          <p:cNvPr id="2" name="TextBox 1">
            <a:extLst>
              <a:ext uri="{FF2B5EF4-FFF2-40B4-BE49-F238E27FC236}">
                <a16:creationId xmlns:a16="http://schemas.microsoft.com/office/drawing/2014/main" id="{D47C3D22-4FB3-6E01-E816-FC1178DF7C5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01418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1" y="-33683"/>
            <a:ext cx="12516787" cy="689168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30</a:t>
            </a:r>
            <a:r>
              <a:rPr lang="en-US" sz="4000" b="0" i="0" dirty="0">
                <a:solidFill>
                  <a:srgbClr val="FF3D4D"/>
                </a:solidFill>
                <a:effectLst/>
                <a:latin typeface="Arial" panose="020B0604020202020204" pitchFamily="34" charset="0"/>
              </a:rPr>
              <a:t>but he will receive one hundred times more now in this time: houses, brothers, sisters, mothers, children, and land, with persecutions; and in the age to come eternal life.</a:t>
            </a:r>
            <a:endParaRPr lang="en-IN" dirty="0"/>
          </a:p>
        </p:txBody>
      </p:sp>
      <p:sp>
        <p:nvSpPr>
          <p:cNvPr id="2" name="TextBox 1">
            <a:extLst>
              <a:ext uri="{FF2B5EF4-FFF2-40B4-BE49-F238E27FC236}">
                <a16:creationId xmlns:a16="http://schemas.microsoft.com/office/drawing/2014/main" id="{EA0F058F-8067-519D-02E0-7B163890991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F663-833F-8154-44BB-CCBE9B0CC386}"/>
              </a:ext>
            </a:extLst>
          </p:cNvPr>
          <p:cNvPicPr>
            <a:picLocks noChangeAspect="1"/>
          </p:cNvPicPr>
          <p:nvPr/>
        </p:nvPicPr>
        <p:blipFill>
          <a:blip r:embed="rId2"/>
          <a:stretch>
            <a:fillRect/>
          </a:stretch>
        </p:blipFill>
        <p:spPr>
          <a:xfrm>
            <a:off x="0" y="-77569"/>
            <a:ext cx="12192000" cy="6935569"/>
          </a:xfrm>
          <a:prstGeom prst="rect">
            <a:avLst/>
          </a:prstGeom>
        </p:spPr>
      </p:pic>
      <p:sp>
        <p:nvSpPr>
          <p:cNvPr id="2" name="TextBox 1">
            <a:extLst>
              <a:ext uri="{FF2B5EF4-FFF2-40B4-BE49-F238E27FC236}">
                <a16:creationId xmlns:a16="http://schemas.microsoft.com/office/drawing/2014/main" id="{A9B9E520-D6E8-19D7-EF8C-E168DFFEDFF7}"/>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FF3D4D"/>
                </a:solidFill>
                <a:effectLst/>
                <a:latin typeface="Arial" panose="020B0604020202020204" pitchFamily="34" charset="0"/>
              </a:rPr>
              <a:t> </a:t>
            </a:r>
            <a:r>
              <a:rPr lang="en-US" sz="4800" b="0" i="0" dirty="0">
                <a:solidFill>
                  <a:srgbClr val="777A7B"/>
                </a:solidFill>
                <a:effectLst/>
                <a:latin typeface="Arial" panose="020B0604020202020204" pitchFamily="34" charset="0"/>
              </a:rPr>
              <a:t>31</a:t>
            </a:r>
            <a:r>
              <a:rPr lang="en-US" sz="4800" b="0" i="0" dirty="0">
                <a:solidFill>
                  <a:srgbClr val="FF3D4D"/>
                </a:solidFill>
                <a:effectLst/>
                <a:latin typeface="Arial" panose="020B0604020202020204" pitchFamily="34" charset="0"/>
              </a:rPr>
              <a:t>But many who are first will be last, and the last first.”</a:t>
            </a:r>
            <a:endParaRPr lang="en-IN" sz="4800" dirty="0"/>
          </a:p>
        </p:txBody>
      </p:sp>
      <p:sp>
        <p:nvSpPr>
          <p:cNvPr id="2" name="TextBox 1">
            <a:extLst>
              <a:ext uri="{FF2B5EF4-FFF2-40B4-BE49-F238E27FC236}">
                <a16:creationId xmlns:a16="http://schemas.microsoft.com/office/drawing/2014/main" id="{AEA0B357-C029-099B-6301-A3523D811E5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rich young man Mark 10:17-30 </a:t>
            </a:r>
            <a:endParaRPr lang="en-IN" sz="5400" dirty="0"/>
          </a:p>
        </p:txBody>
      </p:sp>
      <p:sp>
        <p:nvSpPr>
          <p:cNvPr id="2" name="TextBox 1">
            <a:extLst>
              <a:ext uri="{FF2B5EF4-FFF2-40B4-BE49-F238E27FC236}">
                <a16:creationId xmlns:a16="http://schemas.microsoft.com/office/drawing/2014/main" id="{D35745F9-E454-CAE7-F741-06A469D71E3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60CE1-2F95-9B21-92C4-BED37BCB530D}"/>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ABC36781-9B4C-8D95-E458-2EFCDB5F9D7A}"/>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8728D-038F-5E82-DE08-8616B69F761B}"/>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09EC7193-B20C-3460-8CEA-1727BDE4C61A}"/>
              </a:ext>
            </a:extLst>
          </p:cNvPr>
          <p:cNvSpPr txBox="1"/>
          <p:nvPr/>
        </p:nvSpPr>
        <p:spPr>
          <a:xfrm>
            <a:off x="4924586" y="4626322"/>
            <a:ext cx="7692325" cy="2422178"/>
          </a:xfrm>
          <a:prstGeom prst="rect">
            <a:avLst/>
          </a:prstGeom>
          <a:noFill/>
        </p:spPr>
        <p:txBody>
          <a:bodyPr wrap="square" rtlCol="0">
            <a:noAutofit/>
          </a:bodyPr>
          <a:lstStyle/>
          <a:p>
            <a:r>
              <a:rPr lang="en-US" sz="6000" b="0" i="0" u="none" strike="noStrike" baseline="0" dirty="0">
                <a:solidFill>
                  <a:schemeClr val="bg1"/>
                </a:solidFill>
                <a:latin typeface="TimesNewRomanPSMT"/>
              </a:rPr>
              <a:t>The rich young man Mark 10:17-30 </a:t>
            </a:r>
            <a:endParaRPr lang="en-IN" sz="8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17</a:t>
            </a:r>
            <a:r>
              <a:rPr lang="en-US" sz="4800" b="0" i="0" dirty="0">
                <a:solidFill>
                  <a:srgbClr val="121212"/>
                </a:solidFill>
                <a:effectLst/>
                <a:latin typeface="Arial" panose="020B0604020202020204" pitchFamily="34" charset="0"/>
              </a:rPr>
              <a:t>As he was going out into the way, one ran to him, knelt before him, and asked him, “Good Teacher, what shall I do that I may inherit eternal life?”</a:t>
            </a:r>
            <a:endParaRPr lang="en-IN" dirty="0"/>
          </a:p>
        </p:txBody>
      </p:sp>
      <p:sp>
        <p:nvSpPr>
          <p:cNvPr id="2" name="TextBox 1">
            <a:extLst>
              <a:ext uri="{FF2B5EF4-FFF2-40B4-BE49-F238E27FC236}">
                <a16:creationId xmlns:a16="http://schemas.microsoft.com/office/drawing/2014/main" id="{796098E4-33C2-EB54-4A32-7A164DB2B74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D561D-C24C-3B39-7ECA-C4AC4FD70D0C}"/>
              </a:ext>
            </a:extLst>
          </p:cNvPr>
          <p:cNvPicPr>
            <a:picLocks noChangeAspect="1"/>
          </p:cNvPicPr>
          <p:nvPr/>
        </p:nvPicPr>
        <p:blipFill>
          <a:blip r:embed="rId2"/>
          <a:stretch>
            <a:fillRect/>
          </a:stretch>
        </p:blipFill>
        <p:spPr>
          <a:xfrm flipH="1">
            <a:off x="0" y="1"/>
            <a:ext cx="12547760" cy="6858000"/>
          </a:xfrm>
          <a:prstGeom prst="rect">
            <a:avLst/>
          </a:prstGeom>
        </p:spPr>
      </p:pic>
      <p:sp>
        <p:nvSpPr>
          <p:cNvPr id="2" name="TextBox 1">
            <a:extLst>
              <a:ext uri="{FF2B5EF4-FFF2-40B4-BE49-F238E27FC236}">
                <a16:creationId xmlns:a16="http://schemas.microsoft.com/office/drawing/2014/main" id="{F7FDA9B6-5A0A-8445-374F-752EFFFF7E75}"/>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18</a:t>
            </a:r>
            <a:r>
              <a:rPr lang="en-US" sz="4000" b="0" i="0" dirty="0">
                <a:solidFill>
                  <a:srgbClr val="121212"/>
                </a:solidFill>
                <a:effectLst/>
                <a:latin typeface="Arial" panose="020B0604020202020204" pitchFamily="34" charset="0"/>
              </a:rPr>
              <a:t>Jesus said to him, </a:t>
            </a:r>
            <a:r>
              <a:rPr lang="en-US" sz="4000" b="0" i="0" dirty="0">
                <a:solidFill>
                  <a:srgbClr val="FF3D4D"/>
                </a:solidFill>
                <a:effectLst/>
                <a:latin typeface="Arial" panose="020B0604020202020204" pitchFamily="34" charset="0"/>
              </a:rPr>
              <a:t>“Why do you call me good? No one is good except one—God. </a:t>
            </a:r>
            <a:endParaRPr lang="en-IN" dirty="0"/>
          </a:p>
        </p:txBody>
      </p:sp>
      <p:sp>
        <p:nvSpPr>
          <p:cNvPr id="2" name="TextBox 1">
            <a:extLst>
              <a:ext uri="{FF2B5EF4-FFF2-40B4-BE49-F238E27FC236}">
                <a16:creationId xmlns:a16="http://schemas.microsoft.com/office/drawing/2014/main" id="{87C9F555-DF0C-B351-58E4-557B5907D81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D4491-A098-7A7B-A8C6-E2E98573DBD0}"/>
              </a:ext>
            </a:extLst>
          </p:cNvPr>
          <p:cNvPicPr>
            <a:picLocks noChangeAspect="1"/>
          </p:cNvPicPr>
          <p:nvPr/>
        </p:nvPicPr>
        <p:blipFill>
          <a:blip r:embed="rId2"/>
          <a:stretch>
            <a:fillRect/>
          </a:stretch>
        </p:blipFill>
        <p:spPr>
          <a:xfrm>
            <a:off x="0" y="-741859"/>
            <a:ext cx="12192000" cy="7599859"/>
          </a:xfrm>
          <a:prstGeom prst="rect">
            <a:avLst/>
          </a:prstGeom>
        </p:spPr>
      </p:pic>
      <p:sp>
        <p:nvSpPr>
          <p:cNvPr id="2" name="TextBox 1">
            <a:extLst>
              <a:ext uri="{FF2B5EF4-FFF2-40B4-BE49-F238E27FC236}">
                <a16:creationId xmlns:a16="http://schemas.microsoft.com/office/drawing/2014/main" id="{3495D1F7-DF55-2514-F630-F0AEF40BF6B9}"/>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19</a:t>
            </a:r>
            <a:r>
              <a:rPr lang="en-US" sz="4400" b="0" i="0" dirty="0">
                <a:solidFill>
                  <a:srgbClr val="FF3D4D"/>
                </a:solidFill>
                <a:effectLst/>
                <a:latin typeface="Arial" panose="020B0604020202020204" pitchFamily="34" charset="0"/>
              </a:rPr>
              <a:t>You know the commandments: ‘Do not murder,’ ‘Do not commit adultery,’ ‘Do not steal,’ ‘Do not give false testimony,’ ‘Do not defraud,’ ‘Honor your father and mother.’”</a:t>
            </a:r>
            <a:endParaRPr lang="en-IN" dirty="0"/>
          </a:p>
        </p:txBody>
      </p:sp>
      <p:sp>
        <p:nvSpPr>
          <p:cNvPr id="2" name="TextBox 1">
            <a:extLst>
              <a:ext uri="{FF2B5EF4-FFF2-40B4-BE49-F238E27FC236}">
                <a16:creationId xmlns:a16="http://schemas.microsoft.com/office/drawing/2014/main" id="{F6F24409-AF1E-9772-792D-858EE977B4A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2788</TotalTime>
  <Words>652</Words>
  <Application>Microsoft Office PowerPoint</Application>
  <PresentationFormat>Widescreen</PresentationFormat>
  <Paragraphs>60</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ArialMT</vt:lpstr>
      <vt:lpstr>Calibri</vt:lpstr>
      <vt:lpstr>Calibri Light</vt:lpstr>
      <vt:lpstr>Microsoft Himalaya</vt:lpstr>
      <vt:lpstr>TimesNewRomanPS-BoldMT</vt:lpstr>
      <vt:lpstr>TimesNewRomanPSMT</vt:lpstr>
      <vt:lpstr>Office Theme</vt:lpstr>
      <vt:lpstr>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2023-01-25T14:51:09Z</dcterms:modified>
</cp:coreProperties>
</file>