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85" r:id="rId6"/>
    <p:sldId id="286" r:id="rId7"/>
    <p:sldId id="260" r:id="rId8"/>
    <p:sldId id="271" r:id="rId9"/>
    <p:sldId id="261" r:id="rId10"/>
    <p:sldId id="272" r:id="rId11"/>
    <p:sldId id="262" r:id="rId12"/>
    <p:sldId id="273" r:id="rId13"/>
    <p:sldId id="263" r:id="rId14"/>
    <p:sldId id="274"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4" d="100"/>
          <a:sy n="64" d="100"/>
        </p:scale>
        <p:origin x="9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5510F83-8738-4D8C-AFB5-FC20644EF3DA}"/>
    <pc:docChg chg="undo custSel modSld">
      <pc:chgData name="Leonie Smith" userId="fed1330f33f5650e" providerId="LiveId" clId="{25510F83-8738-4D8C-AFB5-FC20644EF3DA}" dt="2023-01-17T05:14:02.077" v="51"/>
      <pc:docMkLst>
        <pc:docMk/>
      </pc:docMkLst>
      <pc:sldChg chg="delSp modTransition modAnim">
        <pc:chgData name="Leonie Smith" userId="fed1330f33f5650e" providerId="LiveId" clId="{25510F83-8738-4D8C-AFB5-FC20644EF3DA}" dt="2023-01-17T05:12:55.252" v="31"/>
        <pc:sldMkLst>
          <pc:docMk/>
          <pc:sldMk cId="1499918570" sldId="257"/>
        </pc:sldMkLst>
        <pc:picChg chg="del">
          <ac:chgData name="Leonie Smith" userId="fed1330f33f5650e" providerId="LiveId" clId="{25510F83-8738-4D8C-AFB5-FC20644EF3DA}" dt="2023-01-17T05:12:55.252" v="31"/>
          <ac:picMkLst>
            <pc:docMk/>
            <pc:sldMk cId="1499918570" sldId="257"/>
            <ac:picMk id="10" creationId="{D889191C-0757-0987-5929-357F1D8FB866}"/>
          </ac:picMkLst>
        </pc:picChg>
      </pc:sldChg>
      <pc:sldChg chg="addSp delSp modSp mod modTransition">
        <pc:chgData name="Leonie Smith" userId="fed1330f33f5650e" providerId="LiveId" clId="{25510F83-8738-4D8C-AFB5-FC20644EF3DA}" dt="2023-01-17T05:12:55.252" v="31"/>
        <pc:sldMkLst>
          <pc:docMk/>
          <pc:sldMk cId="3788111665" sldId="258"/>
        </pc:sldMkLst>
        <pc:spChg chg="del">
          <ac:chgData name="Leonie Smith" userId="fed1330f33f5650e" providerId="LiveId" clId="{25510F83-8738-4D8C-AFB5-FC20644EF3DA}" dt="2023-01-17T05:10:40.572" v="11" actId="21"/>
          <ac:spMkLst>
            <pc:docMk/>
            <pc:sldMk cId="3788111665" sldId="258"/>
            <ac:spMk id="2" creationId="{11F25CD6-A06E-EED4-C0DE-51B692C52AE3}"/>
          </ac:spMkLst>
        </pc:spChg>
        <pc:spChg chg="add mod">
          <ac:chgData name="Leonie Smith" userId="fed1330f33f5650e" providerId="LiveId" clId="{25510F83-8738-4D8C-AFB5-FC20644EF3DA}" dt="2023-01-17T05:10:45.908" v="12"/>
          <ac:spMkLst>
            <pc:docMk/>
            <pc:sldMk cId="3788111665" sldId="258"/>
            <ac:spMk id="3" creationId="{C966A9CD-346B-9B50-39ED-44AB254E5C20}"/>
          </ac:spMkLst>
        </pc:spChg>
      </pc:sldChg>
      <pc:sldChg chg="addSp delSp modSp mod modTransition modAnim">
        <pc:chgData name="Leonie Smith" userId="fed1330f33f5650e" providerId="LiveId" clId="{25510F83-8738-4D8C-AFB5-FC20644EF3DA}" dt="2023-01-17T05:14:02.077" v="51"/>
        <pc:sldMkLst>
          <pc:docMk/>
          <pc:sldMk cId="454763615" sldId="259"/>
        </pc:sldMkLst>
        <pc:spChg chg="add mod">
          <ac:chgData name="Leonie Smith" userId="fed1330f33f5650e" providerId="LiveId" clId="{25510F83-8738-4D8C-AFB5-FC20644EF3DA}" dt="2023-01-17T05:14:02.077" v="51"/>
          <ac:spMkLst>
            <pc:docMk/>
            <pc:sldMk cId="454763615" sldId="259"/>
            <ac:spMk id="2" creationId="{182758F6-8020-0DA6-6564-C15C67202036}"/>
          </ac:spMkLst>
        </pc:spChg>
        <pc:spChg chg="del">
          <ac:chgData name="Leonie Smith" userId="fed1330f33f5650e" providerId="LiveId" clId="{25510F83-8738-4D8C-AFB5-FC20644EF3DA}" dt="2023-01-17T05:13:00.033" v="32" actId="21"/>
          <ac:spMkLst>
            <pc:docMk/>
            <pc:sldMk cId="454763615" sldId="259"/>
            <ac:spMk id="3" creationId="{A58184BD-88F1-BA02-40C1-D8403D0EEC0D}"/>
          </ac:spMkLst>
        </pc:spChg>
        <pc:spChg chg="mod">
          <ac:chgData name="Leonie Smith" userId="fed1330f33f5650e" providerId="LiveId" clId="{25510F83-8738-4D8C-AFB5-FC20644EF3DA}" dt="2023-01-17T05:09:34.674" v="4" actId="20577"/>
          <ac:spMkLst>
            <pc:docMk/>
            <pc:sldMk cId="454763615" sldId="259"/>
            <ac:spMk id="4" creationId="{EE2AC625-9141-A801-F431-DD5F79396320}"/>
          </ac:spMkLst>
        </pc:spChg>
        <pc:picChg chg="del">
          <ac:chgData name="Leonie Smith" userId="fed1330f33f5650e" providerId="LiveId" clId="{25510F83-8738-4D8C-AFB5-FC20644EF3DA}" dt="2023-01-17T05:12:55.252" v="31"/>
          <ac:picMkLst>
            <pc:docMk/>
            <pc:sldMk cId="454763615" sldId="259"/>
            <ac:picMk id="12" creationId="{3AFF57C1-C48F-54B1-D141-0E579C7EABCB}"/>
          </ac:picMkLst>
        </pc:picChg>
      </pc:sldChg>
      <pc:sldChg chg="addSp delSp modSp mod modTransition modAnim">
        <pc:chgData name="Leonie Smith" userId="fed1330f33f5650e" providerId="LiveId" clId="{25510F83-8738-4D8C-AFB5-FC20644EF3DA}" dt="2023-01-17T05:13:59.034" v="49"/>
        <pc:sldMkLst>
          <pc:docMk/>
          <pc:sldMk cId="2346136586" sldId="260"/>
        </pc:sldMkLst>
        <pc:spChg chg="add mod">
          <ac:chgData name="Leonie Smith" userId="fed1330f33f5650e" providerId="LiveId" clId="{25510F83-8738-4D8C-AFB5-FC20644EF3DA}" dt="2023-01-17T05:13:59.034" v="49"/>
          <ac:spMkLst>
            <pc:docMk/>
            <pc:sldMk cId="2346136586" sldId="260"/>
            <ac:spMk id="2" creationId="{5621CBDC-10D9-82F7-115B-45CD763A2A0D}"/>
          </ac:spMkLst>
        </pc:spChg>
        <pc:spChg chg="del">
          <ac:chgData name="Leonie Smith" userId="fed1330f33f5650e" providerId="LiveId" clId="{25510F83-8738-4D8C-AFB5-FC20644EF3DA}" dt="2023-01-17T05:13:08.061" v="34" actId="21"/>
          <ac:spMkLst>
            <pc:docMk/>
            <pc:sldMk cId="2346136586" sldId="260"/>
            <ac:spMk id="3" creationId="{A58184BD-88F1-BA02-40C1-D8403D0EEC0D}"/>
          </ac:spMkLst>
        </pc:spChg>
        <pc:picChg chg="del">
          <ac:chgData name="Leonie Smith" userId="fed1330f33f5650e" providerId="LiveId" clId="{25510F83-8738-4D8C-AFB5-FC20644EF3DA}" dt="2023-01-17T05:12:55.252" v="31"/>
          <ac:picMkLst>
            <pc:docMk/>
            <pc:sldMk cId="2346136586" sldId="260"/>
            <ac:picMk id="30" creationId="{8A046881-D65D-8BB0-9810-555069F7E64C}"/>
          </ac:picMkLst>
        </pc:picChg>
      </pc:sldChg>
      <pc:sldChg chg="addSp delSp modSp mod modTransition modAnim">
        <pc:chgData name="Leonie Smith" userId="fed1330f33f5650e" providerId="LiveId" clId="{25510F83-8738-4D8C-AFB5-FC20644EF3DA}" dt="2023-01-17T05:13:57.557" v="48"/>
        <pc:sldMkLst>
          <pc:docMk/>
          <pc:sldMk cId="4037329247" sldId="261"/>
        </pc:sldMkLst>
        <pc:spChg chg="add mod">
          <ac:chgData name="Leonie Smith" userId="fed1330f33f5650e" providerId="LiveId" clId="{25510F83-8738-4D8C-AFB5-FC20644EF3DA}" dt="2023-01-17T05:13:57.557" v="48"/>
          <ac:spMkLst>
            <pc:docMk/>
            <pc:sldMk cId="4037329247" sldId="261"/>
            <ac:spMk id="2" creationId="{8BB0CC0E-3ACE-3568-AC4F-4EB4CBF6142D}"/>
          </ac:spMkLst>
        </pc:spChg>
        <pc:spChg chg="del">
          <ac:chgData name="Leonie Smith" userId="fed1330f33f5650e" providerId="LiveId" clId="{25510F83-8738-4D8C-AFB5-FC20644EF3DA}" dt="2023-01-17T05:13:12.690" v="35" actId="21"/>
          <ac:spMkLst>
            <pc:docMk/>
            <pc:sldMk cId="4037329247" sldId="261"/>
            <ac:spMk id="3" creationId="{A58184BD-88F1-BA02-40C1-D8403D0EEC0D}"/>
          </ac:spMkLst>
        </pc:spChg>
        <pc:picChg chg="del">
          <ac:chgData name="Leonie Smith" userId="fed1330f33f5650e" providerId="LiveId" clId="{25510F83-8738-4D8C-AFB5-FC20644EF3DA}" dt="2023-01-17T05:12:55.252" v="31"/>
          <ac:picMkLst>
            <pc:docMk/>
            <pc:sldMk cId="4037329247" sldId="261"/>
            <ac:picMk id="13" creationId="{0BD60537-622A-D2D5-DF59-908B8BF841B8}"/>
          </ac:picMkLst>
        </pc:picChg>
      </pc:sldChg>
      <pc:sldChg chg="addSp delSp modSp mod modTransition modAnim">
        <pc:chgData name="Leonie Smith" userId="fed1330f33f5650e" providerId="LiveId" clId="{25510F83-8738-4D8C-AFB5-FC20644EF3DA}" dt="2023-01-17T05:13:55.395" v="47"/>
        <pc:sldMkLst>
          <pc:docMk/>
          <pc:sldMk cId="1909638311" sldId="262"/>
        </pc:sldMkLst>
        <pc:spChg chg="add mod">
          <ac:chgData name="Leonie Smith" userId="fed1330f33f5650e" providerId="LiveId" clId="{25510F83-8738-4D8C-AFB5-FC20644EF3DA}" dt="2023-01-17T05:13:55.395" v="47"/>
          <ac:spMkLst>
            <pc:docMk/>
            <pc:sldMk cId="1909638311" sldId="262"/>
            <ac:spMk id="2" creationId="{D6BD46E5-CE62-7D8D-A320-54E24C8B5855}"/>
          </ac:spMkLst>
        </pc:spChg>
        <pc:spChg chg="del">
          <ac:chgData name="Leonie Smith" userId="fed1330f33f5650e" providerId="LiveId" clId="{25510F83-8738-4D8C-AFB5-FC20644EF3DA}" dt="2023-01-17T05:13:16.856" v="36" actId="21"/>
          <ac:spMkLst>
            <pc:docMk/>
            <pc:sldMk cId="1909638311" sldId="262"/>
            <ac:spMk id="3" creationId="{A58184BD-88F1-BA02-40C1-D8403D0EEC0D}"/>
          </ac:spMkLst>
        </pc:spChg>
        <pc:picChg chg="del">
          <ac:chgData name="Leonie Smith" userId="fed1330f33f5650e" providerId="LiveId" clId="{25510F83-8738-4D8C-AFB5-FC20644EF3DA}" dt="2023-01-17T05:12:55.252" v="31"/>
          <ac:picMkLst>
            <pc:docMk/>
            <pc:sldMk cId="1909638311" sldId="262"/>
            <ac:picMk id="30" creationId="{5C0F9A6B-A771-1A39-B481-5B4180997757}"/>
          </ac:picMkLst>
        </pc:picChg>
      </pc:sldChg>
      <pc:sldChg chg="addSp delSp modSp mod modTransition modAnim">
        <pc:chgData name="Leonie Smith" userId="fed1330f33f5650e" providerId="LiveId" clId="{25510F83-8738-4D8C-AFB5-FC20644EF3DA}" dt="2023-01-17T05:13:53.915" v="46"/>
        <pc:sldMkLst>
          <pc:docMk/>
          <pc:sldMk cId="641208035" sldId="263"/>
        </pc:sldMkLst>
        <pc:spChg chg="add mod">
          <ac:chgData name="Leonie Smith" userId="fed1330f33f5650e" providerId="LiveId" clId="{25510F83-8738-4D8C-AFB5-FC20644EF3DA}" dt="2023-01-17T05:13:53.915" v="46"/>
          <ac:spMkLst>
            <pc:docMk/>
            <pc:sldMk cId="641208035" sldId="263"/>
            <ac:spMk id="2" creationId="{852262AB-97DB-1612-E19D-1B16F9E8AF24}"/>
          </ac:spMkLst>
        </pc:spChg>
        <pc:spChg chg="del">
          <ac:chgData name="Leonie Smith" userId="fed1330f33f5650e" providerId="LiveId" clId="{25510F83-8738-4D8C-AFB5-FC20644EF3DA}" dt="2023-01-17T05:13:19.747" v="37" actId="21"/>
          <ac:spMkLst>
            <pc:docMk/>
            <pc:sldMk cId="641208035" sldId="263"/>
            <ac:spMk id="3" creationId="{A58184BD-88F1-BA02-40C1-D8403D0EEC0D}"/>
          </ac:spMkLst>
        </pc:spChg>
        <pc:picChg chg="del">
          <ac:chgData name="Leonie Smith" userId="fed1330f33f5650e" providerId="LiveId" clId="{25510F83-8738-4D8C-AFB5-FC20644EF3DA}" dt="2023-01-17T05:12:55.252" v="31"/>
          <ac:picMkLst>
            <pc:docMk/>
            <pc:sldMk cId="641208035" sldId="263"/>
            <ac:picMk id="46" creationId="{4EDE8AE1-07D5-D1B1-EE62-8CA75DDB44D8}"/>
          </ac:picMkLst>
        </pc:picChg>
      </pc:sldChg>
      <pc:sldChg chg="addSp delSp modSp mod modTransition modAnim">
        <pc:chgData name="Leonie Smith" userId="fed1330f33f5650e" providerId="LiveId" clId="{25510F83-8738-4D8C-AFB5-FC20644EF3DA}" dt="2023-01-17T05:13:52.470" v="45"/>
        <pc:sldMkLst>
          <pc:docMk/>
          <pc:sldMk cId="978260341" sldId="265"/>
        </pc:sldMkLst>
        <pc:spChg chg="add mod">
          <ac:chgData name="Leonie Smith" userId="fed1330f33f5650e" providerId="LiveId" clId="{25510F83-8738-4D8C-AFB5-FC20644EF3DA}" dt="2023-01-17T05:13:52.470" v="45"/>
          <ac:spMkLst>
            <pc:docMk/>
            <pc:sldMk cId="978260341" sldId="265"/>
            <ac:spMk id="2" creationId="{55A8EEF0-3627-41E1-B5F2-8DB9B7326BAE}"/>
          </ac:spMkLst>
        </pc:spChg>
        <pc:spChg chg="del">
          <ac:chgData name="Leonie Smith" userId="fed1330f33f5650e" providerId="LiveId" clId="{25510F83-8738-4D8C-AFB5-FC20644EF3DA}" dt="2023-01-17T05:13:23.060" v="38" actId="21"/>
          <ac:spMkLst>
            <pc:docMk/>
            <pc:sldMk cId="978260341" sldId="265"/>
            <ac:spMk id="3" creationId="{A58184BD-88F1-BA02-40C1-D8403D0EEC0D}"/>
          </ac:spMkLst>
        </pc:spChg>
        <pc:picChg chg="del">
          <ac:chgData name="Leonie Smith" userId="fed1330f33f5650e" providerId="LiveId" clId="{25510F83-8738-4D8C-AFB5-FC20644EF3DA}" dt="2023-01-17T05:12:55.252" v="31"/>
          <ac:picMkLst>
            <pc:docMk/>
            <pc:sldMk cId="978260341" sldId="265"/>
            <ac:picMk id="16" creationId="{4C3180AD-7BDC-7D99-25F1-E3150A69D57F}"/>
          </ac:picMkLst>
        </pc:picChg>
      </pc:sldChg>
      <pc:sldChg chg="addSp delSp modSp mod modTransition modAnim">
        <pc:chgData name="Leonie Smith" userId="fed1330f33f5650e" providerId="LiveId" clId="{25510F83-8738-4D8C-AFB5-FC20644EF3DA}" dt="2023-01-17T05:13:50.794" v="44"/>
        <pc:sldMkLst>
          <pc:docMk/>
          <pc:sldMk cId="3575870363" sldId="266"/>
        </pc:sldMkLst>
        <pc:spChg chg="add mod">
          <ac:chgData name="Leonie Smith" userId="fed1330f33f5650e" providerId="LiveId" clId="{25510F83-8738-4D8C-AFB5-FC20644EF3DA}" dt="2023-01-17T05:13:50.794" v="44"/>
          <ac:spMkLst>
            <pc:docMk/>
            <pc:sldMk cId="3575870363" sldId="266"/>
            <ac:spMk id="2" creationId="{082F2AD5-1776-7C8C-3DC3-74E2F7F75F36}"/>
          </ac:spMkLst>
        </pc:spChg>
        <pc:spChg chg="del">
          <ac:chgData name="Leonie Smith" userId="fed1330f33f5650e" providerId="LiveId" clId="{25510F83-8738-4D8C-AFB5-FC20644EF3DA}" dt="2023-01-17T05:13:26.522" v="39" actId="21"/>
          <ac:spMkLst>
            <pc:docMk/>
            <pc:sldMk cId="3575870363" sldId="266"/>
            <ac:spMk id="3" creationId="{A58184BD-88F1-BA02-40C1-D8403D0EEC0D}"/>
          </ac:spMkLst>
        </pc:spChg>
        <pc:picChg chg="del">
          <ac:chgData name="Leonie Smith" userId="fed1330f33f5650e" providerId="LiveId" clId="{25510F83-8738-4D8C-AFB5-FC20644EF3DA}" dt="2023-01-17T05:12:55.252" v="31"/>
          <ac:picMkLst>
            <pc:docMk/>
            <pc:sldMk cId="3575870363" sldId="266"/>
            <ac:picMk id="12" creationId="{FD81CEA9-8F4C-E471-3BF8-2233FB2FAE91}"/>
          </ac:picMkLst>
        </pc:picChg>
      </pc:sldChg>
      <pc:sldChg chg="addSp delSp modSp mod modTransition modAnim">
        <pc:chgData name="Leonie Smith" userId="fed1330f33f5650e" providerId="LiveId" clId="{25510F83-8738-4D8C-AFB5-FC20644EF3DA}" dt="2023-01-17T05:13:49.111" v="43"/>
        <pc:sldMkLst>
          <pc:docMk/>
          <pc:sldMk cId="4017137865" sldId="267"/>
        </pc:sldMkLst>
        <pc:spChg chg="add mod">
          <ac:chgData name="Leonie Smith" userId="fed1330f33f5650e" providerId="LiveId" clId="{25510F83-8738-4D8C-AFB5-FC20644EF3DA}" dt="2023-01-17T05:13:49.111" v="43"/>
          <ac:spMkLst>
            <pc:docMk/>
            <pc:sldMk cId="4017137865" sldId="267"/>
            <ac:spMk id="2" creationId="{667C18F9-E9C9-D25D-74FC-880752017264}"/>
          </ac:spMkLst>
        </pc:spChg>
        <pc:spChg chg="del">
          <ac:chgData name="Leonie Smith" userId="fed1330f33f5650e" providerId="LiveId" clId="{25510F83-8738-4D8C-AFB5-FC20644EF3DA}" dt="2023-01-17T05:13:29.707" v="40" actId="21"/>
          <ac:spMkLst>
            <pc:docMk/>
            <pc:sldMk cId="4017137865" sldId="267"/>
            <ac:spMk id="3" creationId="{A58184BD-88F1-BA02-40C1-D8403D0EEC0D}"/>
          </ac:spMkLst>
        </pc:spChg>
        <pc:picChg chg="del">
          <ac:chgData name="Leonie Smith" userId="fed1330f33f5650e" providerId="LiveId" clId="{25510F83-8738-4D8C-AFB5-FC20644EF3DA}" dt="2023-01-17T05:12:55.252" v="31"/>
          <ac:picMkLst>
            <pc:docMk/>
            <pc:sldMk cId="4017137865" sldId="267"/>
            <ac:picMk id="15" creationId="{DA9DDA96-8675-B2D2-6790-38083FFB8835}"/>
          </ac:picMkLst>
        </pc:picChg>
      </pc:sldChg>
      <pc:sldChg chg="addSp delSp modSp mod modTransition">
        <pc:chgData name="Leonie Smith" userId="fed1330f33f5650e" providerId="LiveId" clId="{25510F83-8738-4D8C-AFB5-FC20644EF3DA}" dt="2023-01-17T05:13:47.650" v="42"/>
        <pc:sldMkLst>
          <pc:docMk/>
          <pc:sldMk cId="3137811553" sldId="268"/>
        </pc:sldMkLst>
        <pc:spChg chg="add mod">
          <ac:chgData name="Leonie Smith" userId="fed1330f33f5650e" providerId="LiveId" clId="{25510F83-8738-4D8C-AFB5-FC20644EF3DA}" dt="2023-01-17T05:13:47.650" v="42"/>
          <ac:spMkLst>
            <pc:docMk/>
            <pc:sldMk cId="3137811553" sldId="268"/>
            <ac:spMk id="2" creationId="{822FF0A4-459C-1DE8-3B17-914CE7EC40ED}"/>
          </ac:spMkLst>
        </pc:spChg>
        <pc:spChg chg="del">
          <ac:chgData name="Leonie Smith" userId="fed1330f33f5650e" providerId="LiveId" clId="{25510F83-8738-4D8C-AFB5-FC20644EF3DA}" dt="2023-01-17T05:13:32.788" v="41" actId="21"/>
          <ac:spMkLst>
            <pc:docMk/>
            <pc:sldMk cId="3137811553" sldId="268"/>
            <ac:spMk id="3" creationId="{A58184BD-88F1-BA02-40C1-D8403D0EEC0D}"/>
          </ac:spMkLst>
        </pc:spChg>
      </pc:sldChg>
      <pc:sldChg chg="modSp mod modTransition">
        <pc:chgData name="Leonie Smith" userId="fed1330f33f5650e" providerId="LiveId" clId="{25510F83-8738-4D8C-AFB5-FC20644EF3DA}" dt="2023-01-17T05:12:55.252" v="31"/>
        <pc:sldMkLst>
          <pc:docMk/>
          <pc:sldMk cId="4120481681" sldId="270"/>
        </pc:sldMkLst>
        <pc:spChg chg="mod">
          <ac:chgData name="Leonie Smith" userId="fed1330f33f5650e" providerId="LiveId" clId="{25510F83-8738-4D8C-AFB5-FC20644EF3DA}" dt="2023-01-17T05:10:32.822" v="10" actId="1076"/>
          <ac:spMkLst>
            <pc:docMk/>
            <pc:sldMk cId="4120481681" sldId="270"/>
            <ac:spMk id="3" creationId="{3ED5F06E-6161-3234-4A59-02938667B435}"/>
          </ac:spMkLst>
        </pc:spChg>
      </pc:sldChg>
      <pc:sldChg chg="modSp mod modTransition">
        <pc:chgData name="Leonie Smith" userId="fed1330f33f5650e" providerId="LiveId" clId="{25510F83-8738-4D8C-AFB5-FC20644EF3DA}" dt="2023-01-17T05:12:55.252" v="31"/>
        <pc:sldMkLst>
          <pc:docMk/>
          <pc:sldMk cId="939110669" sldId="271"/>
        </pc:sldMkLst>
        <pc:spChg chg="mod">
          <ac:chgData name="Leonie Smith" userId="fed1330f33f5650e" providerId="LiveId" clId="{25510F83-8738-4D8C-AFB5-FC20644EF3DA}" dt="2023-01-17T05:11:04.647" v="14" actId="14100"/>
          <ac:spMkLst>
            <pc:docMk/>
            <pc:sldMk cId="939110669" sldId="271"/>
            <ac:spMk id="2" creationId="{55878EC9-702C-9531-98ED-E40D6C309EDC}"/>
          </ac:spMkLst>
        </pc:spChg>
      </pc:sldChg>
      <pc:sldChg chg="modSp mod modTransition">
        <pc:chgData name="Leonie Smith" userId="fed1330f33f5650e" providerId="LiveId" clId="{25510F83-8738-4D8C-AFB5-FC20644EF3DA}" dt="2023-01-17T05:12:55.252" v="31"/>
        <pc:sldMkLst>
          <pc:docMk/>
          <pc:sldMk cId="4024569785" sldId="272"/>
        </pc:sldMkLst>
        <pc:spChg chg="mod">
          <ac:chgData name="Leonie Smith" userId="fed1330f33f5650e" providerId="LiveId" clId="{25510F83-8738-4D8C-AFB5-FC20644EF3DA}" dt="2023-01-17T05:11:13.872" v="16" actId="14100"/>
          <ac:spMkLst>
            <pc:docMk/>
            <pc:sldMk cId="4024569785" sldId="272"/>
            <ac:spMk id="2" creationId="{1C342383-BFF7-C2AA-A0FC-152B8C279EDC}"/>
          </ac:spMkLst>
        </pc:spChg>
      </pc:sldChg>
      <pc:sldChg chg="modSp mod modTransition">
        <pc:chgData name="Leonie Smith" userId="fed1330f33f5650e" providerId="LiveId" clId="{25510F83-8738-4D8C-AFB5-FC20644EF3DA}" dt="2023-01-17T05:12:55.252" v="31"/>
        <pc:sldMkLst>
          <pc:docMk/>
          <pc:sldMk cId="487179600" sldId="273"/>
        </pc:sldMkLst>
        <pc:spChg chg="mod">
          <ac:chgData name="Leonie Smith" userId="fed1330f33f5650e" providerId="LiveId" clId="{25510F83-8738-4D8C-AFB5-FC20644EF3DA}" dt="2023-01-17T05:11:21.756" v="18" actId="14100"/>
          <ac:spMkLst>
            <pc:docMk/>
            <pc:sldMk cId="487179600" sldId="273"/>
            <ac:spMk id="2" creationId="{25CE236D-EC03-F6C4-3B59-64CF8E6EC2A1}"/>
          </ac:spMkLst>
        </pc:spChg>
      </pc:sldChg>
      <pc:sldChg chg="modSp mod modTransition">
        <pc:chgData name="Leonie Smith" userId="fed1330f33f5650e" providerId="LiveId" clId="{25510F83-8738-4D8C-AFB5-FC20644EF3DA}" dt="2023-01-17T05:12:55.252" v="31"/>
        <pc:sldMkLst>
          <pc:docMk/>
          <pc:sldMk cId="2168401200" sldId="274"/>
        </pc:sldMkLst>
        <pc:spChg chg="mod">
          <ac:chgData name="Leonie Smith" userId="fed1330f33f5650e" providerId="LiveId" clId="{25510F83-8738-4D8C-AFB5-FC20644EF3DA}" dt="2023-01-17T05:11:32.768" v="21" actId="1076"/>
          <ac:spMkLst>
            <pc:docMk/>
            <pc:sldMk cId="2168401200" sldId="274"/>
            <ac:spMk id="2" creationId="{2F35EAB9-BEB6-0FBB-A713-DF1220763636}"/>
          </ac:spMkLst>
        </pc:spChg>
      </pc:sldChg>
      <pc:sldChg chg="modSp mod modTransition">
        <pc:chgData name="Leonie Smith" userId="fed1330f33f5650e" providerId="LiveId" clId="{25510F83-8738-4D8C-AFB5-FC20644EF3DA}" dt="2023-01-17T05:12:55.252" v="31"/>
        <pc:sldMkLst>
          <pc:docMk/>
          <pc:sldMk cId="2390376940" sldId="276"/>
        </pc:sldMkLst>
        <pc:spChg chg="mod">
          <ac:chgData name="Leonie Smith" userId="fed1330f33f5650e" providerId="LiveId" clId="{25510F83-8738-4D8C-AFB5-FC20644EF3DA}" dt="2023-01-17T05:12:25.157" v="27"/>
          <ac:spMkLst>
            <pc:docMk/>
            <pc:sldMk cId="2390376940" sldId="276"/>
            <ac:spMk id="2" creationId="{11F2A5D5-5D5C-1F3E-4226-2B9CE8A7258C}"/>
          </ac:spMkLst>
        </pc:spChg>
      </pc:sldChg>
      <pc:sldChg chg="modSp mod modTransition">
        <pc:chgData name="Leonie Smith" userId="fed1330f33f5650e" providerId="LiveId" clId="{25510F83-8738-4D8C-AFB5-FC20644EF3DA}" dt="2023-01-17T05:12:55.252" v="31"/>
        <pc:sldMkLst>
          <pc:docMk/>
          <pc:sldMk cId="4265919077" sldId="277"/>
        </pc:sldMkLst>
        <pc:spChg chg="mod">
          <ac:chgData name="Leonie Smith" userId="fed1330f33f5650e" providerId="LiveId" clId="{25510F83-8738-4D8C-AFB5-FC20644EF3DA}" dt="2023-01-17T05:12:31.742" v="28"/>
          <ac:spMkLst>
            <pc:docMk/>
            <pc:sldMk cId="4265919077" sldId="277"/>
            <ac:spMk id="2" creationId="{5925C738-FA39-25F1-6EC1-3EEDEA00DA61}"/>
          </ac:spMkLst>
        </pc:spChg>
      </pc:sldChg>
      <pc:sldChg chg="modSp mod modTransition">
        <pc:chgData name="Leonie Smith" userId="fed1330f33f5650e" providerId="LiveId" clId="{25510F83-8738-4D8C-AFB5-FC20644EF3DA}" dt="2023-01-17T05:12:55.252" v="31"/>
        <pc:sldMkLst>
          <pc:docMk/>
          <pc:sldMk cId="210266664" sldId="278"/>
        </pc:sldMkLst>
        <pc:spChg chg="mod">
          <ac:chgData name="Leonie Smith" userId="fed1330f33f5650e" providerId="LiveId" clId="{25510F83-8738-4D8C-AFB5-FC20644EF3DA}" dt="2023-01-17T05:12:37.810" v="29"/>
          <ac:spMkLst>
            <pc:docMk/>
            <pc:sldMk cId="210266664" sldId="278"/>
            <ac:spMk id="3" creationId="{E73CB259-A533-F868-FCD4-9B1FC547C2D6}"/>
          </ac:spMkLst>
        </pc:spChg>
      </pc:sldChg>
      <pc:sldChg chg="modSp mod modTransition">
        <pc:chgData name="Leonie Smith" userId="fed1330f33f5650e" providerId="LiveId" clId="{25510F83-8738-4D8C-AFB5-FC20644EF3DA}" dt="2023-01-17T05:12:55.252" v="31"/>
        <pc:sldMkLst>
          <pc:docMk/>
          <pc:sldMk cId="888433145" sldId="279"/>
        </pc:sldMkLst>
        <pc:spChg chg="mod">
          <ac:chgData name="Leonie Smith" userId="fed1330f33f5650e" providerId="LiveId" clId="{25510F83-8738-4D8C-AFB5-FC20644EF3DA}" dt="2023-01-17T05:12:43.155" v="30"/>
          <ac:spMkLst>
            <pc:docMk/>
            <pc:sldMk cId="888433145" sldId="279"/>
            <ac:spMk id="3" creationId="{B5E6A6AB-E998-B598-7267-0B0B4F8A5169}"/>
          </ac:spMkLst>
        </pc:spChg>
      </pc:sldChg>
      <pc:sldChg chg="addSp delSp modSp mod modTransition modAnim">
        <pc:chgData name="Leonie Smith" userId="fed1330f33f5650e" providerId="LiveId" clId="{25510F83-8738-4D8C-AFB5-FC20644EF3DA}" dt="2023-01-17T05:14:00.450" v="50"/>
        <pc:sldMkLst>
          <pc:docMk/>
          <pc:sldMk cId="1522780631" sldId="285"/>
        </pc:sldMkLst>
        <pc:spChg chg="add mod">
          <ac:chgData name="Leonie Smith" userId="fed1330f33f5650e" providerId="LiveId" clId="{25510F83-8738-4D8C-AFB5-FC20644EF3DA}" dt="2023-01-17T05:14:00.450" v="50"/>
          <ac:spMkLst>
            <pc:docMk/>
            <pc:sldMk cId="1522780631" sldId="285"/>
            <ac:spMk id="2" creationId="{2DFE7F5A-B528-429C-D334-4A1BE0F78CF5}"/>
          </ac:spMkLst>
        </pc:spChg>
        <pc:spChg chg="del">
          <ac:chgData name="Leonie Smith" userId="fed1330f33f5650e" providerId="LiveId" clId="{25510F83-8738-4D8C-AFB5-FC20644EF3DA}" dt="2023-01-17T05:13:02.051" v="33" actId="21"/>
          <ac:spMkLst>
            <pc:docMk/>
            <pc:sldMk cId="1522780631" sldId="285"/>
            <ac:spMk id="3" creationId="{A58184BD-88F1-BA02-40C1-D8403D0EEC0D}"/>
          </ac:spMkLst>
        </pc:spChg>
        <pc:picChg chg="del">
          <ac:chgData name="Leonie Smith" userId="fed1330f33f5650e" providerId="LiveId" clId="{25510F83-8738-4D8C-AFB5-FC20644EF3DA}" dt="2023-01-17T05:12:55.252" v="31"/>
          <ac:picMkLst>
            <pc:docMk/>
            <pc:sldMk cId="1522780631" sldId="285"/>
            <ac:picMk id="22" creationId="{EE90EF40-1532-C540-57A2-158A1A79A9D7}"/>
          </ac:picMkLst>
        </pc:picChg>
      </pc:sldChg>
      <pc:sldChg chg="modSp mod modTransition">
        <pc:chgData name="Leonie Smith" userId="fed1330f33f5650e" providerId="LiveId" clId="{25510F83-8738-4D8C-AFB5-FC20644EF3DA}" dt="2023-01-17T05:12:55.252" v="31"/>
        <pc:sldMkLst>
          <pc:docMk/>
          <pc:sldMk cId="967626277" sldId="286"/>
        </pc:sldMkLst>
        <pc:spChg chg="mod">
          <ac:chgData name="Leonie Smith" userId="fed1330f33f5650e" providerId="LiveId" clId="{25510F83-8738-4D8C-AFB5-FC20644EF3DA}" dt="2023-01-17T05:12:15.871" v="26"/>
          <ac:spMkLst>
            <pc:docMk/>
            <pc:sldMk cId="967626277" sldId="286"/>
            <ac:spMk id="3" creationId="{AC8FF06B-C9F6-6B48-9E11-6EF5E2552B0E}"/>
          </ac:spMkLst>
        </pc:spChg>
      </pc:sldChg>
    </pc:docChg>
  </pc:docChgLst>
  <pc:docChgLst>
    <pc:chgData name="Alfred Smith" userId="3c60a3631c0db8ad" providerId="LiveId" clId="{50C73317-48FD-47E8-8EF3-4F6D7844AF8A}"/>
    <pc:docChg chg="modSld">
      <pc:chgData name="Alfred Smith" userId="3c60a3631c0db8ad" providerId="LiveId" clId="{50C73317-48FD-47E8-8EF3-4F6D7844AF8A}" dt="2023-01-25T14:53:02.857" v="0"/>
      <pc:docMkLst>
        <pc:docMk/>
      </pc:docMkLst>
      <pc:sldChg chg="modSp mod">
        <pc:chgData name="Alfred Smith" userId="3c60a3631c0db8ad" providerId="LiveId" clId="{50C73317-48FD-47E8-8EF3-4F6D7844AF8A}" dt="2023-01-25T14:53:02.857" v="0"/>
        <pc:sldMkLst>
          <pc:docMk/>
          <pc:sldMk cId="1499918570" sldId="257"/>
        </pc:sldMkLst>
        <pc:spChg chg="mod">
          <ac:chgData name="Alfred Smith" userId="3c60a3631c0db8ad" providerId="LiveId" clId="{50C73317-48FD-47E8-8EF3-4F6D7844AF8A}" dt="2023-01-25T14:53:02.857"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25-01-2023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25-01-2023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41-2</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9155E-C2A1-632A-F040-24D7BCCADC6F}"/>
              </a:ext>
            </a:extLst>
          </p:cNvPr>
          <p:cNvPicPr>
            <a:picLocks noChangeAspect="1"/>
          </p:cNvPicPr>
          <p:nvPr/>
        </p:nvPicPr>
        <p:blipFill>
          <a:blip r:embed="rId2"/>
          <a:stretch>
            <a:fillRect/>
          </a:stretch>
        </p:blipFill>
        <p:spPr>
          <a:xfrm>
            <a:off x="-599607" y="-24245"/>
            <a:ext cx="12791607" cy="6882245"/>
          </a:xfrm>
          <a:prstGeom prst="rect">
            <a:avLst/>
          </a:prstGeom>
        </p:spPr>
      </p:pic>
      <p:sp>
        <p:nvSpPr>
          <p:cNvPr id="2" name="TextBox 1">
            <a:extLst>
              <a:ext uri="{FF2B5EF4-FFF2-40B4-BE49-F238E27FC236}">
                <a16:creationId xmlns:a16="http://schemas.microsoft.com/office/drawing/2014/main" id="{1C342383-BFF7-C2AA-A0FC-152B8C279EDC}"/>
              </a:ext>
            </a:extLst>
          </p:cNvPr>
          <p:cNvSpPr txBox="1"/>
          <p:nvPr/>
        </p:nvSpPr>
        <p:spPr>
          <a:xfrm>
            <a:off x="498883" y="304946"/>
            <a:ext cx="3197354"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22</a:t>
            </a:r>
            <a:r>
              <a:rPr lang="en-US" sz="4400" b="0" i="0" dirty="0">
                <a:solidFill>
                  <a:srgbClr val="121212"/>
                </a:solidFill>
                <a:effectLst/>
                <a:latin typeface="Arial" panose="020B0604020202020204" pitchFamily="34" charset="0"/>
              </a:rPr>
              <a:t>But Jesus answered, </a:t>
            </a:r>
            <a:r>
              <a:rPr lang="en-US" sz="4400" b="0" i="0" dirty="0">
                <a:solidFill>
                  <a:srgbClr val="FF3D4D"/>
                </a:solidFill>
                <a:effectLst/>
                <a:latin typeface="Arial" panose="020B0604020202020204" pitchFamily="34" charset="0"/>
              </a:rPr>
              <a:t>“You don’t know what you are asking. Are you able to drink the cup that I am about to drink, and be baptized with the baptism that I am baptized with?”</a:t>
            </a:r>
            <a:endParaRPr lang="en-US" sz="4400" b="0" i="0" dirty="0">
              <a:solidFill>
                <a:srgbClr val="121212"/>
              </a:solidFill>
              <a:effectLst/>
              <a:latin typeface="Arial" panose="020B0604020202020204" pitchFamily="34" charset="0"/>
            </a:endParaRPr>
          </a:p>
        </p:txBody>
      </p:sp>
      <p:sp>
        <p:nvSpPr>
          <p:cNvPr id="2" name="TextBox 1">
            <a:extLst>
              <a:ext uri="{FF2B5EF4-FFF2-40B4-BE49-F238E27FC236}">
                <a16:creationId xmlns:a16="http://schemas.microsoft.com/office/drawing/2014/main" id="{D6BD46E5-CE62-7D8D-A320-54E24C8B585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1C1C6-82C5-9A31-6EFB-32BB8A880BD9}"/>
              </a:ext>
            </a:extLst>
          </p:cNvPr>
          <p:cNvPicPr>
            <a:picLocks noChangeAspect="1"/>
          </p:cNvPicPr>
          <p:nvPr/>
        </p:nvPicPr>
        <p:blipFill>
          <a:blip r:embed="rId2"/>
          <a:stretch>
            <a:fillRect/>
          </a:stretch>
        </p:blipFill>
        <p:spPr>
          <a:xfrm>
            <a:off x="-119921" y="-3475"/>
            <a:ext cx="12311921" cy="6861475"/>
          </a:xfrm>
          <a:prstGeom prst="rect">
            <a:avLst/>
          </a:prstGeom>
        </p:spPr>
      </p:pic>
      <p:sp>
        <p:nvSpPr>
          <p:cNvPr id="2" name="TextBox 1">
            <a:extLst>
              <a:ext uri="{FF2B5EF4-FFF2-40B4-BE49-F238E27FC236}">
                <a16:creationId xmlns:a16="http://schemas.microsoft.com/office/drawing/2014/main" id="{25CE236D-EC03-F6C4-3B59-64CF8E6EC2A1}"/>
              </a:ext>
            </a:extLst>
          </p:cNvPr>
          <p:cNvSpPr txBox="1"/>
          <p:nvPr/>
        </p:nvSpPr>
        <p:spPr>
          <a:xfrm>
            <a:off x="498883" y="304946"/>
            <a:ext cx="3300385"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a:t>
            </a:r>
            <a:r>
              <a:rPr lang="bo-C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Jesus said to them, “You will certainly drink from my cup. But it is not for me to say who will sit at my right or left hand. These places belong to those my Father has prepared them for.” They said to him, “We are able.”</a:t>
            </a:r>
            <a:endParaRPr lang="en-IN" sz="4000" dirty="0"/>
          </a:p>
        </p:txBody>
      </p:sp>
      <p:sp>
        <p:nvSpPr>
          <p:cNvPr id="2" name="TextBox 1">
            <a:extLst>
              <a:ext uri="{FF2B5EF4-FFF2-40B4-BE49-F238E27FC236}">
                <a16:creationId xmlns:a16="http://schemas.microsoft.com/office/drawing/2014/main" id="{852262AB-97DB-1612-E19D-1B16F9E8AF2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87D34-6BBD-E964-5F27-50B82EAF6248}"/>
              </a:ext>
            </a:extLst>
          </p:cNvPr>
          <p:cNvPicPr>
            <a:picLocks noChangeAspect="1"/>
          </p:cNvPicPr>
          <p:nvPr/>
        </p:nvPicPr>
        <p:blipFill>
          <a:blip r:embed="rId2"/>
          <a:stretch>
            <a:fillRect/>
          </a:stretch>
        </p:blipFill>
        <p:spPr>
          <a:xfrm>
            <a:off x="0" y="-143083"/>
            <a:ext cx="12192000" cy="7001083"/>
          </a:xfrm>
          <a:prstGeom prst="rect">
            <a:avLst/>
          </a:prstGeom>
        </p:spPr>
      </p:pic>
      <p:sp>
        <p:nvSpPr>
          <p:cNvPr id="2" name="TextBox 1">
            <a:extLst>
              <a:ext uri="{FF2B5EF4-FFF2-40B4-BE49-F238E27FC236}">
                <a16:creationId xmlns:a16="http://schemas.microsoft.com/office/drawing/2014/main" id="{2F35EAB9-BEB6-0FBB-A713-DF1220763636}"/>
              </a:ext>
            </a:extLst>
          </p:cNvPr>
          <p:cNvSpPr txBox="1"/>
          <p:nvPr/>
        </p:nvSpPr>
        <p:spPr>
          <a:xfrm>
            <a:off x="8860619" y="382437"/>
            <a:ext cx="3331381"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10 </a:t>
            </a:r>
            <a:r>
              <a:rPr lang="en-US" sz="4000" b="0" i="0" dirty="0">
                <a:solidFill>
                  <a:srgbClr val="777A7B"/>
                </a:solidFill>
                <a:effectLst/>
                <a:latin typeface="Arial" panose="020B0604020202020204" pitchFamily="34" charset="0"/>
              </a:rPr>
              <a:t>41</a:t>
            </a:r>
            <a:r>
              <a:rPr lang="en-US" sz="4000" b="0" i="0" dirty="0">
                <a:solidFill>
                  <a:srgbClr val="121212"/>
                </a:solidFill>
                <a:effectLst/>
                <a:latin typeface="Arial" panose="020B0604020202020204" pitchFamily="34" charset="0"/>
              </a:rPr>
              <a:t>When the ten heard it, they began to be indignant toward James and John.</a:t>
            </a:r>
            <a:endParaRPr lang="en-IN" dirty="0"/>
          </a:p>
        </p:txBody>
      </p:sp>
      <p:sp>
        <p:nvSpPr>
          <p:cNvPr id="2" name="TextBox 1">
            <a:extLst>
              <a:ext uri="{FF2B5EF4-FFF2-40B4-BE49-F238E27FC236}">
                <a16:creationId xmlns:a16="http://schemas.microsoft.com/office/drawing/2014/main" id="{55A8EEF0-3627-41E1-B5F2-8DB9B7326BA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18ABB-9162-D1AF-F257-C0B029267BCE}"/>
              </a:ext>
            </a:extLst>
          </p:cNvPr>
          <p:cNvPicPr>
            <a:picLocks noChangeAspect="1"/>
          </p:cNvPicPr>
          <p:nvPr/>
        </p:nvPicPr>
        <p:blipFill>
          <a:blip r:embed="rId2"/>
          <a:stretch>
            <a:fillRect/>
          </a:stretch>
        </p:blipFill>
        <p:spPr>
          <a:xfrm>
            <a:off x="0" y="-78301"/>
            <a:ext cx="12192000" cy="6936301"/>
          </a:xfrm>
          <a:prstGeom prst="rect">
            <a:avLst/>
          </a:prstGeom>
        </p:spPr>
      </p:pic>
      <p:sp>
        <p:nvSpPr>
          <p:cNvPr id="2" name="TextBox 1">
            <a:extLst>
              <a:ext uri="{FF2B5EF4-FFF2-40B4-BE49-F238E27FC236}">
                <a16:creationId xmlns:a16="http://schemas.microsoft.com/office/drawing/2014/main" id="{11F2A5D5-5D5C-1F3E-4226-2B9CE8A7258C}"/>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42</a:t>
            </a:r>
            <a:r>
              <a:rPr lang="en-US" sz="4000" b="0" i="0" dirty="0">
                <a:solidFill>
                  <a:srgbClr val="121212"/>
                </a:solidFill>
                <a:effectLst/>
                <a:latin typeface="Arial" panose="020B0604020202020204" pitchFamily="34" charset="0"/>
              </a:rPr>
              <a:t>Jesus summoned them and said to them, </a:t>
            </a:r>
            <a:r>
              <a:rPr lang="en-US" sz="4000" b="0" i="0" dirty="0">
                <a:solidFill>
                  <a:srgbClr val="FF3D4D"/>
                </a:solidFill>
                <a:effectLst/>
                <a:latin typeface="Arial" panose="020B0604020202020204" pitchFamily="34" charset="0"/>
              </a:rPr>
              <a:t>“You know that they who are recognized as rulers over the nations lord it over them, and their great ones exercise authority over them.</a:t>
            </a:r>
            <a:endParaRPr lang="en-IN" dirty="0"/>
          </a:p>
        </p:txBody>
      </p:sp>
      <p:sp>
        <p:nvSpPr>
          <p:cNvPr id="2" name="TextBox 1">
            <a:extLst>
              <a:ext uri="{FF2B5EF4-FFF2-40B4-BE49-F238E27FC236}">
                <a16:creationId xmlns:a16="http://schemas.microsoft.com/office/drawing/2014/main" id="{082F2AD5-1776-7C8C-3DC3-74E2F7F75F3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EECB28-7599-F1B2-29FF-F4A234CF7A3A}"/>
              </a:ext>
            </a:extLst>
          </p:cNvPr>
          <p:cNvPicPr>
            <a:picLocks noChangeAspect="1"/>
          </p:cNvPicPr>
          <p:nvPr/>
        </p:nvPicPr>
        <p:blipFill>
          <a:blip r:embed="rId2"/>
          <a:stretch>
            <a:fillRect/>
          </a:stretch>
        </p:blipFill>
        <p:spPr>
          <a:xfrm>
            <a:off x="-104931" y="-484218"/>
            <a:ext cx="12296931" cy="7342218"/>
          </a:xfrm>
          <a:prstGeom prst="rect">
            <a:avLst/>
          </a:prstGeom>
        </p:spPr>
      </p:pic>
      <p:sp>
        <p:nvSpPr>
          <p:cNvPr id="2" name="TextBox 1">
            <a:extLst>
              <a:ext uri="{FF2B5EF4-FFF2-40B4-BE49-F238E27FC236}">
                <a16:creationId xmlns:a16="http://schemas.microsoft.com/office/drawing/2014/main" id="{5925C738-FA39-25F1-6EC1-3EEDEA00DA61}"/>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43</a:t>
            </a:r>
            <a:r>
              <a:rPr lang="en-US" sz="5400" b="0" i="0" dirty="0">
                <a:solidFill>
                  <a:srgbClr val="FF3D4D"/>
                </a:solidFill>
                <a:effectLst/>
                <a:latin typeface="Arial" panose="020B0604020202020204" pitchFamily="34" charset="0"/>
              </a:rPr>
              <a:t>But it shall not be so among you, but whoever wants to become great among you shall be your servant. </a:t>
            </a:r>
            <a:endParaRPr lang="en-IN" sz="5400" dirty="0"/>
          </a:p>
        </p:txBody>
      </p:sp>
      <p:sp>
        <p:nvSpPr>
          <p:cNvPr id="2" name="TextBox 1">
            <a:extLst>
              <a:ext uri="{FF2B5EF4-FFF2-40B4-BE49-F238E27FC236}">
                <a16:creationId xmlns:a16="http://schemas.microsoft.com/office/drawing/2014/main" id="{667C18F9-E9C9-D25D-74FC-88075201726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A2251C-8570-5327-1FC6-A11762F3E2A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C966A9CD-346B-9B50-39ED-44AB254E5C20}"/>
              </a:ext>
            </a:extLst>
          </p:cNvPr>
          <p:cNvSpPr txBox="1"/>
          <p:nvPr/>
        </p:nvSpPr>
        <p:spPr>
          <a:xfrm>
            <a:off x="320225" y="294116"/>
            <a:ext cx="8038454" cy="3134884"/>
          </a:xfrm>
          <a:prstGeom prst="rect">
            <a:avLst/>
          </a:prstGeom>
          <a:noFill/>
        </p:spPr>
        <p:txBody>
          <a:bodyPr wrap="square" rtlCol="0">
            <a:noAutofit/>
          </a:bodyPr>
          <a:lstStyle/>
          <a:p>
            <a:r>
              <a:rPr lang="en-US" sz="6000" b="0" i="0" u="none" strike="noStrike" baseline="0" dirty="0">
                <a:solidFill>
                  <a:schemeClr val="bg1"/>
                </a:solidFill>
                <a:latin typeface="TimesNewRomanPSMT"/>
              </a:rPr>
              <a:t>James and John make their request - Matthew 20:20-28; Mark 10:35-45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062A82-A320-9BF8-6628-6238FBCF5530}"/>
              </a:ext>
            </a:extLst>
          </p:cNvPr>
          <p:cNvPicPr>
            <a:picLocks noChangeAspect="1"/>
          </p:cNvPicPr>
          <p:nvPr/>
        </p:nvPicPr>
        <p:blipFill>
          <a:blip r:embed="rId2"/>
          <a:stretch>
            <a:fillRect/>
          </a:stretch>
        </p:blipFill>
        <p:spPr>
          <a:xfrm flipH="1">
            <a:off x="0" y="-143083"/>
            <a:ext cx="12192000" cy="7001083"/>
          </a:xfrm>
          <a:prstGeom prst="rect">
            <a:avLst/>
          </a:prstGeom>
        </p:spPr>
      </p:pic>
      <p:sp>
        <p:nvSpPr>
          <p:cNvPr id="3" name="TextBox 2">
            <a:extLst>
              <a:ext uri="{FF2B5EF4-FFF2-40B4-BE49-F238E27FC236}">
                <a16:creationId xmlns:a16="http://schemas.microsoft.com/office/drawing/2014/main" id="{E73CB259-A533-F868-FCD4-9B1FC547C2D6}"/>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a:t>
            </a:r>
            <a:r>
              <a:rPr lang="bo-C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10:43,44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45</a:t>
            </a:r>
            <a:r>
              <a:rPr lang="en-US" sz="4400" b="0" i="0" dirty="0">
                <a:solidFill>
                  <a:srgbClr val="FF3D4D"/>
                </a:solidFill>
                <a:effectLst/>
                <a:latin typeface="Arial" panose="020B0604020202020204" pitchFamily="34" charset="0"/>
              </a:rPr>
              <a:t>For the Son of Man also came not to be served but to serve, and to give his life as a ransom for many.”</a:t>
            </a:r>
            <a:endParaRPr lang="en-IN" dirty="0"/>
          </a:p>
        </p:txBody>
      </p:sp>
      <p:sp>
        <p:nvSpPr>
          <p:cNvPr id="2" name="TextBox 1">
            <a:extLst>
              <a:ext uri="{FF2B5EF4-FFF2-40B4-BE49-F238E27FC236}">
                <a16:creationId xmlns:a16="http://schemas.microsoft.com/office/drawing/2014/main" id="{822FF0A4-459C-1DE8-3B17-914CE7EC40E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C391C-2DDE-0B1E-F2BB-E140CB2A6E76}"/>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B5E6A6AB-E998-B598-7267-0B0B4F8A5169}"/>
              </a:ext>
            </a:extLst>
          </p:cNvPr>
          <p:cNvSpPr txBox="1"/>
          <p:nvPr/>
        </p:nvSpPr>
        <p:spPr>
          <a:xfrm>
            <a:off x="498883" y="30494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James and John make their request - Matthew 20:20-28; Mark 10:35-45 </a:t>
            </a:r>
            <a:endParaRPr lang="en-IN" sz="4800" dirty="0"/>
          </a:p>
        </p:txBody>
      </p:sp>
      <p:sp>
        <p:nvSpPr>
          <p:cNvPr id="2" name="TextBox 1">
            <a:extLst>
              <a:ext uri="{FF2B5EF4-FFF2-40B4-BE49-F238E27FC236}">
                <a16:creationId xmlns:a16="http://schemas.microsoft.com/office/drawing/2014/main" id="{182758F6-8020-0DA6-6564-C15C67202036}"/>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DDD3A-BB50-C816-E080-5AA857D48095}"/>
              </a:ext>
            </a:extLst>
          </p:cNvPr>
          <p:cNvPicPr>
            <a:picLocks noChangeAspect="1"/>
          </p:cNvPicPr>
          <p:nvPr/>
        </p:nvPicPr>
        <p:blipFill>
          <a:blip r:embed="rId2"/>
          <a:stretch>
            <a:fillRect/>
          </a:stretch>
        </p:blipFill>
        <p:spPr>
          <a:xfrm>
            <a:off x="-31297" y="0"/>
            <a:ext cx="12223297" cy="7223760"/>
          </a:xfrm>
          <a:prstGeom prst="rect">
            <a:avLst/>
          </a:prstGeom>
        </p:spPr>
      </p:pic>
      <p:sp>
        <p:nvSpPr>
          <p:cNvPr id="3" name="TextBox 2">
            <a:extLst>
              <a:ext uri="{FF2B5EF4-FFF2-40B4-BE49-F238E27FC236}">
                <a16:creationId xmlns:a16="http://schemas.microsoft.com/office/drawing/2014/main" id="{3ED5F06E-6161-3234-4A59-02938667B435}"/>
              </a:ext>
            </a:extLst>
          </p:cNvPr>
          <p:cNvSpPr txBox="1"/>
          <p:nvPr/>
        </p:nvSpPr>
        <p:spPr>
          <a:xfrm>
            <a:off x="320225" y="294116"/>
            <a:ext cx="8038454" cy="3134884"/>
          </a:xfrm>
          <a:prstGeom prst="rect">
            <a:avLst/>
          </a:prstGeom>
          <a:noFill/>
        </p:spPr>
        <p:txBody>
          <a:bodyPr wrap="square" rtlCol="0">
            <a:noAutofit/>
          </a:bodyPr>
          <a:lstStyle/>
          <a:p>
            <a:r>
              <a:rPr lang="en-US" sz="6000" b="0" i="0" u="none" strike="noStrike" baseline="0" dirty="0">
                <a:solidFill>
                  <a:schemeClr val="bg1"/>
                </a:solidFill>
                <a:latin typeface="TimesNewRomanPSMT"/>
              </a:rPr>
              <a:t>James and John make their request - Matthew 20:20-28; Mark 10:35-45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Jesus was teaching 31</a:t>
            </a:r>
            <a:r>
              <a:rPr lang="en-US" sz="4800" b="0" i="0" dirty="0">
                <a:solidFill>
                  <a:srgbClr val="FF3D4D"/>
                </a:solidFill>
                <a:effectLst/>
                <a:latin typeface="Arial" panose="020B0604020202020204" pitchFamily="34" charset="0"/>
              </a:rPr>
              <a:t>But many who are first will be last, and the last first.”</a:t>
            </a:r>
            <a:endParaRPr lang="en-IN" sz="4800" dirty="0"/>
          </a:p>
        </p:txBody>
      </p:sp>
      <p:sp>
        <p:nvSpPr>
          <p:cNvPr id="2" name="TextBox 1">
            <a:extLst>
              <a:ext uri="{FF2B5EF4-FFF2-40B4-BE49-F238E27FC236}">
                <a16:creationId xmlns:a16="http://schemas.microsoft.com/office/drawing/2014/main" id="{2DFE7F5A-B528-429C-D334-4A1BE0F78CF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AC3A9-C414-9B8C-49EF-9CF3102F0DD1}"/>
              </a:ext>
            </a:extLst>
          </p:cNvPr>
          <p:cNvPicPr>
            <a:picLocks noChangeAspect="1"/>
          </p:cNvPicPr>
          <p:nvPr/>
        </p:nvPicPr>
        <p:blipFill>
          <a:blip r:embed="rId2"/>
          <a:stretch>
            <a:fillRect/>
          </a:stretch>
        </p:blipFill>
        <p:spPr>
          <a:xfrm>
            <a:off x="0" y="-143083"/>
            <a:ext cx="12192000" cy="7001083"/>
          </a:xfrm>
          <a:prstGeom prst="rect">
            <a:avLst/>
          </a:prstGeom>
        </p:spPr>
      </p:pic>
      <p:sp>
        <p:nvSpPr>
          <p:cNvPr id="3" name="TextBox 2">
            <a:extLst>
              <a:ext uri="{FF2B5EF4-FFF2-40B4-BE49-F238E27FC236}">
                <a16:creationId xmlns:a16="http://schemas.microsoft.com/office/drawing/2014/main" id="{AC8FF06B-C9F6-6B48-9E11-6EF5E2552B0E}"/>
              </a:ext>
            </a:extLst>
          </p:cNvPr>
          <p:cNvSpPr txBox="1"/>
          <p:nvPr/>
        </p:nvSpPr>
        <p:spPr>
          <a:xfrm>
            <a:off x="9338083" y="32044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Mark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67626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2400" dirty="0"/>
              <a:t>some time later James and John came to Jesus with their mother)Matt 20 </a:t>
            </a:r>
            <a:r>
              <a:rPr lang="en-US" sz="4800" b="0" i="0" dirty="0">
                <a:solidFill>
                  <a:srgbClr val="777A7B"/>
                </a:solidFill>
                <a:effectLst/>
                <a:latin typeface="Arial" panose="020B0604020202020204" pitchFamily="34" charset="0"/>
              </a:rPr>
              <a:t>20</a:t>
            </a:r>
            <a:r>
              <a:rPr lang="en-US" sz="4800" b="0" i="0" dirty="0">
                <a:solidFill>
                  <a:srgbClr val="121212"/>
                </a:solidFill>
                <a:effectLst/>
                <a:latin typeface="Arial" panose="020B0604020202020204" pitchFamily="34" charset="0"/>
              </a:rPr>
              <a:t>Then the mother of the sons of Zebedee came to him with her sons, kneeling and asking a certain thing of him.</a:t>
            </a:r>
            <a:endParaRPr lang="en-IN" dirty="0"/>
          </a:p>
        </p:txBody>
      </p:sp>
      <p:sp>
        <p:nvSpPr>
          <p:cNvPr id="2" name="TextBox 1">
            <a:extLst>
              <a:ext uri="{FF2B5EF4-FFF2-40B4-BE49-F238E27FC236}">
                <a16:creationId xmlns:a16="http://schemas.microsoft.com/office/drawing/2014/main" id="{5621CBDC-10D9-82F7-115B-45CD763A2A0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FB259C-2622-ABE8-92E3-1E1A85877024}"/>
              </a:ext>
            </a:extLst>
          </p:cNvPr>
          <p:cNvPicPr>
            <a:picLocks noChangeAspect="1"/>
          </p:cNvPicPr>
          <p:nvPr/>
        </p:nvPicPr>
        <p:blipFill>
          <a:blip r:embed="rId2"/>
          <a:stretch>
            <a:fillRect/>
          </a:stretch>
        </p:blipFill>
        <p:spPr>
          <a:xfrm>
            <a:off x="0" y="1"/>
            <a:ext cx="12202510" cy="6858000"/>
          </a:xfrm>
          <a:prstGeom prst="rect">
            <a:avLst/>
          </a:prstGeom>
        </p:spPr>
      </p:pic>
      <p:sp>
        <p:nvSpPr>
          <p:cNvPr id="2" name="TextBox 1">
            <a:extLst>
              <a:ext uri="{FF2B5EF4-FFF2-40B4-BE49-F238E27FC236}">
                <a16:creationId xmlns:a16="http://schemas.microsoft.com/office/drawing/2014/main" id="{55878EC9-702C-9531-98ED-E40D6C309EDC}"/>
              </a:ext>
            </a:extLst>
          </p:cNvPr>
          <p:cNvSpPr txBox="1"/>
          <p:nvPr/>
        </p:nvSpPr>
        <p:spPr>
          <a:xfrm>
            <a:off x="560876" y="242953"/>
            <a:ext cx="34058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Matthew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He said to her, </a:t>
            </a:r>
            <a:r>
              <a:rPr lang="en-US" sz="4400" b="0" i="0" dirty="0">
                <a:solidFill>
                  <a:srgbClr val="FF3D4D"/>
                </a:solidFill>
                <a:effectLst/>
                <a:latin typeface="Arial" panose="020B0604020202020204" pitchFamily="34" charset="0"/>
              </a:rPr>
              <a:t>“What do you want?”</a:t>
            </a:r>
            <a:endParaRPr lang="en-US" sz="4400" b="0" i="0" dirty="0">
              <a:solidFill>
                <a:srgbClr val="121212"/>
              </a:solidFill>
              <a:effectLst/>
              <a:latin typeface="Arial" panose="020B0604020202020204" pitchFamily="34" charset="0"/>
            </a:endParaRPr>
          </a:p>
          <a:p>
            <a:pPr algn="l"/>
            <a:r>
              <a:rPr lang="en-US" sz="4400" b="0" i="0" dirty="0">
                <a:solidFill>
                  <a:srgbClr val="121212"/>
                </a:solidFill>
                <a:effectLst/>
                <a:latin typeface="Arial" panose="020B0604020202020204" pitchFamily="34" charset="0"/>
              </a:rPr>
              <a:t>She said to him, “Command that these, my two sons, may sit, one on your right hand and one on your left hand, in your Kingdom.”</a:t>
            </a:r>
          </a:p>
          <a:p>
            <a:endParaRPr lang="en-IN" dirty="0"/>
          </a:p>
        </p:txBody>
      </p:sp>
      <p:sp>
        <p:nvSpPr>
          <p:cNvPr id="2" name="TextBox 1">
            <a:extLst>
              <a:ext uri="{FF2B5EF4-FFF2-40B4-BE49-F238E27FC236}">
                <a16:creationId xmlns:a16="http://schemas.microsoft.com/office/drawing/2014/main" id="{8BB0CC0E-3ACE-3568-AC4F-4EB4CBF6142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512</Words>
  <Application>Microsoft Office PowerPoint</Application>
  <PresentationFormat>Widescreen</PresentationFormat>
  <Paragraphs>46</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41-2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2023-01-25T14:53:04Z</dcterms:modified>
</cp:coreProperties>
</file>