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96" r:id="rId10"/>
    <p:sldId id="297" r:id="rId11"/>
    <p:sldId id="262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64" d="100"/>
          <a:sy n="64" d="100"/>
        </p:scale>
        <p:origin x="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617DE73F-87DA-4C38-BEA4-FFB95EFC1BFB}"/>
    <pc:docChg chg="modSld">
      <pc:chgData name="Alfred Smith" userId="3c60a3631c0db8ad" providerId="LiveId" clId="{617DE73F-87DA-4C38-BEA4-FFB95EFC1BFB}" dt="2023-01-25T14:52:58.882" v="0"/>
      <pc:docMkLst>
        <pc:docMk/>
      </pc:docMkLst>
      <pc:sldChg chg="modSp mod">
        <pc:chgData name="Alfred Smith" userId="3c60a3631c0db8ad" providerId="LiveId" clId="{617DE73F-87DA-4C38-BEA4-FFB95EFC1BFB}" dt="2023-01-25T14:52:58.882" v="0"/>
        <pc:sldMkLst>
          <pc:docMk/>
          <pc:sldMk cId="1499918570" sldId="257"/>
        </pc:sldMkLst>
        <pc:spChg chg="mod">
          <ac:chgData name="Alfred Smith" userId="3c60a3631c0db8ad" providerId="LiveId" clId="{617DE73F-87DA-4C38-BEA4-FFB95EFC1BFB}" dt="2023-01-25T14:52:58.882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Leonie Smith" userId="fed1330f33f5650e" providerId="LiveId" clId="{044C78C6-D938-4CE9-BB0B-6E1576B2850B}"/>
    <pc:docChg chg="custSel modSld">
      <pc:chgData name="Leonie Smith" userId="fed1330f33f5650e" providerId="LiveId" clId="{044C78C6-D938-4CE9-BB0B-6E1576B2850B}" dt="2023-01-17T05:21:27.272" v="37"/>
      <pc:docMkLst>
        <pc:docMk/>
      </pc:docMkLst>
      <pc:sldChg chg="delSp modTransition modAnim">
        <pc:chgData name="Leonie Smith" userId="fed1330f33f5650e" providerId="LiveId" clId="{044C78C6-D938-4CE9-BB0B-6E1576B2850B}" dt="2023-01-17T05:20:31.823" v="18"/>
        <pc:sldMkLst>
          <pc:docMk/>
          <pc:sldMk cId="1499918570" sldId="257"/>
        </pc:sldMkLst>
        <pc:picChg chg="del">
          <ac:chgData name="Leonie Smith" userId="fed1330f33f5650e" providerId="LiveId" clId="{044C78C6-D938-4CE9-BB0B-6E1576B2850B}" dt="2023-01-17T05:20:31.823" v="18"/>
          <ac:picMkLst>
            <pc:docMk/>
            <pc:sldMk cId="1499918570" sldId="257"/>
            <ac:picMk id="8" creationId="{20DDF72E-AD70-2A15-AEB8-BEB7302C45E0}"/>
          </ac:picMkLst>
        </pc:picChg>
      </pc:sldChg>
      <pc:sldChg chg="addSp delSp modSp mod modTransition">
        <pc:chgData name="Leonie Smith" userId="fed1330f33f5650e" providerId="LiveId" clId="{044C78C6-D938-4CE9-BB0B-6E1576B2850B}" dt="2023-01-17T05:20:31.823" v="18"/>
        <pc:sldMkLst>
          <pc:docMk/>
          <pc:sldMk cId="3788111665" sldId="258"/>
        </pc:sldMkLst>
        <pc:spChg chg="del">
          <ac:chgData name="Leonie Smith" userId="fed1330f33f5650e" providerId="LiveId" clId="{044C78C6-D938-4CE9-BB0B-6E1576B2850B}" dt="2023-01-17T05:18:49.338" v="0" actId="21"/>
          <ac:spMkLst>
            <pc:docMk/>
            <pc:sldMk cId="3788111665" sldId="258"/>
            <ac:spMk id="2" creationId="{26006283-85DD-D37A-2543-9CBD7D1F4D9B}"/>
          </ac:spMkLst>
        </pc:spChg>
        <pc:spChg chg="add mod">
          <ac:chgData name="Leonie Smith" userId="fed1330f33f5650e" providerId="LiveId" clId="{044C78C6-D938-4CE9-BB0B-6E1576B2850B}" dt="2023-01-17T05:19:28.650" v="9"/>
          <ac:spMkLst>
            <pc:docMk/>
            <pc:sldMk cId="3788111665" sldId="258"/>
            <ac:spMk id="4" creationId="{D74FC67D-7CB3-1CBE-0647-FD1E980586E8}"/>
          </ac:spMkLst>
        </pc:spChg>
      </pc:sldChg>
      <pc:sldChg chg="addSp delSp modSp mod modTransition modAnim">
        <pc:chgData name="Leonie Smith" userId="fed1330f33f5650e" providerId="LiveId" clId="{044C78C6-D938-4CE9-BB0B-6E1576B2850B}" dt="2023-01-17T05:21:27.272" v="37"/>
        <pc:sldMkLst>
          <pc:docMk/>
          <pc:sldMk cId="454763615" sldId="259"/>
        </pc:sldMkLst>
        <pc:spChg chg="add mod">
          <ac:chgData name="Leonie Smith" userId="fed1330f33f5650e" providerId="LiveId" clId="{044C78C6-D938-4CE9-BB0B-6E1576B2850B}" dt="2023-01-17T05:21:27.272" v="37"/>
          <ac:spMkLst>
            <pc:docMk/>
            <pc:sldMk cId="454763615" sldId="259"/>
            <ac:spMk id="2" creationId="{00C3BFA6-11B1-A3D7-56F1-D6E2AF7B0058}"/>
          </ac:spMkLst>
        </pc:spChg>
        <pc:spChg chg="del">
          <ac:chgData name="Leonie Smith" userId="fed1330f33f5650e" providerId="LiveId" clId="{044C78C6-D938-4CE9-BB0B-6E1576B2850B}" dt="2023-01-17T05:20:38.606" v="19" actId="21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Leonie Smith" userId="fed1330f33f5650e" providerId="LiveId" clId="{044C78C6-D938-4CE9-BB0B-6E1576B2850B}" dt="2023-01-17T05:20:31.823" v="18"/>
          <ac:picMkLst>
            <pc:docMk/>
            <pc:sldMk cId="454763615" sldId="259"/>
            <ac:picMk id="12" creationId="{982D856F-6ECE-1CF7-F480-445AB2197EB5}"/>
          </ac:picMkLst>
        </pc:picChg>
      </pc:sldChg>
      <pc:sldChg chg="addSp delSp modSp mod modTransition modAnim">
        <pc:chgData name="Leonie Smith" userId="fed1330f33f5650e" providerId="LiveId" clId="{044C78C6-D938-4CE9-BB0B-6E1576B2850B}" dt="2023-01-17T05:21:25.624" v="36"/>
        <pc:sldMkLst>
          <pc:docMk/>
          <pc:sldMk cId="2346136586" sldId="260"/>
        </pc:sldMkLst>
        <pc:spChg chg="add mod">
          <ac:chgData name="Leonie Smith" userId="fed1330f33f5650e" providerId="LiveId" clId="{044C78C6-D938-4CE9-BB0B-6E1576B2850B}" dt="2023-01-17T05:21:25.624" v="36"/>
          <ac:spMkLst>
            <pc:docMk/>
            <pc:sldMk cId="2346136586" sldId="260"/>
            <ac:spMk id="2" creationId="{3A168302-C5EB-8232-F75F-07C3BED68C86}"/>
          </ac:spMkLst>
        </pc:spChg>
        <pc:spChg chg="del">
          <ac:chgData name="Leonie Smith" userId="fed1330f33f5650e" providerId="LiveId" clId="{044C78C6-D938-4CE9-BB0B-6E1576B2850B}" dt="2023-01-17T05:20:40.936" v="20" actId="21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Leonie Smith" userId="fed1330f33f5650e" providerId="LiveId" clId="{044C78C6-D938-4CE9-BB0B-6E1576B2850B}" dt="2023-01-17T05:20:31.823" v="18"/>
          <ac:picMkLst>
            <pc:docMk/>
            <pc:sldMk cId="2346136586" sldId="260"/>
            <ac:picMk id="17" creationId="{A2BEE123-AA13-EE7A-ADF0-C6609B123A8E}"/>
          </ac:picMkLst>
        </pc:picChg>
      </pc:sldChg>
      <pc:sldChg chg="addSp delSp modSp mod modTransition modAnim">
        <pc:chgData name="Leonie Smith" userId="fed1330f33f5650e" providerId="LiveId" clId="{044C78C6-D938-4CE9-BB0B-6E1576B2850B}" dt="2023-01-17T05:21:23.958" v="35"/>
        <pc:sldMkLst>
          <pc:docMk/>
          <pc:sldMk cId="4037329247" sldId="261"/>
        </pc:sldMkLst>
        <pc:spChg chg="add mod">
          <ac:chgData name="Leonie Smith" userId="fed1330f33f5650e" providerId="LiveId" clId="{044C78C6-D938-4CE9-BB0B-6E1576B2850B}" dt="2023-01-17T05:21:23.958" v="35"/>
          <ac:spMkLst>
            <pc:docMk/>
            <pc:sldMk cId="4037329247" sldId="261"/>
            <ac:spMk id="2" creationId="{B0816232-AD44-CD20-4C7E-8BF6C0355C0C}"/>
          </ac:spMkLst>
        </pc:spChg>
        <pc:spChg chg="del">
          <ac:chgData name="Leonie Smith" userId="fed1330f33f5650e" providerId="LiveId" clId="{044C78C6-D938-4CE9-BB0B-6E1576B2850B}" dt="2023-01-17T05:20:44.704" v="21" actId="21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Leonie Smith" userId="fed1330f33f5650e" providerId="LiveId" clId="{044C78C6-D938-4CE9-BB0B-6E1576B2850B}" dt="2023-01-17T05:20:31.823" v="18"/>
          <ac:picMkLst>
            <pc:docMk/>
            <pc:sldMk cId="4037329247" sldId="261"/>
            <ac:picMk id="12" creationId="{32707315-CEF7-7B7B-57E3-30BF841FDAE4}"/>
          </ac:picMkLst>
        </pc:picChg>
      </pc:sldChg>
      <pc:sldChg chg="addSp delSp modSp mod modTransition modAnim">
        <pc:chgData name="Leonie Smith" userId="fed1330f33f5650e" providerId="LiveId" clId="{044C78C6-D938-4CE9-BB0B-6E1576B2850B}" dt="2023-01-17T05:21:20.732" v="33"/>
        <pc:sldMkLst>
          <pc:docMk/>
          <pc:sldMk cId="1909638311" sldId="262"/>
        </pc:sldMkLst>
        <pc:spChg chg="add mod">
          <ac:chgData name="Leonie Smith" userId="fed1330f33f5650e" providerId="LiveId" clId="{044C78C6-D938-4CE9-BB0B-6E1576B2850B}" dt="2023-01-17T05:21:20.732" v="33"/>
          <ac:spMkLst>
            <pc:docMk/>
            <pc:sldMk cId="1909638311" sldId="262"/>
            <ac:spMk id="2" creationId="{876B65EC-548F-CC9C-205F-7F435A88E019}"/>
          </ac:spMkLst>
        </pc:spChg>
        <pc:spChg chg="del">
          <ac:chgData name="Leonie Smith" userId="fed1330f33f5650e" providerId="LiveId" clId="{044C78C6-D938-4CE9-BB0B-6E1576B2850B}" dt="2023-01-17T05:20:50.314" v="23" actId="21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Leonie Smith" userId="fed1330f33f5650e" providerId="LiveId" clId="{044C78C6-D938-4CE9-BB0B-6E1576B2850B}" dt="2023-01-17T05:20:31.823" v="18"/>
          <ac:picMkLst>
            <pc:docMk/>
            <pc:sldMk cId="1909638311" sldId="262"/>
            <ac:picMk id="9" creationId="{361C5D3C-8FED-6382-1807-31604BE4DE4D}"/>
          </ac:picMkLst>
        </pc:picChg>
      </pc:sldChg>
      <pc:sldChg chg="addSp delSp modSp mod modTransition modAnim">
        <pc:chgData name="Leonie Smith" userId="fed1330f33f5650e" providerId="LiveId" clId="{044C78C6-D938-4CE9-BB0B-6E1576B2850B}" dt="2023-01-17T05:21:19.102" v="32"/>
        <pc:sldMkLst>
          <pc:docMk/>
          <pc:sldMk cId="4044745628" sldId="264"/>
        </pc:sldMkLst>
        <pc:spChg chg="add mod">
          <ac:chgData name="Leonie Smith" userId="fed1330f33f5650e" providerId="LiveId" clId="{044C78C6-D938-4CE9-BB0B-6E1576B2850B}" dt="2023-01-17T05:21:19.102" v="32"/>
          <ac:spMkLst>
            <pc:docMk/>
            <pc:sldMk cId="4044745628" sldId="264"/>
            <ac:spMk id="2" creationId="{C5D37D1F-F43D-FFFA-3A86-A76E678A5D00}"/>
          </ac:spMkLst>
        </pc:spChg>
        <pc:spChg chg="del mod">
          <ac:chgData name="Leonie Smith" userId="fed1330f33f5650e" providerId="LiveId" clId="{044C78C6-D938-4CE9-BB0B-6E1576B2850B}" dt="2023-01-17T05:20:53.895" v="25" actId="21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Leonie Smith" userId="fed1330f33f5650e" providerId="LiveId" clId="{044C78C6-D938-4CE9-BB0B-6E1576B2850B}" dt="2023-01-17T05:20:31.823" v="18"/>
          <ac:picMkLst>
            <pc:docMk/>
            <pc:sldMk cId="4044745628" sldId="264"/>
            <ac:picMk id="25" creationId="{9AA6C714-C418-F984-A8E2-AC42D5CE0F8E}"/>
          </ac:picMkLst>
        </pc:picChg>
      </pc:sldChg>
      <pc:sldChg chg="addSp delSp modSp mod modTransition modAnim">
        <pc:chgData name="Leonie Smith" userId="fed1330f33f5650e" providerId="LiveId" clId="{044C78C6-D938-4CE9-BB0B-6E1576B2850B}" dt="2023-01-17T05:21:17.480" v="31"/>
        <pc:sldMkLst>
          <pc:docMk/>
          <pc:sldMk cId="978260341" sldId="265"/>
        </pc:sldMkLst>
        <pc:spChg chg="add mod">
          <ac:chgData name="Leonie Smith" userId="fed1330f33f5650e" providerId="LiveId" clId="{044C78C6-D938-4CE9-BB0B-6E1576B2850B}" dt="2023-01-17T05:21:17.480" v="31"/>
          <ac:spMkLst>
            <pc:docMk/>
            <pc:sldMk cId="978260341" sldId="265"/>
            <ac:spMk id="2" creationId="{8368FAF9-0C02-0E05-8421-344ACD8C7F0E}"/>
          </ac:spMkLst>
        </pc:spChg>
        <pc:spChg chg="del">
          <ac:chgData name="Leonie Smith" userId="fed1330f33f5650e" providerId="LiveId" clId="{044C78C6-D938-4CE9-BB0B-6E1576B2850B}" dt="2023-01-17T05:20:57.739" v="26" actId="21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Leonie Smith" userId="fed1330f33f5650e" providerId="LiveId" clId="{044C78C6-D938-4CE9-BB0B-6E1576B2850B}" dt="2023-01-17T05:20:31.823" v="18"/>
          <ac:picMkLst>
            <pc:docMk/>
            <pc:sldMk cId="978260341" sldId="265"/>
            <ac:picMk id="25" creationId="{56FEB7EB-FD53-5CE4-0D75-007C23F955D5}"/>
          </ac:picMkLst>
        </pc:picChg>
      </pc:sldChg>
      <pc:sldChg chg="addSp delSp modSp mod modTransition modAnim">
        <pc:chgData name="Leonie Smith" userId="fed1330f33f5650e" providerId="LiveId" clId="{044C78C6-D938-4CE9-BB0B-6E1576B2850B}" dt="2023-01-17T05:21:15.760" v="30"/>
        <pc:sldMkLst>
          <pc:docMk/>
          <pc:sldMk cId="3575870363" sldId="266"/>
        </pc:sldMkLst>
        <pc:spChg chg="add mod">
          <ac:chgData name="Leonie Smith" userId="fed1330f33f5650e" providerId="LiveId" clId="{044C78C6-D938-4CE9-BB0B-6E1576B2850B}" dt="2023-01-17T05:21:15.760" v="30"/>
          <ac:spMkLst>
            <pc:docMk/>
            <pc:sldMk cId="3575870363" sldId="266"/>
            <ac:spMk id="2" creationId="{F5377258-3704-CE1E-047D-83CE195E9413}"/>
          </ac:spMkLst>
        </pc:spChg>
        <pc:spChg chg="del">
          <ac:chgData name="Leonie Smith" userId="fed1330f33f5650e" providerId="LiveId" clId="{044C78C6-D938-4CE9-BB0B-6E1576B2850B}" dt="2023-01-17T05:21:00.415" v="27" actId="21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Leonie Smith" userId="fed1330f33f5650e" providerId="LiveId" clId="{044C78C6-D938-4CE9-BB0B-6E1576B2850B}" dt="2023-01-17T05:20:31.823" v="18"/>
          <ac:picMkLst>
            <pc:docMk/>
            <pc:sldMk cId="3575870363" sldId="266"/>
            <ac:picMk id="26" creationId="{CF0ADE19-105F-1B3E-A68C-8C8C9296B06A}"/>
          </ac:picMkLst>
        </pc:picChg>
      </pc:sldChg>
      <pc:sldChg chg="addSp delSp modSp mod modTransition modAnim">
        <pc:chgData name="Leonie Smith" userId="fed1330f33f5650e" providerId="LiveId" clId="{044C78C6-D938-4CE9-BB0B-6E1576B2850B}" dt="2023-01-17T05:21:14.173" v="29"/>
        <pc:sldMkLst>
          <pc:docMk/>
          <pc:sldMk cId="4017137865" sldId="267"/>
        </pc:sldMkLst>
        <pc:spChg chg="add mod">
          <ac:chgData name="Leonie Smith" userId="fed1330f33f5650e" providerId="LiveId" clId="{044C78C6-D938-4CE9-BB0B-6E1576B2850B}" dt="2023-01-17T05:21:14.173" v="29"/>
          <ac:spMkLst>
            <pc:docMk/>
            <pc:sldMk cId="4017137865" sldId="267"/>
            <ac:spMk id="2" creationId="{F3D0CB43-ABC1-C856-18C8-CA4302252561}"/>
          </ac:spMkLst>
        </pc:spChg>
        <pc:spChg chg="del">
          <ac:chgData name="Leonie Smith" userId="fed1330f33f5650e" providerId="LiveId" clId="{044C78C6-D938-4CE9-BB0B-6E1576B2850B}" dt="2023-01-17T05:21:03.166" v="28" actId="21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Leonie Smith" userId="fed1330f33f5650e" providerId="LiveId" clId="{044C78C6-D938-4CE9-BB0B-6E1576B2850B}" dt="2023-01-17T05:20:31.823" v="18"/>
          <ac:picMkLst>
            <pc:docMk/>
            <pc:sldMk cId="4017137865" sldId="267"/>
            <ac:picMk id="13" creationId="{8A172088-9726-DB19-4E00-282F7F851DEC}"/>
          </ac:picMkLst>
        </pc:picChg>
      </pc:sldChg>
      <pc:sldChg chg="modSp mod modTransition">
        <pc:chgData name="Leonie Smith" userId="fed1330f33f5650e" providerId="LiveId" clId="{044C78C6-D938-4CE9-BB0B-6E1576B2850B}" dt="2023-01-17T05:20:31.823" v="18"/>
        <pc:sldMkLst>
          <pc:docMk/>
          <pc:sldMk cId="4120481681" sldId="270"/>
        </pc:sldMkLst>
        <pc:spChg chg="mod">
          <ac:chgData name="Leonie Smith" userId="fed1330f33f5650e" providerId="LiveId" clId="{044C78C6-D938-4CE9-BB0B-6E1576B2850B}" dt="2023-01-17T05:19:22.393" v="8" actId="14100"/>
          <ac:spMkLst>
            <pc:docMk/>
            <pc:sldMk cId="4120481681" sldId="270"/>
            <ac:spMk id="3" creationId="{EE3E9E05-5FAF-9921-A7C8-0E69E62F0685}"/>
          </ac:spMkLst>
        </pc:spChg>
      </pc:sldChg>
      <pc:sldChg chg="modSp mod modTransition">
        <pc:chgData name="Leonie Smith" userId="fed1330f33f5650e" providerId="LiveId" clId="{044C78C6-D938-4CE9-BB0B-6E1576B2850B}" dt="2023-01-17T05:20:31.823" v="18"/>
        <pc:sldMkLst>
          <pc:docMk/>
          <pc:sldMk cId="939110669" sldId="271"/>
        </pc:sldMkLst>
        <pc:spChg chg="mod">
          <ac:chgData name="Leonie Smith" userId="fed1330f33f5650e" providerId="LiveId" clId="{044C78C6-D938-4CE9-BB0B-6E1576B2850B}" dt="2023-01-17T05:19:37.979" v="10"/>
          <ac:spMkLst>
            <pc:docMk/>
            <pc:sldMk cId="939110669" sldId="271"/>
            <ac:spMk id="2" creationId="{C9BB235F-836C-8FB1-1823-B73F9F2BBFDB}"/>
          </ac:spMkLst>
        </pc:spChg>
      </pc:sldChg>
      <pc:sldChg chg="modSp mod modTransition">
        <pc:chgData name="Leonie Smith" userId="fed1330f33f5650e" providerId="LiveId" clId="{044C78C6-D938-4CE9-BB0B-6E1576B2850B}" dt="2023-01-17T05:20:31.823" v="18"/>
        <pc:sldMkLst>
          <pc:docMk/>
          <pc:sldMk cId="4024569785" sldId="272"/>
        </pc:sldMkLst>
        <pc:spChg chg="mod">
          <ac:chgData name="Leonie Smith" userId="fed1330f33f5650e" providerId="LiveId" clId="{044C78C6-D938-4CE9-BB0B-6E1576B2850B}" dt="2023-01-17T05:19:43.380" v="11"/>
          <ac:spMkLst>
            <pc:docMk/>
            <pc:sldMk cId="4024569785" sldId="272"/>
            <ac:spMk id="2" creationId="{A5E77E42-B068-E210-6ABC-AED9E1EF88E1}"/>
          </ac:spMkLst>
        </pc:spChg>
      </pc:sldChg>
      <pc:sldChg chg="modSp mod modTransition">
        <pc:chgData name="Leonie Smith" userId="fed1330f33f5650e" providerId="LiveId" clId="{044C78C6-D938-4CE9-BB0B-6E1576B2850B}" dt="2023-01-17T05:20:31.823" v="18"/>
        <pc:sldMkLst>
          <pc:docMk/>
          <pc:sldMk cId="2168401200" sldId="274"/>
        </pc:sldMkLst>
        <pc:spChg chg="mod">
          <ac:chgData name="Leonie Smith" userId="fed1330f33f5650e" providerId="LiveId" clId="{044C78C6-D938-4CE9-BB0B-6E1576B2850B}" dt="2023-01-17T05:19:52.202" v="13"/>
          <ac:spMkLst>
            <pc:docMk/>
            <pc:sldMk cId="2168401200" sldId="274"/>
            <ac:spMk id="2" creationId="{DAC59D1F-289A-7C0D-62E4-E0EAECEAE715}"/>
          </ac:spMkLst>
        </pc:spChg>
      </pc:sldChg>
      <pc:sldChg chg="modSp mod modTransition">
        <pc:chgData name="Leonie Smith" userId="fed1330f33f5650e" providerId="LiveId" clId="{044C78C6-D938-4CE9-BB0B-6E1576B2850B}" dt="2023-01-17T05:20:31.823" v="18"/>
        <pc:sldMkLst>
          <pc:docMk/>
          <pc:sldMk cId="2996969115" sldId="275"/>
        </pc:sldMkLst>
        <pc:spChg chg="mod">
          <ac:chgData name="Leonie Smith" userId="fed1330f33f5650e" providerId="LiveId" clId="{044C78C6-D938-4CE9-BB0B-6E1576B2850B}" dt="2023-01-17T05:19:57.672" v="14"/>
          <ac:spMkLst>
            <pc:docMk/>
            <pc:sldMk cId="2996969115" sldId="275"/>
            <ac:spMk id="2" creationId="{2D9100C1-1305-16FA-5754-B15F076A84AD}"/>
          </ac:spMkLst>
        </pc:spChg>
      </pc:sldChg>
      <pc:sldChg chg="modSp mod modTransition">
        <pc:chgData name="Leonie Smith" userId="fed1330f33f5650e" providerId="LiveId" clId="{044C78C6-D938-4CE9-BB0B-6E1576B2850B}" dt="2023-01-17T05:20:31.823" v="18"/>
        <pc:sldMkLst>
          <pc:docMk/>
          <pc:sldMk cId="2390376940" sldId="276"/>
        </pc:sldMkLst>
        <pc:spChg chg="mod">
          <ac:chgData name="Leonie Smith" userId="fed1330f33f5650e" providerId="LiveId" clId="{044C78C6-D938-4CE9-BB0B-6E1576B2850B}" dt="2023-01-17T05:20:02.905" v="15"/>
          <ac:spMkLst>
            <pc:docMk/>
            <pc:sldMk cId="2390376940" sldId="276"/>
            <ac:spMk id="2" creationId="{518CA892-E6A0-6180-6ED0-E85687EAC6F1}"/>
          </ac:spMkLst>
        </pc:spChg>
      </pc:sldChg>
      <pc:sldChg chg="modSp mod modTransition">
        <pc:chgData name="Leonie Smith" userId="fed1330f33f5650e" providerId="LiveId" clId="{044C78C6-D938-4CE9-BB0B-6E1576B2850B}" dt="2023-01-17T05:20:31.823" v="18"/>
        <pc:sldMkLst>
          <pc:docMk/>
          <pc:sldMk cId="4265919077" sldId="277"/>
        </pc:sldMkLst>
        <pc:spChg chg="mod">
          <ac:chgData name="Leonie Smith" userId="fed1330f33f5650e" providerId="LiveId" clId="{044C78C6-D938-4CE9-BB0B-6E1576B2850B}" dt="2023-01-17T05:20:07.465" v="16"/>
          <ac:spMkLst>
            <pc:docMk/>
            <pc:sldMk cId="4265919077" sldId="277"/>
            <ac:spMk id="2" creationId="{35BE6F18-F964-6394-6B28-196CC6E33C6A}"/>
          </ac:spMkLst>
        </pc:spChg>
      </pc:sldChg>
      <pc:sldChg chg="modSp mod modTransition">
        <pc:chgData name="Leonie Smith" userId="fed1330f33f5650e" providerId="LiveId" clId="{044C78C6-D938-4CE9-BB0B-6E1576B2850B}" dt="2023-01-17T05:20:31.823" v="18"/>
        <pc:sldMkLst>
          <pc:docMk/>
          <pc:sldMk cId="210266664" sldId="278"/>
        </pc:sldMkLst>
        <pc:spChg chg="mod">
          <ac:chgData name="Leonie Smith" userId="fed1330f33f5650e" providerId="LiveId" clId="{044C78C6-D938-4CE9-BB0B-6E1576B2850B}" dt="2023-01-17T05:20:12.054" v="17"/>
          <ac:spMkLst>
            <pc:docMk/>
            <pc:sldMk cId="210266664" sldId="278"/>
            <ac:spMk id="3" creationId="{D0470BC5-4B9A-400E-F953-F1F87A27008F}"/>
          </ac:spMkLst>
        </pc:spChg>
      </pc:sldChg>
      <pc:sldChg chg="addSp delSp modSp mod modTransition modAnim">
        <pc:chgData name="Leonie Smith" userId="fed1330f33f5650e" providerId="LiveId" clId="{044C78C6-D938-4CE9-BB0B-6E1576B2850B}" dt="2023-01-17T05:21:22.426" v="34"/>
        <pc:sldMkLst>
          <pc:docMk/>
          <pc:sldMk cId="100986961" sldId="296"/>
        </pc:sldMkLst>
        <pc:spChg chg="add mod">
          <ac:chgData name="Leonie Smith" userId="fed1330f33f5650e" providerId="LiveId" clId="{044C78C6-D938-4CE9-BB0B-6E1576B2850B}" dt="2023-01-17T05:21:22.426" v="34"/>
          <ac:spMkLst>
            <pc:docMk/>
            <pc:sldMk cId="100986961" sldId="296"/>
            <ac:spMk id="2" creationId="{C0750BBF-D268-28DE-A305-5415893F8CD5}"/>
          </ac:spMkLst>
        </pc:spChg>
        <pc:spChg chg="del">
          <ac:chgData name="Leonie Smith" userId="fed1330f33f5650e" providerId="LiveId" clId="{044C78C6-D938-4CE9-BB0B-6E1576B2850B}" dt="2023-01-17T05:20:47.222" v="22" actId="21"/>
          <ac:spMkLst>
            <pc:docMk/>
            <pc:sldMk cId="100986961" sldId="296"/>
            <ac:spMk id="3" creationId="{A58184BD-88F1-BA02-40C1-D8403D0EEC0D}"/>
          </ac:spMkLst>
        </pc:spChg>
        <pc:picChg chg="del">
          <ac:chgData name="Leonie Smith" userId="fed1330f33f5650e" providerId="LiveId" clId="{044C78C6-D938-4CE9-BB0B-6E1576B2850B}" dt="2023-01-17T05:20:31.823" v="18"/>
          <ac:picMkLst>
            <pc:docMk/>
            <pc:sldMk cId="100986961" sldId="296"/>
            <ac:picMk id="16" creationId="{E2440BEB-28E0-65F2-C7E9-FFEE898AF3A8}"/>
          </ac:picMkLst>
        </pc:picChg>
      </pc:sldChg>
      <pc:sldChg chg="modSp mod modTransition">
        <pc:chgData name="Leonie Smith" userId="fed1330f33f5650e" providerId="LiveId" clId="{044C78C6-D938-4CE9-BB0B-6E1576B2850B}" dt="2023-01-17T05:20:31.823" v="18"/>
        <pc:sldMkLst>
          <pc:docMk/>
          <pc:sldMk cId="2850860761" sldId="297"/>
        </pc:sldMkLst>
        <pc:spChg chg="mod">
          <ac:chgData name="Leonie Smith" userId="fed1330f33f5650e" providerId="LiveId" clId="{044C78C6-D938-4CE9-BB0B-6E1576B2850B}" dt="2023-01-17T05:19:47.662" v="12"/>
          <ac:spMkLst>
            <pc:docMk/>
            <pc:sldMk cId="2850860761" sldId="297"/>
            <ac:spMk id="2" creationId="{9EBCC21B-43DC-3947-A828-29EACB570EC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41 </a:t>
            </a:r>
            <a:r>
              <a:rPr lang="en-US" sz="1200" b="1" i="0" u="none" strike="noStrike" baseline="0" dirty="0">
                <a:latin typeface="TimesNewRomanPS-BoldMT"/>
              </a:rPr>
              <a:t>The Rich Young Man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rich young man - Matt 19:16-29; Mark 10:17-30; Luke 18:18-30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James and John make their request - Matt 20:20-28; Mark 10:35-45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Zacchaeus - Luke 19:1-10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Resurrection of Lazarus - John 11:1-44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anointed at Bethany - Matt 26:6-13; Mark 14:3-9; John 12:1-11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Triumphal entry - Matt 21:1-11; Mark 11:1-11; Luke 19:29-44; John 12:12-19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41-3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495C5F-80E6-AC9D-9E6F-4F38058C2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07"/>
            <a:ext cx="12192000" cy="68670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BCC21B-43DC-3947-A828-29EACB570EC6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6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Jesus came to the place, he looked up and saw him, and said to him,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“Zacchaeus, hurry and come down, for today I must stay at your house.”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hurried, came down, and received him joyfully.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6B65EC-548F-CC9C-205F-7F435A88E019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E1C445-19AF-6037-FD35-3C780BAFC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220"/>
            <a:ext cx="12192000" cy="6961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C59D1F-289A-7C0D-62E4-E0EAECEAE715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19:5,6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they saw it, they all murmured, saying, “He has gone in to lodge with a man who is a sinner.”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D37D1F-F43D-FFFA-3A86-A76E678A5D00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C6951D-8D13-71AC-E469-A0BA47B2F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6485" y="0"/>
            <a:ext cx="1262848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9100C1-1305-16FA-5754-B15F076A84AD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8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Zacchaeus stood and said to the Lord, “Behold, Lord, half of my goods I give to the poor. If I have wrongfully exacted anything of anyone, I restore four times as much.”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68FAF9-0C02-0E05-8421-344ACD8C7F0E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966069-AADB-28F8-EF48-3C59219AA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6841" y="-450585"/>
            <a:ext cx="13648841" cy="73085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CA892-E6A0-6180-6ED0-E85687EAC6F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said to him,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“Today, salvation has come to this house, because he also is a son of Abraham.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377258-3704-CE1E-047D-83CE195E9413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F57A0D-0E17-4D22-E4F2-19A7E0CCD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0413" y="-967117"/>
            <a:ext cx="13855484" cy="7825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E6F18-F964-6394-6B28-196CC6E33C6A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For the Son of Man came to seek and to save that which was lost.”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D0CB43-ABC1-C856-18C8-CA4302252561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8EE51-2000-2CC6-774E-74ECE3D92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450" y="1"/>
            <a:ext cx="124304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4FC67D-7CB3-1CBE-0647-FD1E980586E8}"/>
              </a:ext>
            </a:extLst>
          </p:cNvPr>
          <p:cNvSpPr txBox="1"/>
          <p:nvPr/>
        </p:nvSpPr>
        <p:spPr>
          <a:xfrm>
            <a:off x="1" y="188520"/>
            <a:ext cx="5370490" cy="25160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Zacchaeus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Luke 19:1-10 </a:t>
            </a:r>
            <a:endParaRPr lang="en-IN" sz="60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A43655-CD42-9884-9E58-1798B6A06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450" y="1"/>
            <a:ext cx="124304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470BC5-4B9A-400E-F953-F1F87A27008F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Zacchaeus – </a:t>
            </a:r>
          </a:p>
          <a:p>
            <a:r>
              <a:rPr lang="en-US" sz="6000" b="0" i="0" u="none" strike="noStrike" baseline="0" dirty="0">
                <a:latin typeface="TimesNewRomanPSMT"/>
              </a:rPr>
              <a:t>Luke 19:1-10 </a:t>
            </a:r>
            <a:endParaRPr lang="en-IN"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C3BFA6-11B1-A3D7-56F1-D6E2AF7B0058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F13A3C-26C0-FB5F-4DA1-1E9166840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450" y="1"/>
            <a:ext cx="124304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3E9E05-5FAF-9921-A7C8-0E69E62F0685}"/>
              </a:ext>
            </a:extLst>
          </p:cNvPr>
          <p:cNvSpPr txBox="1"/>
          <p:nvPr/>
        </p:nvSpPr>
        <p:spPr>
          <a:xfrm>
            <a:off x="1" y="188520"/>
            <a:ext cx="5370490" cy="25160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Zacchaeus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Luke 19:1-10 </a:t>
            </a:r>
            <a:endParaRPr lang="en-IN" sz="60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entered and was passing through Jericho. 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There was a man named Zacchaeus. He was a chief tax collector, and he was rich.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68302-C5EB-8232-F75F-07C3BED68C86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B4A70B-3C38-072C-C249-5230E9539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5300" y="-14696"/>
            <a:ext cx="12687300" cy="68873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BB235F-836C-8FB1-1823-B73F9F2BBFDB}"/>
              </a:ext>
            </a:extLst>
          </p:cNvPr>
          <p:cNvSpPr txBox="1"/>
          <p:nvPr/>
        </p:nvSpPr>
        <p:spPr>
          <a:xfrm>
            <a:off x="961188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19:1,2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was trying to see who Jesus was, and couldn’t because of the crowd, because he was short.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816232-AD44-CD20-4C7E-8BF6C0355C0C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32029-9EA3-E1E3-E68C-690BD20F4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8592" y="-91439"/>
            <a:ext cx="13780592" cy="6949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E77E42-B068-E210-6ABC-AED9E1EF88E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ran on ahead and climbed up into a sycamore tree to see him, for he was going to pass that way.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50BBF-D268-28DE-A305-5415893F8CD5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986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419</Words>
  <Application>Microsoft Office PowerPoint</Application>
  <PresentationFormat>Widescreen</PresentationFormat>
  <Paragraphs>46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41-3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6</cp:revision>
  <dcterms:created xsi:type="dcterms:W3CDTF">2022-09-30T06:26:14Z</dcterms:created>
  <dcterms:modified xsi:type="dcterms:W3CDTF">2023-01-25T14:53:00Z</dcterms:modified>
</cp:coreProperties>
</file>