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5" r:id="rId28"/>
    <p:sldId id="286" r:id="rId29"/>
    <p:sldId id="287" r:id="rId30"/>
    <p:sldId id="288" r:id="rId31"/>
    <p:sldId id="289" r:id="rId32"/>
    <p:sldId id="290" r:id="rId33"/>
    <p:sldId id="291" r:id="rId34"/>
    <p:sldId id="292" r:id="rId35"/>
    <p:sldId id="293" r:id="rId36"/>
    <p:sldId id="294" r:id="rId37"/>
    <p:sldId id="295" r:id="rId38"/>
    <p:sldId id="321" r:id="rId39"/>
    <p:sldId id="296" r:id="rId40"/>
    <p:sldId id="297" r:id="rId41"/>
    <p:sldId id="298" r:id="rId42"/>
    <p:sldId id="299" r:id="rId43"/>
    <p:sldId id="300" r:id="rId44"/>
    <p:sldId id="302" r:id="rId45"/>
    <p:sldId id="303" r:id="rId46"/>
    <p:sldId id="304" r:id="rId47"/>
    <p:sldId id="305" r:id="rId48"/>
    <p:sldId id="307" r:id="rId49"/>
    <p:sldId id="308" r:id="rId50"/>
    <p:sldId id="309" r:id="rId51"/>
    <p:sldId id="310" r:id="rId52"/>
    <p:sldId id="312" r:id="rId53"/>
    <p:sldId id="313" r:id="rId54"/>
    <p:sldId id="314" r:id="rId55"/>
    <p:sldId id="322" r:id="rId56"/>
    <p:sldId id="323" r:id="rId57"/>
    <p:sldId id="315" r:id="rId58"/>
    <p:sldId id="317" r:id="rId59"/>
    <p:sldId id="318" r:id="rId60"/>
    <p:sldId id="319" r:id="rId61"/>
    <p:sldId id="324" r:id="rId62"/>
    <p:sldId id="32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93969" autoAdjust="0"/>
  </p:normalViewPr>
  <p:slideViewPr>
    <p:cSldViewPr snapToGrid="0">
      <p:cViewPr varScale="1">
        <p:scale>
          <a:sx n="60" d="100"/>
          <a:sy n="60" d="100"/>
        </p:scale>
        <p:origin x="90"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7EDE065-8EFD-40FA-AC00-B1CCABDC2045}"/>
    <pc:docChg chg="custSel modSld">
      <pc:chgData name="Leonie Smith" userId="fed1330f33f5650e" providerId="LiveId" clId="{B7EDE065-8EFD-40FA-AC00-B1CCABDC2045}" dt="2023-01-17T06:17:56.014" v="104"/>
      <pc:docMkLst>
        <pc:docMk/>
      </pc:docMkLst>
      <pc:sldChg chg="delSp modTransition modAnim">
        <pc:chgData name="Leonie Smith" userId="fed1330f33f5650e" providerId="LiveId" clId="{B7EDE065-8EFD-40FA-AC00-B1CCABDC2045}" dt="2023-01-17T06:11:15.681" v="41"/>
        <pc:sldMkLst>
          <pc:docMk/>
          <pc:sldMk cId="1499918570" sldId="257"/>
        </pc:sldMkLst>
        <pc:picChg chg="del">
          <ac:chgData name="Leonie Smith" userId="fed1330f33f5650e" providerId="LiveId" clId="{B7EDE065-8EFD-40FA-AC00-B1CCABDC2045}" dt="2023-01-17T06:11:15.681" v="41"/>
          <ac:picMkLst>
            <pc:docMk/>
            <pc:sldMk cId="1499918570" sldId="257"/>
            <ac:picMk id="9" creationId="{3116D8D6-654D-3AFE-D12A-3416262E6F9E}"/>
          </ac:picMkLst>
        </pc:picChg>
      </pc:sldChg>
      <pc:sldChg chg="addSp delSp modSp mod modTransition">
        <pc:chgData name="Leonie Smith" userId="fed1330f33f5650e" providerId="LiveId" clId="{B7EDE065-8EFD-40FA-AC00-B1CCABDC2045}" dt="2023-01-17T06:11:15.681" v="41"/>
        <pc:sldMkLst>
          <pc:docMk/>
          <pc:sldMk cId="3788111665" sldId="258"/>
        </pc:sldMkLst>
        <pc:spChg chg="del">
          <ac:chgData name="Leonie Smith" userId="fed1330f33f5650e" providerId="LiveId" clId="{B7EDE065-8EFD-40FA-AC00-B1CCABDC2045}" dt="2023-01-17T06:06:22.016" v="0" actId="21"/>
          <ac:spMkLst>
            <pc:docMk/>
            <pc:sldMk cId="3788111665" sldId="258"/>
            <ac:spMk id="2" creationId="{E71A4333-518C-FBE5-40AA-1C2E41285780}"/>
          </ac:spMkLst>
        </pc:spChg>
        <pc:spChg chg="add mod">
          <ac:chgData name="Leonie Smith" userId="fed1330f33f5650e" providerId="LiveId" clId="{B7EDE065-8EFD-40FA-AC00-B1CCABDC2045}" dt="2023-01-17T06:07:09.373" v="10"/>
          <ac:spMkLst>
            <pc:docMk/>
            <pc:sldMk cId="3788111665" sldId="258"/>
            <ac:spMk id="4" creationId="{B0BE8BF8-5EA8-F4A1-D1FE-4A461B140635}"/>
          </ac:spMkLst>
        </pc:spChg>
      </pc:sldChg>
      <pc:sldChg chg="addSp delSp modSp mod modTransition modAnim">
        <pc:chgData name="Leonie Smith" userId="fed1330f33f5650e" providerId="LiveId" clId="{B7EDE065-8EFD-40FA-AC00-B1CCABDC2045}" dt="2023-01-17T06:17:56.014" v="104"/>
        <pc:sldMkLst>
          <pc:docMk/>
          <pc:sldMk cId="454763615" sldId="259"/>
        </pc:sldMkLst>
        <pc:spChg chg="add mod">
          <ac:chgData name="Leonie Smith" userId="fed1330f33f5650e" providerId="LiveId" clId="{B7EDE065-8EFD-40FA-AC00-B1CCABDC2045}" dt="2023-01-17T06:17:56.014" v="104"/>
          <ac:spMkLst>
            <pc:docMk/>
            <pc:sldMk cId="454763615" sldId="259"/>
            <ac:spMk id="2" creationId="{447AB06D-F9B0-D07B-EE01-D21DFFFC3D74}"/>
          </ac:spMkLst>
        </pc:spChg>
        <pc:spChg chg="del">
          <ac:chgData name="Leonie Smith" userId="fed1330f33f5650e" providerId="LiveId" clId="{B7EDE065-8EFD-40FA-AC00-B1CCABDC2045}" dt="2023-01-17T06:12:46.359" v="42" actId="21"/>
          <ac:spMkLst>
            <pc:docMk/>
            <pc:sldMk cId="454763615" sldId="259"/>
            <ac:spMk id="3" creationId="{A58184BD-88F1-BA02-40C1-D8403D0EEC0D}"/>
          </ac:spMkLst>
        </pc:spChg>
        <pc:picChg chg="del">
          <ac:chgData name="Leonie Smith" userId="fed1330f33f5650e" providerId="LiveId" clId="{B7EDE065-8EFD-40FA-AC00-B1CCABDC2045}" dt="2023-01-17T06:11:15.681" v="41"/>
          <ac:picMkLst>
            <pc:docMk/>
            <pc:sldMk cId="454763615" sldId="259"/>
            <ac:picMk id="15" creationId="{BE4FC2A0-22C7-3A4A-7C78-6981183CB3EB}"/>
          </ac:picMkLst>
        </pc:picChg>
      </pc:sldChg>
      <pc:sldChg chg="addSp delSp modSp mod modTransition modAnim">
        <pc:chgData name="Leonie Smith" userId="fed1330f33f5650e" providerId="LiveId" clId="{B7EDE065-8EFD-40FA-AC00-B1CCABDC2045}" dt="2023-01-17T06:17:53.681" v="103"/>
        <pc:sldMkLst>
          <pc:docMk/>
          <pc:sldMk cId="2346136586" sldId="260"/>
        </pc:sldMkLst>
        <pc:spChg chg="add mod">
          <ac:chgData name="Leonie Smith" userId="fed1330f33f5650e" providerId="LiveId" clId="{B7EDE065-8EFD-40FA-AC00-B1CCABDC2045}" dt="2023-01-17T06:17:53.681" v="103"/>
          <ac:spMkLst>
            <pc:docMk/>
            <pc:sldMk cId="2346136586" sldId="260"/>
            <ac:spMk id="2" creationId="{56F561B7-868D-407A-6295-D373BB21F992}"/>
          </ac:spMkLst>
        </pc:spChg>
        <pc:spChg chg="del">
          <ac:chgData name="Leonie Smith" userId="fed1330f33f5650e" providerId="LiveId" clId="{B7EDE065-8EFD-40FA-AC00-B1CCABDC2045}" dt="2023-01-17T06:12:51.228" v="43" actId="21"/>
          <ac:spMkLst>
            <pc:docMk/>
            <pc:sldMk cId="2346136586" sldId="260"/>
            <ac:spMk id="3" creationId="{A58184BD-88F1-BA02-40C1-D8403D0EEC0D}"/>
          </ac:spMkLst>
        </pc:spChg>
        <pc:picChg chg="del">
          <ac:chgData name="Leonie Smith" userId="fed1330f33f5650e" providerId="LiveId" clId="{B7EDE065-8EFD-40FA-AC00-B1CCABDC2045}" dt="2023-01-17T06:11:15.681" v="41"/>
          <ac:picMkLst>
            <pc:docMk/>
            <pc:sldMk cId="2346136586" sldId="260"/>
            <ac:picMk id="19" creationId="{1D021878-E2FB-635B-0690-0483F6B487D7}"/>
          </ac:picMkLst>
        </pc:picChg>
      </pc:sldChg>
      <pc:sldChg chg="addSp delSp modSp mod modTransition modAnim">
        <pc:chgData name="Leonie Smith" userId="fed1330f33f5650e" providerId="LiveId" clId="{B7EDE065-8EFD-40FA-AC00-B1CCABDC2045}" dt="2023-01-17T06:17:51.537" v="102"/>
        <pc:sldMkLst>
          <pc:docMk/>
          <pc:sldMk cId="4037329247" sldId="261"/>
        </pc:sldMkLst>
        <pc:spChg chg="add mod">
          <ac:chgData name="Leonie Smith" userId="fed1330f33f5650e" providerId="LiveId" clId="{B7EDE065-8EFD-40FA-AC00-B1CCABDC2045}" dt="2023-01-17T06:17:51.537" v="102"/>
          <ac:spMkLst>
            <pc:docMk/>
            <pc:sldMk cId="4037329247" sldId="261"/>
            <ac:spMk id="2" creationId="{4F4B4E42-CDD6-48AF-05A5-2E759E1B9A67}"/>
          </ac:spMkLst>
        </pc:spChg>
        <pc:spChg chg="del">
          <ac:chgData name="Leonie Smith" userId="fed1330f33f5650e" providerId="LiveId" clId="{B7EDE065-8EFD-40FA-AC00-B1CCABDC2045}" dt="2023-01-17T06:12:57.683" v="44" actId="21"/>
          <ac:spMkLst>
            <pc:docMk/>
            <pc:sldMk cId="4037329247" sldId="261"/>
            <ac:spMk id="3" creationId="{A58184BD-88F1-BA02-40C1-D8403D0EEC0D}"/>
          </ac:spMkLst>
        </pc:spChg>
        <pc:picChg chg="del">
          <ac:chgData name="Leonie Smith" userId="fed1330f33f5650e" providerId="LiveId" clId="{B7EDE065-8EFD-40FA-AC00-B1CCABDC2045}" dt="2023-01-17T06:11:15.681" v="41"/>
          <ac:picMkLst>
            <pc:docMk/>
            <pc:sldMk cId="4037329247" sldId="261"/>
            <ac:picMk id="19" creationId="{F1B11F42-837A-A6D1-EEA6-FBC0A5BBE0E4}"/>
          </ac:picMkLst>
        </pc:picChg>
      </pc:sldChg>
      <pc:sldChg chg="addSp delSp modSp mod modTransition modAnim">
        <pc:chgData name="Leonie Smith" userId="fed1330f33f5650e" providerId="LiveId" clId="{B7EDE065-8EFD-40FA-AC00-B1CCABDC2045}" dt="2023-01-17T06:17:49.800" v="101"/>
        <pc:sldMkLst>
          <pc:docMk/>
          <pc:sldMk cId="1909638311" sldId="262"/>
        </pc:sldMkLst>
        <pc:spChg chg="add mod">
          <ac:chgData name="Leonie Smith" userId="fed1330f33f5650e" providerId="LiveId" clId="{B7EDE065-8EFD-40FA-AC00-B1CCABDC2045}" dt="2023-01-17T06:17:49.800" v="101"/>
          <ac:spMkLst>
            <pc:docMk/>
            <pc:sldMk cId="1909638311" sldId="262"/>
            <ac:spMk id="2" creationId="{AE81875F-DA27-1FB0-E44E-ACBB1687838A}"/>
          </ac:spMkLst>
        </pc:spChg>
        <pc:spChg chg="del">
          <ac:chgData name="Leonie Smith" userId="fed1330f33f5650e" providerId="LiveId" clId="{B7EDE065-8EFD-40FA-AC00-B1CCABDC2045}" dt="2023-01-17T06:13:00.416" v="45" actId="21"/>
          <ac:spMkLst>
            <pc:docMk/>
            <pc:sldMk cId="1909638311" sldId="262"/>
            <ac:spMk id="3" creationId="{A58184BD-88F1-BA02-40C1-D8403D0EEC0D}"/>
          </ac:spMkLst>
        </pc:spChg>
        <pc:picChg chg="del">
          <ac:chgData name="Leonie Smith" userId="fed1330f33f5650e" providerId="LiveId" clId="{B7EDE065-8EFD-40FA-AC00-B1CCABDC2045}" dt="2023-01-17T06:11:15.681" v="41"/>
          <ac:picMkLst>
            <pc:docMk/>
            <pc:sldMk cId="1909638311" sldId="262"/>
            <ac:picMk id="15" creationId="{723D3065-8D3D-E2ED-7F25-EAF116887B23}"/>
          </ac:picMkLst>
        </pc:picChg>
      </pc:sldChg>
      <pc:sldChg chg="addSp delSp modSp mod modTransition modAnim">
        <pc:chgData name="Leonie Smith" userId="fed1330f33f5650e" providerId="LiveId" clId="{B7EDE065-8EFD-40FA-AC00-B1CCABDC2045}" dt="2023-01-17T06:17:47.989" v="100"/>
        <pc:sldMkLst>
          <pc:docMk/>
          <pc:sldMk cId="641208035" sldId="263"/>
        </pc:sldMkLst>
        <pc:spChg chg="add mod">
          <ac:chgData name="Leonie Smith" userId="fed1330f33f5650e" providerId="LiveId" clId="{B7EDE065-8EFD-40FA-AC00-B1CCABDC2045}" dt="2023-01-17T06:17:47.989" v="100"/>
          <ac:spMkLst>
            <pc:docMk/>
            <pc:sldMk cId="641208035" sldId="263"/>
            <ac:spMk id="2" creationId="{66912C3A-764A-8FB9-C666-427D3F2B20FA}"/>
          </ac:spMkLst>
        </pc:spChg>
        <pc:spChg chg="del">
          <ac:chgData name="Leonie Smith" userId="fed1330f33f5650e" providerId="LiveId" clId="{B7EDE065-8EFD-40FA-AC00-B1CCABDC2045}" dt="2023-01-17T06:13:03.278" v="46" actId="21"/>
          <ac:spMkLst>
            <pc:docMk/>
            <pc:sldMk cId="641208035" sldId="263"/>
            <ac:spMk id="3" creationId="{A58184BD-88F1-BA02-40C1-D8403D0EEC0D}"/>
          </ac:spMkLst>
        </pc:spChg>
        <pc:picChg chg="del">
          <ac:chgData name="Leonie Smith" userId="fed1330f33f5650e" providerId="LiveId" clId="{B7EDE065-8EFD-40FA-AC00-B1CCABDC2045}" dt="2023-01-17T06:11:15.681" v="41"/>
          <ac:picMkLst>
            <pc:docMk/>
            <pc:sldMk cId="641208035" sldId="263"/>
            <ac:picMk id="30" creationId="{F4850F8F-A0CD-7AD6-94F7-AEAC53284E83}"/>
          </ac:picMkLst>
        </pc:picChg>
      </pc:sldChg>
      <pc:sldChg chg="addSp delSp modSp mod modTransition modAnim">
        <pc:chgData name="Leonie Smith" userId="fed1330f33f5650e" providerId="LiveId" clId="{B7EDE065-8EFD-40FA-AC00-B1CCABDC2045}" dt="2023-01-17T06:17:46.088" v="99"/>
        <pc:sldMkLst>
          <pc:docMk/>
          <pc:sldMk cId="4044745628" sldId="264"/>
        </pc:sldMkLst>
        <pc:spChg chg="add mod">
          <ac:chgData name="Leonie Smith" userId="fed1330f33f5650e" providerId="LiveId" clId="{B7EDE065-8EFD-40FA-AC00-B1CCABDC2045}" dt="2023-01-17T06:17:46.088" v="99"/>
          <ac:spMkLst>
            <pc:docMk/>
            <pc:sldMk cId="4044745628" sldId="264"/>
            <ac:spMk id="2" creationId="{166799DE-3CD7-15BC-B991-3727B084FC86}"/>
          </ac:spMkLst>
        </pc:spChg>
        <pc:spChg chg="del">
          <ac:chgData name="Leonie Smith" userId="fed1330f33f5650e" providerId="LiveId" clId="{B7EDE065-8EFD-40FA-AC00-B1CCABDC2045}" dt="2023-01-17T06:13:06.039" v="47" actId="21"/>
          <ac:spMkLst>
            <pc:docMk/>
            <pc:sldMk cId="4044745628" sldId="264"/>
            <ac:spMk id="3" creationId="{A58184BD-88F1-BA02-40C1-D8403D0EEC0D}"/>
          </ac:spMkLst>
        </pc:spChg>
        <pc:picChg chg="del">
          <ac:chgData name="Leonie Smith" userId="fed1330f33f5650e" providerId="LiveId" clId="{B7EDE065-8EFD-40FA-AC00-B1CCABDC2045}" dt="2023-01-17T06:11:15.681" v="41"/>
          <ac:picMkLst>
            <pc:docMk/>
            <pc:sldMk cId="4044745628" sldId="264"/>
            <ac:picMk id="7" creationId="{051FA78C-3CEC-37EA-4E4E-B956AE8932C4}"/>
          </ac:picMkLst>
        </pc:picChg>
      </pc:sldChg>
      <pc:sldChg chg="addSp delSp modSp mod modTransition modAnim">
        <pc:chgData name="Leonie Smith" userId="fed1330f33f5650e" providerId="LiveId" clId="{B7EDE065-8EFD-40FA-AC00-B1CCABDC2045}" dt="2023-01-17T06:17:44.078" v="98"/>
        <pc:sldMkLst>
          <pc:docMk/>
          <pc:sldMk cId="978260341" sldId="265"/>
        </pc:sldMkLst>
        <pc:spChg chg="add mod">
          <ac:chgData name="Leonie Smith" userId="fed1330f33f5650e" providerId="LiveId" clId="{B7EDE065-8EFD-40FA-AC00-B1CCABDC2045}" dt="2023-01-17T06:17:44.078" v="98"/>
          <ac:spMkLst>
            <pc:docMk/>
            <pc:sldMk cId="978260341" sldId="265"/>
            <ac:spMk id="2" creationId="{AC4C7126-82B0-4AD9-9073-1C93603FAA11}"/>
          </ac:spMkLst>
        </pc:spChg>
        <pc:spChg chg="del">
          <ac:chgData name="Leonie Smith" userId="fed1330f33f5650e" providerId="LiveId" clId="{B7EDE065-8EFD-40FA-AC00-B1CCABDC2045}" dt="2023-01-17T06:13:12.703" v="48" actId="21"/>
          <ac:spMkLst>
            <pc:docMk/>
            <pc:sldMk cId="978260341" sldId="265"/>
            <ac:spMk id="3" creationId="{A58184BD-88F1-BA02-40C1-D8403D0EEC0D}"/>
          </ac:spMkLst>
        </pc:spChg>
        <pc:picChg chg="del">
          <ac:chgData name="Leonie Smith" userId="fed1330f33f5650e" providerId="LiveId" clId="{B7EDE065-8EFD-40FA-AC00-B1CCABDC2045}" dt="2023-01-17T06:11:15.681" v="41"/>
          <ac:picMkLst>
            <pc:docMk/>
            <pc:sldMk cId="978260341" sldId="265"/>
            <ac:picMk id="13" creationId="{D87C0F9A-EA3A-AA24-D2A3-C77DCC2F3372}"/>
          </ac:picMkLst>
        </pc:picChg>
      </pc:sldChg>
      <pc:sldChg chg="addSp delSp modSp mod modTransition modAnim">
        <pc:chgData name="Leonie Smith" userId="fed1330f33f5650e" providerId="LiveId" clId="{B7EDE065-8EFD-40FA-AC00-B1CCABDC2045}" dt="2023-01-17T06:17:42.200" v="97"/>
        <pc:sldMkLst>
          <pc:docMk/>
          <pc:sldMk cId="3575870363" sldId="266"/>
        </pc:sldMkLst>
        <pc:spChg chg="add mod">
          <ac:chgData name="Leonie Smith" userId="fed1330f33f5650e" providerId="LiveId" clId="{B7EDE065-8EFD-40FA-AC00-B1CCABDC2045}" dt="2023-01-17T06:17:42.200" v="97"/>
          <ac:spMkLst>
            <pc:docMk/>
            <pc:sldMk cId="3575870363" sldId="266"/>
            <ac:spMk id="2" creationId="{6585904C-EEEE-2514-1604-75CC8B7C08D3}"/>
          </ac:spMkLst>
        </pc:spChg>
        <pc:spChg chg="del">
          <ac:chgData name="Leonie Smith" userId="fed1330f33f5650e" providerId="LiveId" clId="{B7EDE065-8EFD-40FA-AC00-B1CCABDC2045}" dt="2023-01-17T06:13:16.969" v="49" actId="21"/>
          <ac:spMkLst>
            <pc:docMk/>
            <pc:sldMk cId="3575870363" sldId="266"/>
            <ac:spMk id="3" creationId="{A58184BD-88F1-BA02-40C1-D8403D0EEC0D}"/>
          </ac:spMkLst>
        </pc:spChg>
        <pc:picChg chg="del">
          <ac:chgData name="Leonie Smith" userId="fed1330f33f5650e" providerId="LiveId" clId="{B7EDE065-8EFD-40FA-AC00-B1CCABDC2045}" dt="2023-01-17T06:11:15.681" v="41"/>
          <ac:picMkLst>
            <pc:docMk/>
            <pc:sldMk cId="3575870363" sldId="266"/>
            <ac:picMk id="12" creationId="{8164FF36-5036-6D12-7DD3-B738C7B7BCC7}"/>
          </ac:picMkLst>
        </pc:picChg>
      </pc:sldChg>
      <pc:sldChg chg="addSp delSp modSp mod modTransition modAnim">
        <pc:chgData name="Leonie Smith" userId="fed1330f33f5650e" providerId="LiveId" clId="{B7EDE065-8EFD-40FA-AC00-B1CCABDC2045}" dt="2023-01-17T06:17:40.294" v="96"/>
        <pc:sldMkLst>
          <pc:docMk/>
          <pc:sldMk cId="4017137865" sldId="267"/>
        </pc:sldMkLst>
        <pc:spChg chg="add mod">
          <ac:chgData name="Leonie Smith" userId="fed1330f33f5650e" providerId="LiveId" clId="{B7EDE065-8EFD-40FA-AC00-B1CCABDC2045}" dt="2023-01-17T06:17:40.294" v="96"/>
          <ac:spMkLst>
            <pc:docMk/>
            <pc:sldMk cId="4017137865" sldId="267"/>
            <ac:spMk id="2" creationId="{C5AFD71C-BD98-A514-8405-F40FC331DF44}"/>
          </ac:spMkLst>
        </pc:spChg>
        <pc:spChg chg="del">
          <ac:chgData name="Leonie Smith" userId="fed1330f33f5650e" providerId="LiveId" clId="{B7EDE065-8EFD-40FA-AC00-B1CCABDC2045}" dt="2023-01-17T06:13:22.710" v="50" actId="21"/>
          <ac:spMkLst>
            <pc:docMk/>
            <pc:sldMk cId="4017137865" sldId="267"/>
            <ac:spMk id="3" creationId="{A58184BD-88F1-BA02-40C1-D8403D0EEC0D}"/>
          </ac:spMkLst>
        </pc:spChg>
        <pc:picChg chg="del">
          <ac:chgData name="Leonie Smith" userId="fed1330f33f5650e" providerId="LiveId" clId="{B7EDE065-8EFD-40FA-AC00-B1CCABDC2045}" dt="2023-01-17T06:11:15.681" v="41"/>
          <ac:picMkLst>
            <pc:docMk/>
            <pc:sldMk cId="4017137865" sldId="267"/>
            <ac:picMk id="7" creationId="{9455F6B4-8BC0-C4E8-DC53-1735A03AE035}"/>
          </ac:picMkLst>
        </pc:picChg>
      </pc:sldChg>
      <pc:sldChg chg="addSp delSp modSp mod modTransition modAnim">
        <pc:chgData name="Leonie Smith" userId="fed1330f33f5650e" providerId="LiveId" clId="{B7EDE065-8EFD-40FA-AC00-B1CCABDC2045}" dt="2023-01-17T06:17:38.365" v="95"/>
        <pc:sldMkLst>
          <pc:docMk/>
          <pc:sldMk cId="3137811553" sldId="268"/>
        </pc:sldMkLst>
        <pc:spChg chg="add mod">
          <ac:chgData name="Leonie Smith" userId="fed1330f33f5650e" providerId="LiveId" clId="{B7EDE065-8EFD-40FA-AC00-B1CCABDC2045}" dt="2023-01-17T06:17:38.365" v="95"/>
          <ac:spMkLst>
            <pc:docMk/>
            <pc:sldMk cId="3137811553" sldId="268"/>
            <ac:spMk id="2" creationId="{AFAF137B-96A4-EFB2-18A5-7531A8B19C74}"/>
          </ac:spMkLst>
        </pc:spChg>
        <pc:spChg chg="del">
          <ac:chgData name="Leonie Smith" userId="fed1330f33f5650e" providerId="LiveId" clId="{B7EDE065-8EFD-40FA-AC00-B1CCABDC2045}" dt="2023-01-17T06:13:25.416" v="51" actId="21"/>
          <ac:spMkLst>
            <pc:docMk/>
            <pc:sldMk cId="3137811553" sldId="268"/>
            <ac:spMk id="3" creationId="{A58184BD-88F1-BA02-40C1-D8403D0EEC0D}"/>
          </ac:spMkLst>
        </pc:spChg>
        <pc:picChg chg="del">
          <ac:chgData name="Leonie Smith" userId="fed1330f33f5650e" providerId="LiveId" clId="{B7EDE065-8EFD-40FA-AC00-B1CCABDC2045}" dt="2023-01-17T06:11:15.681" v="41"/>
          <ac:picMkLst>
            <pc:docMk/>
            <pc:sldMk cId="3137811553" sldId="268"/>
            <ac:picMk id="22" creationId="{D1A0A667-24D8-7157-A264-4087837A348C}"/>
          </ac:picMkLst>
        </pc:picChg>
      </pc:sldChg>
      <pc:sldChg chg="addSp delSp modSp mod modTransition modAnim">
        <pc:chgData name="Leonie Smith" userId="fed1330f33f5650e" providerId="LiveId" clId="{B7EDE065-8EFD-40FA-AC00-B1CCABDC2045}" dt="2023-01-17T06:17:36.184" v="94"/>
        <pc:sldMkLst>
          <pc:docMk/>
          <pc:sldMk cId="100491716" sldId="269"/>
        </pc:sldMkLst>
        <pc:spChg chg="add mod">
          <ac:chgData name="Leonie Smith" userId="fed1330f33f5650e" providerId="LiveId" clId="{B7EDE065-8EFD-40FA-AC00-B1CCABDC2045}" dt="2023-01-17T06:17:36.184" v="94"/>
          <ac:spMkLst>
            <pc:docMk/>
            <pc:sldMk cId="100491716" sldId="269"/>
            <ac:spMk id="2" creationId="{C0B2797B-96D0-FBA7-2B92-D036F6E50EA3}"/>
          </ac:spMkLst>
        </pc:spChg>
        <pc:spChg chg="del">
          <ac:chgData name="Leonie Smith" userId="fed1330f33f5650e" providerId="LiveId" clId="{B7EDE065-8EFD-40FA-AC00-B1CCABDC2045}" dt="2023-01-17T06:13:34.142" v="52" actId="21"/>
          <ac:spMkLst>
            <pc:docMk/>
            <pc:sldMk cId="100491716" sldId="269"/>
            <ac:spMk id="3" creationId="{A58184BD-88F1-BA02-40C1-D8403D0EEC0D}"/>
          </ac:spMkLst>
        </pc:spChg>
        <pc:picChg chg="del">
          <ac:chgData name="Leonie Smith" userId="fed1330f33f5650e" providerId="LiveId" clId="{B7EDE065-8EFD-40FA-AC00-B1CCABDC2045}" dt="2023-01-17T06:11:15.681" v="41"/>
          <ac:picMkLst>
            <pc:docMk/>
            <pc:sldMk cId="100491716" sldId="269"/>
            <ac:picMk id="11" creationId="{EFB9FBEF-EE91-39E8-1C4D-AA0CFA1D40CD}"/>
          </ac:picMkLst>
        </pc:picChg>
      </pc:sldChg>
      <pc:sldChg chg="modSp mod modTransition">
        <pc:chgData name="Leonie Smith" userId="fed1330f33f5650e" providerId="LiveId" clId="{B7EDE065-8EFD-40FA-AC00-B1CCABDC2045}" dt="2023-01-17T06:11:15.681" v="41"/>
        <pc:sldMkLst>
          <pc:docMk/>
          <pc:sldMk cId="4120481681" sldId="270"/>
        </pc:sldMkLst>
        <pc:spChg chg="mod">
          <ac:chgData name="Leonie Smith" userId="fed1330f33f5650e" providerId="LiveId" clId="{B7EDE065-8EFD-40FA-AC00-B1CCABDC2045}" dt="2023-01-17T06:07:05.577" v="9" actId="14100"/>
          <ac:spMkLst>
            <pc:docMk/>
            <pc:sldMk cId="4120481681" sldId="270"/>
            <ac:spMk id="3" creationId="{45F73752-BD5A-49FF-23CD-47CA471CB18D}"/>
          </ac:spMkLst>
        </pc:spChg>
      </pc:sldChg>
      <pc:sldChg chg="modSp mod modTransition">
        <pc:chgData name="Leonie Smith" userId="fed1330f33f5650e" providerId="LiveId" clId="{B7EDE065-8EFD-40FA-AC00-B1CCABDC2045}" dt="2023-01-17T06:11:15.681" v="41"/>
        <pc:sldMkLst>
          <pc:docMk/>
          <pc:sldMk cId="939110669" sldId="271"/>
        </pc:sldMkLst>
        <pc:spChg chg="mod">
          <ac:chgData name="Leonie Smith" userId="fed1330f33f5650e" providerId="LiveId" clId="{B7EDE065-8EFD-40FA-AC00-B1CCABDC2045}" dt="2023-01-17T06:07:23.738" v="11"/>
          <ac:spMkLst>
            <pc:docMk/>
            <pc:sldMk cId="939110669" sldId="271"/>
            <ac:spMk id="2" creationId="{3253C42A-0A7A-7E30-F2C3-306C27A96872}"/>
          </ac:spMkLst>
        </pc:spChg>
      </pc:sldChg>
      <pc:sldChg chg="modSp mod modTransition">
        <pc:chgData name="Leonie Smith" userId="fed1330f33f5650e" providerId="LiveId" clId="{B7EDE065-8EFD-40FA-AC00-B1CCABDC2045}" dt="2023-01-17T06:11:15.681" v="41"/>
        <pc:sldMkLst>
          <pc:docMk/>
          <pc:sldMk cId="4024569785" sldId="272"/>
        </pc:sldMkLst>
        <pc:spChg chg="mod">
          <ac:chgData name="Leonie Smith" userId="fed1330f33f5650e" providerId="LiveId" clId="{B7EDE065-8EFD-40FA-AC00-B1CCABDC2045}" dt="2023-01-17T06:07:31.072" v="12"/>
          <ac:spMkLst>
            <pc:docMk/>
            <pc:sldMk cId="4024569785" sldId="272"/>
            <ac:spMk id="2" creationId="{114E315F-9ACF-9768-A86E-EE4582CD620D}"/>
          </ac:spMkLst>
        </pc:spChg>
      </pc:sldChg>
      <pc:sldChg chg="modSp mod modTransition">
        <pc:chgData name="Leonie Smith" userId="fed1330f33f5650e" providerId="LiveId" clId="{B7EDE065-8EFD-40FA-AC00-B1CCABDC2045}" dt="2023-01-17T06:11:15.681" v="41"/>
        <pc:sldMkLst>
          <pc:docMk/>
          <pc:sldMk cId="487179600" sldId="273"/>
        </pc:sldMkLst>
        <pc:spChg chg="mod">
          <ac:chgData name="Leonie Smith" userId="fed1330f33f5650e" providerId="LiveId" clId="{B7EDE065-8EFD-40FA-AC00-B1CCABDC2045}" dt="2023-01-17T06:07:39.670" v="13"/>
          <ac:spMkLst>
            <pc:docMk/>
            <pc:sldMk cId="487179600" sldId="273"/>
            <ac:spMk id="2" creationId="{60C750C7-1ED2-03A1-F672-8988DFBEB718}"/>
          </ac:spMkLst>
        </pc:spChg>
      </pc:sldChg>
      <pc:sldChg chg="modSp mod modTransition">
        <pc:chgData name="Leonie Smith" userId="fed1330f33f5650e" providerId="LiveId" clId="{B7EDE065-8EFD-40FA-AC00-B1CCABDC2045}" dt="2023-01-17T06:11:15.681" v="41"/>
        <pc:sldMkLst>
          <pc:docMk/>
          <pc:sldMk cId="2168401200" sldId="274"/>
        </pc:sldMkLst>
        <pc:spChg chg="mod">
          <ac:chgData name="Leonie Smith" userId="fed1330f33f5650e" providerId="LiveId" clId="{B7EDE065-8EFD-40FA-AC00-B1CCABDC2045}" dt="2023-01-17T06:07:46.416" v="14"/>
          <ac:spMkLst>
            <pc:docMk/>
            <pc:sldMk cId="2168401200" sldId="274"/>
            <ac:spMk id="2" creationId="{D879ECA1-CF76-9DD1-383A-5F491E58BFEC}"/>
          </ac:spMkLst>
        </pc:spChg>
      </pc:sldChg>
      <pc:sldChg chg="modSp mod modTransition">
        <pc:chgData name="Leonie Smith" userId="fed1330f33f5650e" providerId="LiveId" clId="{B7EDE065-8EFD-40FA-AC00-B1CCABDC2045}" dt="2023-01-17T06:11:15.681" v="41"/>
        <pc:sldMkLst>
          <pc:docMk/>
          <pc:sldMk cId="2996969115" sldId="275"/>
        </pc:sldMkLst>
        <pc:spChg chg="mod">
          <ac:chgData name="Leonie Smith" userId="fed1330f33f5650e" providerId="LiveId" clId="{B7EDE065-8EFD-40FA-AC00-B1CCABDC2045}" dt="2023-01-17T06:07:52.960" v="15"/>
          <ac:spMkLst>
            <pc:docMk/>
            <pc:sldMk cId="2996969115" sldId="275"/>
            <ac:spMk id="2" creationId="{D5542620-AAE6-0374-E796-1767C48B2EA7}"/>
          </ac:spMkLst>
        </pc:spChg>
      </pc:sldChg>
      <pc:sldChg chg="modSp mod modTransition">
        <pc:chgData name="Leonie Smith" userId="fed1330f33f5650e" providerId="LiveId" clId="{B7EDE065-8EFD-40FA-AC00-B1CCABDC2045}" dt="2023-01-17T06:11:15.681" v="41"/>
        <pc:sldMkLst>
          <pc:docMk/>
          <pc:sldMk cId="2390376940" sldId="276"/>
        </pc:sldMkLst>
        <pc:spChg chg="mod">
          <ac:chgData name="Leonie Smith" userId="fed1330f33f5650e" providerId="LiveId" clId="{B7EDE065-8EFD-40FA-AC00-B1CCABDC2045}" dt="2023-01-17T06:08:02.061" v="16"/>
          <ac:spMkLst>
            <pc:docMk/>
            <pc:sldMk cId="2390376940" sldId="276"/>
            <ac:spMk id="2" creationId="{0359352A-0BA4-CA1C-133A-8F97FC0CA51E}"/>
          </ac:spMkLst>
        </pc:spChg>
      </pc:sldChg>
      <pc:sldChg chg="modSp mod modTransition">
        <pc:chgData name="Leonie Smith" userId="fed1330f33f5650e" providerId="LiveId" clId="{B7EDE065-8EFD-40FA-AC00-B1CCABDC2045}" dt="2023-01-17T06:11:15.681" v="41"/>
        <pc:sldMkLst>
          <pc:docMk/>
          <pc:sldMk cId="4265919077" sldId="277"/>
        </pc:sldMkLst>
        <pc:spChg chg="mod">
          <ac:chgData name="Leonie Smith" userId="fed1330f33f5650e" providerId="LiveId" clId="{B7EDE065-8EFD-40FA-AC00-B1CCABDC2045}" dt="2023-01-17T06:08:07.941" v="17"/>
          <ac:spMkLst>
            <pc:docMk/>
            <pc:sldMk cId="4265919077" sldId="277"/>
            <ac:spMk id="2" creationId="{5992A4B1-A828-941D-810B-F92DCD176733}"/>
          </ac:spMkLst>
        </pc:spChg>
      </pc:sldChg>
      <pc:sldChg chg="modSp mod modTransition">
        <pc:chgData name="Leonie Smith" userId="fed1330f33f5650e" providerId="LiveId" clId="{B7EDE065-8EFD-40FA-AC00-B1CCABDC2045}" dt="2023-01-17T06:11:15.681" v="41"/>
        <pc:sldMkLst>
          <pc:docMk/>
          <pc:sldMk cId="210266664" sldId="278"/>
        </pc:sldMkLst>
        <pc:spChg chg="mod">
          <ac:chgData name="Leonie Smith" userId="fed1330f33f5650e" providerId="LiveId" clId="{B7EDE065-8EFD-40FA-AC00-B1CCABDC2045}" dt="2023-01-17T06:08:16.253" v="18"/>
          <ac:spMkLst>
            <pc:docMk/>
            <pc:sldMk cId="210266664" sldId="278"/>
            <ac:spMk id="2" creationId="{813798F9-E2EE-2C78-2B81-6EB519221DF0}"/>
          </ac:spMkLst>
        </pc:spChg>
      </pc:sldChg>
      <pc:sldChg chg="modSp mod modTransition">
        <pc:chgData name="Leonie Smith" userId="fed1330f33f5650e" providerId="LiveId" clId="{B7EDE065-8EFD-40FA-AC00-B1CCABDC2045}" dt="2023-01-17T06:11:15.681" v="41"/>
        <pc:sldMkLst>
          <pc:docMk/>
          <pc:sldMk cId="888433145" sldId="279"/>
        </pc:sldMkLst>
        <pc:spChg chg="mod">
          <ac:chgData name="Leonie Smith" userId="fed1330f33f5650e" providerId="LiveId" clId="{B7EDE065-8EFD-40FA-AC00-B1CCABDC2045}" dt="2023-01-17T06:08:22.832" v="19"/>
          <ac:spMkLst>
            <pc:docMk/>
            <pc:sldMk cId="888433145" sldId="279"/>
            <ac:spMk id="3" creationId="{C2C1301E-C735-05F5-8A6F-2B350C47EC64}"/>
          </ac:spMkLst>
        </pc:spChg>
      </pc:sldChg>
      <pc:sldChg chg="modSp mod modTransition">
        <pc:chgData name="Leonie Smith" userId="fed1330f33f5650e" providerId="LiveId" clId="{B7EDE065-8EFD-40FA-AC00-B1CCABDC2045}" dt="2023-01-17T06:11:15.681" v="41"/>
        <pc:sldMkLst>
          <pc:docMk/>
          <pc:sldMk cId="791300187" sldId="280"/>
        </pc:sldMkLst>
        <pc:spChg chg="mod">
          <ac:chgData name="Leonie Smith" userId="fed1330f33f5650e" providerId="LiveId" clId="{B7EDE065-8EFD-40FA-AC00-B1CCABDC2045}" dt="2023-01-17T06:08:31.022" v="20"/>
          <ac:spMkLst>
            <pc:docMk/>
            <pc:sldMk cId="791300187" sldId="280"/>
            <ac:spMk id="2" creationId="{0FCA42CD-8FBB-A6C4-8B23-D786881ECA51}"/>
          </ac:spMkLst>
        </pc:spChg>
      </pc:sldChg>
      <pc:sldChg chg="addSp delSp modSp mod modTransition modAnim">
        <pc:chgData name="Leonie Smith" userId="fed1330f33f5650e" providerId="LiveId" clId="{B7EDE065-8EFD-40FA-AC00-B1CCABDC2045}" dt="2023-01-17T06:17:34.182" v="93"/>
        <pc:sldMkLst>
          <pc:docMk/>
          <pc:sldMk cId="1922139011" sldId="281"/>
        </pc:sldMkLst>
        <pc:spChg chg="add mod">
          <ac:chgData name="Leonie Smith" userId="fed1330f33f5650e" providerId="LiveId" clId="{B7EDE065-8EFD-40FA-AC00-B1CCABDC2045}" dt="2023-01-17T06:17:34.182" v="93"/>
          <ac:spMkLst>
            <pc:docMk/>
            <pc:sldMk cId="1922139011" sldId="281"/>
            <ac:spMk id="2" creationId="{4C13C8E7-EC59-6B6B-2BAB-E987BCE89480}"/>
          </ac:spMkLst>
        </pc:spChg>
        <pc:spChg chg="del">
          <ac:chgData name="Leonie Smith" userId="fed1330f33f5650e" providerId="LiveId" clId="{B7EDE065-8EFD-40FA-AC00-B1CCABDC2045}" dt="2023-01-17T06:15:27.073" v="53" actId="21"/>
          <ac:spMkLst>
            <pc:docMk/>
            <pc:sldMk cId="1922139011" sldId="281"/>
            <ac:spMk id="3" creationId="{A58184BD-88F1-BA02-40C1-D8403D0EEC0D}"/>
          </ac:spMkLst>
        </pc:spChg>
        <pc:picChg chg="del">
          <ac:chgData name="Leonie Smith" userId="fed1330f33f5650e" providerId="LiveId" clId="{B7EDE065-8EFD-40FA-AC00-B1CCABDC2045}" dt="2023-01-17T06:11:15.681" v="41"/>
          <ac:picMkLst>
            <pc:docMk/>
            <pc:sldMk cId="1922139011" sldId="281"/>
            <ac:picMk id="17" creationId="{4C158C10-5989-E2A7-E664-C3D7F17740C1}"/>
          </ac:picMkLst>
        </pc:picChg>
      </pc:sldChg>
      <pc:sldChg chg="modSp mod modTransition">
        <pc:chgData name="Leonie Smith" userId="fed1330f33f5650e" providerId="LiveId" clId="{B7EDE065-8EFD-40FA-AC00-B1CCABDC2045}" dt="2023-01-17T06:11:15.681" v="41"/>
        <pc:sldMkLst>
          <pc:docMk/>
          <pc:sldMk cId="1126511635" sldId="282"/>
        </pc:sldMkLst>
        <pc:spChg chg="mod">
          <ac:chgData name="Leonie Smith" userId="fed1330f33f5650e" providerId="LiveId" clId="{B7EDE065-8EFD-40FA-AC00-B1CCABDC2045}" dt="2023-01-17T06:09:05.888" v="21"/>
          <ac:spMkLst>
            <pc:docMk/>
            <pc:sldMk cId="1126511635" sldId="282"/>
            <ac:spMk id="2" creationId="{B48D4C5D-87BF-C65F-90BE-A1B911CBAB01}"/>
          </ac:spMkLst>
        </pc:spChg>
      </pc:sldChg>
      <pc:sldChg chg="addSp delSp modSp mod modTransition modAnim">
        <pc:chgData name="Leonie Smith" userId="fed1330f33f5650e" providerId="LiveId" clId="{B7EDE065-8EFD-40FA-AC00-B1CCABDC2045}" dt="2023-01-17T06:17:32.299" v="92"/>
        <pc:sldMkLst>
          <pc:docMk/>
          <pc:sldMk cId="1522780631" sldId="285"/>
        </pc:sldMkLst>
        <pc:spChg chg="add mod">
          <ac:chgData name="Leonie Smith" userId="fed1330f33f5650e" providerId="LiveId" clId="{B7EDE065-8EFD-40FA-AC00-B1CCABDC2045}" dt="2023-01-17T06:17:32.299" v="92"/>
          <ac:spMkLst>
            <pc:docMk/>
            <pc:sldMk cId="1522780631" sldId="285"/>
            <ac:spMk id="2" creationId="{146103AF-BA25-88E3-F917-4F92F50A1C70}"/>
          </ac:spMkLst>
        </pc:spChg>
        <pc:spChg chg="del">
          <ac:chgData name="Leonie Smith" userId="fed1330f33f5650e" providerId="LiveId" clId="{B7EDE065-8EFD-40FA-AC00-B1CCABDC2045}" dt="2023-01-17T06:15:31.785" v="54" actId="21"/>
          <ac:spMkLst>
            <pc:docMk/>
            <pc:sldMk cId="1522780631" sldId="285"/>
            <ac:spMk id="3" creationId="{A58184BD-88F1-BA02-40C1-D8403D0EEC0D}"/>
          </ac:spMkLst>
        </pc:spChg>
        <pc:picChg chg="del">
          <ac:chgData name="Leonie Smith" userId="fed1330f33f5650e" providerId="LiveId" clId="{B7EDE065-8EFD-40FA-AC00-B1CCABDC2045}" dt="2023-01-17T06:11:15.681" v="41"/>
          <ac:picMkLst>
            <pc:docMk/>
            <pc:sldMk cId="1522780631" sldId="285"/>
            <ac:picMk id="16" creationId="{B565D5C9-70A7-838C-E9CF-39BCBD845A8D}"/>
          </ac:picMkLst>
        </pc:picChg>
      </pc:sldChg>
      <pc:sldChg chg="modSp mod modTransition">
        <pc:chgData name="Leonie Smith" userId="fed1330f33f5650e" providerId="LiveId" clId="{B7EDE065-8EFD-40FA-AC00-B1CCABDC2045}" dt="2023-01-17T06:11:15.681" v="41"/>
        <pc:sldMkLst>
          <pc:docMk/>
          <pc:sldMk cId="1850742486" sldId="286"/>
        </pc:sldMkLst>
        <pc:spChg chg="mod">
          <ac:chgData name="Leonie Smith" userId="fed1330f33f5650e" providerId="LiveId" clId="{B7EDE065-8EFD-40FA-AC00-B1CCABDC2045}" dt="2023-01-17T06:09:11.405" v="22"/>
          <ac:spMkLst>
            <pc:docMk/>
            <pc:sldMk cId="1850742486" sldId="286"/>
            <ac:spMk id="2" creationId="{05B079AE-F89C-5C0E-A6B6-38E231FA5265}"/>
          </ac:spMkLst>
        </pc:spChg>
      </pc:sldChg>
      <pc:sldChg chg="addSp delSp modSp mod modTransition modAnim">
        <pc:chgData name="Leonie Smith" userId="fed1330f33f5650e" providerId="LiveId" clId="{B7EDE065-8EFD-40FA-AC00-B1CCABDC2045}" dt="2023-01-17T06:17:30.143" v="91"/>
        <pc:sldMkLst>
          <pc:docMk/>
          <pc:sldMk cId="2332778949" sldId="287"/>
        </pc:sldMkLst>
        <pc:spChg chg="add mod">
          <ac:chgData name="Leonie Smith" userId="fed1330f33f5650e" providerId="LiveId" clId="{B7EDE065-8EFD-40FA-AC00-B1CCABDC2045}" dt="2023-01-17T06:17:30.143" v="91"/>
          <ac:spMkLst>
            <pc:docMk/>
            <pc:sldMk cId="2332778949" sldId="287"/>
            <ac:spMk id="2" creationId="{40E02B09-2E26-959A-414B-7D8AA34B5E9A}"/>
          </ac:spMkLst>
        </pc:spChg>
        <pc:spChg chg="del">
          <ac:chgData name="Leonie Smith" userId="fed1330f33f5650e" providerId="LiveId" clId="{B7EDE065-8EFD-40FA-AC00-B1CCABDC2045}" dt="2023-01-17T06:15:36.490" v="55" actId="21"/>
          <ac:spMkLst>
            <pc:docMk/>
            <pc:sldMk cId="2332778949" sldId="287"/>
            <ac:spMk id="3" creationId="{A58184BD-88F1-BA02-40C1-D8403D0EEC0D}"/>
          </ac:spMkLst>
        </pc:spChg>
        <pc:picChg chg="del">
          <ac:chgData name="Leonie Smith" userId="fed1330f33f5650e" providerId="LiveId" clId="{B7EDE065-8EFD-40FA-AC00-B1CCABDC2045}" dt="2023-01-17T06:11:15.681" v="41"/>
          <ac:picMkLst>
            <pc:docMk/>
            <pc:sldMk cId="2332778949" sldId="287"/>
            <ac:picMk id="11" creationId="{5A442A9C-6205-1CBD-9F86-744AC278CB2A}"/>
          </ac:picMkLst>
        </pc:picChg>
      </pc:sldChg>
      <pc:sldChg chg="modSp mod modTransition">
        <pc:chgData name="Leonie Smith" userId="fed1330f33f5650e" providerId="LiveId" clId="{B7EDE065-8EFD-40FA-AC00-B1CCABDC2045}" dt="2023-01-17T06:11:15.681" v="41"/>
        <pc:sldMkLst>
          <pc:docMk/>
          <pc:sldMk cId="1828872212" sldId="288"/>
        </pc:sldMkLst>
        <pc:spChg chg="mod">
          <ac:chgData name="Leonie Smith" userId="fed1330f33f5650e" providerId="LiveId" clId="{B7EDE065-8EFD-40FA-AC00-B1CCABDC2045}" dt="2023-01-17T06:09:21.396" v="24"/>
          <ac:spMkLst>
            <pc:docMk/>
            <pc:sldMk cId="1828872212" sldId="288"/>
            <ac:spMk id="3" creationId="{7F03C3FB-05F7-D02C-B972-CC1ACF131419}"/>
          </ac:spMkLst>
        </pc:spChg>
      </pc:sldChg>
      <pc:sldChg chg="addSp delSp modSp mod modTransition modAnim">
        <pc:chgData name="Leonie Smith" userId="fed1330f33f5650e" providerId="LiveId" clId="{B7EDE065-8EFD-40FA-AC00-B1CCABDC2045}" dt="2023-01-17T06:17:28.300" v="90"/>
        <pc:sldMkLst>
          <pc:docMk/>
          <pc:sldMk cId="3153919605" sldId="289"/>
        </pc:sldMkLst>
        <pc:spChg chg="add mod">
          <ac:chgData name="Leonie Smith" userId="fed1330f33f5650e" providerId="LiveId" clId="{B7EDE065-8EFD-40FA-AC00-B1CCABDC2045}" dt="2023-01-17T06:17:28.300" v="90"/>
          <ac:spMkLst>
            <pc:docMk/>
            <pc:sldMk cId="3153919605" sldId="289"/>
            <ac:spMk id="2" creationId="{E95F6762-474E-7B08-D8FB-2751CB54BC8A}"/>
          </ac:spMkLst>
        </pc:spChg>
        <pc:spChg chg="del">
          <ac:chgData name="Leonie Smith" userId="fed1330f33f5650e" providerId="LiveId" clId="{B7EDE065-8EFD-40FA-AC00-B1CCABDC2045}" dt="2023-01-17T06:15:39.283" v="56" actId="21"/>
          <ac:spMkLst>
            <pc:docMk/>
            <pc:sldMk cId="3153919605" sldId="289"/>
            <ac:spMk id="3" creationId="{A58184BD-88F1-BA02-40C1-D8403D0EEC0D}"/>
          </ac:spMkLst>
        </pc:spChg>
        <pc:picChg chg="del">
          <ac:chgData name="Leonie Smith" userId="fed1330f33f5650e" providerId="LiveId" clId="{B7EDE065-8EFD-40FA-AC00-B1CCABDC2045}" dt="2023-01-17T06:11:15.681" v="41"/>
          <ac:picMkLst>
            <pc:docMk/>
            <pc:sldMk cId="3153919605" sldId="289"/>
            <ac:picMk id="50" creationId="{07C02812-3B0D-671D-E5F0-0458FD4B96A3}"/>
          </ac:picMkLst>
        </pc:picChg>
      </pc:sldChg>
      <pc:sldChg chg="modSp mod modTransition">
        <pc:chgData name="Leonie Smith" userId="fed1330f33f5650e" providerId="LiveId" clId="{B7EDE065-8EFD-40FA-AC00-B1CCABDC2045}" dt="2023-01-17T06:11:15.681" v="41"/>
        <pc:sldMkLst>
          <pc:docMk/>
          <pc:sldMk cId="1292473336" sldId="290"/>
        </pc:sldMkLst>
        <pc:spChg chg="mod">
          <ac:chgData name="Leonie Smith" userId="fed1330f33f5650e" providerId="LiveId" clId="{B7EDE065-8EFD-40FA-AC00-B1CCABDC2045}" dt="2023-01-17T06:09:27.732" v="25"/>
          <ac:spMkLst>
            <pc:docMk/>
            <pc:sldMk cId="1292473336" sldId="290"/>
            <ac:spMk id="2" creationId="{3EB8AFBF-81B1-8B8D-BB93-C3EE3BE75EF9}"/>
          </ac:spMkLst>
        </pc:spChg>
      </pc:sldChg>
      <pc:sldChg chg="addSp delSp modSp mod modTransition modAnim">
        <pc:chgData name="Leonie Smith" userId="fed1330f33f5650e" providerId="LiveId" clId="{B7EDE065-8EFD-40FA-AC00-B1CCABDC2045}" dt="2023-01-17T06:17:26.284" v="89"/>
        <pc:sldMkLst>
          <pc:docMk/>
          <pc:sldMk cId="1878919862" sldId="291"/>
        </pc:sldMkLst>
        <pc:spChg chg="add mod">
          <ac:chgData name="Leonie Smith" userId="fed1330f33f5650e" providerId="LiveId" clId="{B7EDE065-8EFD-40FA-AC00-B1CCABDC2045}" dt="2023-01-17T06:17:26.284" v="89"/>
          <ac:spMkLst>
            <pc:docMk/>
            <pc:sldMk cId="1878919862" sldId="291"/>
            <ac:spMk id="2" creationId="{B7712DA2-B15F-1194-420A-D80088020D60}"/>
          </ac:spMkLst>
        </pc:spChg>
        <pc:spChg chg="del">
          <ac:chgData name="Leonie Smith" userId="fed1330f33f5650e" providerId="LiveId" clId="{B7EDE065-8EFD-40FA-AC00-B1CCABDC2045}" dt="2023-01-17T06:15:41.874" v="57" actId="21"/>
          <ac:spMkLst>
            <pc:docMk/>
            <pc:sldMk cId="1878919862" sldId="291"/>
            <ac:spMk id="3" creationId="{A58184BD-88F1-BA02-40C1-D8403D0EEC0D}"/>
          </ac:spMkLst>
        </pc:spChg>
        <pc:picChg chg="del">
          <ac:chgData name="Leonie Smith" userId="fed1330f33f5650e" providerId="LiveId" clId="{B7EDE065-8EFD-40FA-AC00-B1CCABDC2045}" dt="2023-01-17T06:11:15.681" v="41"/>
          <ac:picMkLst>
            <pc:docMk/>
            <pc:sldMk cId="1878919862" sldId="291"/>
            <ac:picMk id="17" creationId="{AC5DC8EC-DF97-9ADC-B95D-1FC3A2BF103F}"/>
          </ac:picMkLst>
        </pc:picChg>
      </pc:sldChg>
      <pc:sldChg chg="modSp mod modTransition">
        <pc:chgData name="Leonie Smith" userId="fed1330f33f5650e" providerId="LiveId" clId="{B7EDE065-8EFD-40FA-AC00-B1CCABDC2045}" dt="2023-01-17T06:11:15.681" v="41"/>
        <pc:sldMkLst>
          <pc:docMk/>
          <pc:sldMk cId="1014080634" sldId="292"/>
        </pc:sldMkLst>
        <pc:spChg chg="mod">
          <ac:chgData name="Leonie Smith" userId="fed1330f33f5650e" providerId="LiveId" clId="{B7EDE065-8EFD-40FA-AC00-B1CCABDC2045}" dt="2023-01-17T06:09:35.144" v="27"/>
          <ac:spMkLst>
            <pc:docMk/>
            <pc:sldMk cId="1014080634" sldId="292"/>
            <ac:spMk id="3" creationId="{F22FC0CD-4B0D-290E-3753-459B6A16736E}"/>
          </ac:spMkLst>
        </pc:spChg>
      </pc:sldChg>
      <pc:sldChg chg="addSp delSp modSp mod modTransition modAnim">
        <pc:chgData name="Leonie Smith" userId="fed1330f33f5650e" providerId="LiveId" clId="{B7EDE065-8EFD-40FA-AC00-B1CCABDC2045}" dt="2023-01-17T06:17:24.240" v="88"/>
        <pc:sldMkLst>
          <pc:docMk/>
          <pc:sldMk cId="2219299321" sldId="293"/>
        </pc:sldMkLst>
        <pc:spChg chg="add mod">
          <ac:chgData name="Leonie Smith" userId="fed1330f33f5650e" providerId="LiveId" clId="{B7EDE065-8EFD-40FA-AC00-B1CCABDC2045}" dt="2023-01-17T06:17:24.240" v="88"/>
          <ac:spMkLst>
            <pc:docMk/>
            <pc:sldMk cId="2219299321" sldId="293"/>
            <ac:spMk id="2" creationId="{CBF7F7DD-EE27-9A8E-6BE9-99EAC9B8A047}"/>
          </ac:spMkLst>
        </pc:spChg>
        <pc:spChg chg="del">
          <ac:chgData name="Leonie Smith" userId="fed1330f33f5650e" providerId="LiveId" clId="{B7EDE065-8EFD-40FA-AC00-B1CCABDC2045}" dt="2023-01-17T06:15:45.928" v="58" actId="21"/>
          <ac:spMkLst>
            <pc:docMk/>
            <pc:sldMk cId="2219299321" sldId="293"/>
            <ac:spMk id="3" creationId="{A58184BD-88F1-BA02-40C1-D8403D0EEC0D}"/>
          </ac:spMkLst>
        </pc:spChg>
        <pc:picChg chg="del">
          <ac:chgData name="Leonie Smith" userId="fed1330f33f5650e" providerId="LiveId" clId="{B7EDE065-8EFD-40FA-AC00-B1CCABDC2045}" dt="2023-01-17T06:11:15.681" v="41"/>
          <ac:picMkLst>
            <pc:docMk/>
            <pc:sldMk cId="2219299321" sldId="293"/>
            <ac:picMk id="11" creationId="{BA6DC116-7F48-2123-78C5-FE8E75632F7F}"/>
          </ac:picMkLst>
        </pc:picChg>
      </pc:sldChg>
      <pc:sldChg chg="modSp mod modTransition">
        <pc:chgData name="Leonie Smith" userId="fed1330f33f5650e" providerId="LiveId" clId="{B7EDE065-8EFD-40FA-AC00-B1CCABDC2045}" dt="2023-01-17T06:11:15.681" v="41"/>
        <pc:sldMkLst>
          <pc:docMk/>
          <pc:sldMk cId="2859407553" sldId="294"/>
        </pc:sldMkLst>
        <pc:spChg chg="mod">
          <ac:chgData name="Leonie Smith" userId="fed1330f33f5650e" providerId="LiveId" clId="{B7EDE065-8EFD-40FA-AC00-B1CCABDC2045}" dt="2023-01-17T06:09:41.399" v="28"/>
          <ac:spMkLst>
            <pc:docMk/>
            <pc:sldMk cId="2859407553" sldId="294"/>
            <ac:spMk id="2" creationId="{ADCA028D-CDE5-886A-4447-E32061617B9A}"/>
          </ac:spMkLst>
        </pc:spChg>
      </pc:sldChg>
      <pc:sldChg chg="addSp delSp modSp mod modTransition modAnim">
        <pc:chgData name="Leonie Smith" userId="fed1330f33f5650e" providerId="LiveId" clId="{B7EDE065-8EFD-40FA-AC00-B1CCABDC2045}" dt="2023-01-17T06:17:22.372" v="87"/>
        <pc:sldMkLst>
          <pc:docMk/>
          <pc:sldMk cId="3279066978" sldId="295"/>
        </pc:sldMkLst>
        <pc:spChg chg="add mod">
          <ac:chgData name="Leonie Smith" userId="fed1330f33f5650e" providerId="LiveId" clId="{B7EDE065-8EFD-40FA-AC00-B1CCABDC2045}" dt="2023-01-17T06:17:22.372" v="87"/>
          <ac:spMkLst>
            <pc:docMk/>
            <pc:sldMk cId="3279066978" sldId="295"/>
            <ac:spMk id="2" creationId="{11C0F86D-DF56-3EC8-D4EC-2318B31019BE}"/>
          </ac:spMkLst>
        </pc:spChg>
        <pc:spChg chg="del">
          <ac:chgData name="Leonie Smith" userId="fed1330f33f5650e" providerId="LiveId" clId="{B7EDE065-8EFD-40FA-AC00-B1CCABDC2045}" dt="2023-01-17T06:15:53.472" v="59" actId="21"/>
          <ac:spMkLst>
            <pc:docMk/>
            <pc:sldMk cId="3279066978" sldId="295"/>
            <ac:spMk id="3" creationId="{A58184BD-88F1-BA02-40C1-D8403D0EEC0D}"/>
          </ac:spMkLst>
        </pc:spChg>
        <pc:picChg chg="del">
          <ac:chgData name="Leonie Smith" userId="fed1330f33f5650e" providerId="LiveId" clId="{B7EDE065-8EFD-40FA-AC00-B1CCABDC2045}" dt="2023-01-17T06:11:15.681" v="41"/>
          <ac:picMkLst>
            <pc:docMk/>
            <pc:sldMk cId="3279066978" sldId="295"/>
            <ac:picMk id="25" creationId="{D070F772-736A-62DD-61B6-4614BE5780DF}"/>
          </ac:picMkLst>
        </pc:picChg>
      </pc:sldChg>
      <pc:sldChg chg="addSp delSp modSp mod modTransition modAnim">
        <pc:chgData name="Leonie Smith" userId="fed1330f33f5650e" providerId="LiveId" clId="{B7EDE065-8EFD-40FA-AC00-B1CCABDC2045}" dt="2023-01-17T06:17:20.438" v="86"/>
        <pc:sldMkLst>
          <pc:docMk/>
          <pc:sldMk cId="1017036799" sldId="296"/>
        </pc:sldMkLst>
        <pc:spChg chg="add mod">
          <ac:chgData name="Leonie Smith" userId="fed1330f33f5650e" providerId="LiveId" clId="{B7EDE065-8EFD-40FA-AC00-B1CCABDC2045}" dt="2023-01-17T06:17:20.438" v="86"/>
          <ac:spMkLst>
            <pc:docMk/>
            <pc:sldMk cId="1017036799" sldId="296"/>
            <ac:spMk id="2" creationId="{E2C37772-9BEB-C239-BCE5-FD599EA44717}"/>
          </ac:spMkLst>
        </pc:spChg>
        <pc:spChg chg="del">
          <ac:chgData name="Leonie Smith" userId="fed1330f33f5650e" providerId="LiveId" clId="{B7EDE065-8EFD-40FA-AC00-B1CCABDC2045}" dt="2023-01-17T06:15:56.911" v="60" actId="21"/>
          <ac:spMkLst>
            <pc:docMk/>
            <pc:sldMk cId="1017036799" sldId="296"/>
            <ac:spMk id="3" creationId="{A58184BD-88F1-BA02-40C1-D8403D0EEC0D}"/>
          </ac:spMkLst>
        </pc:spChg>
        <pc:picChg chg="del">
          <ac:chgData name="Leonie Smith" userId="fed1330f33f5650e" providerId="LiveId" clId="{B7EDE065-8EFD-40FA-AC00-B1CCABDC2045}" dt="2023-01-17T06:11:15.681" v="41"/>
          <ac:picMkLst>
            <pc:docMk/>
            <pc:sldMk cId="1017036799" sldId="296"/>
            <ac:picMk id="7" creationId="{15496803-16C7-0749-526F-96D85503EF39}"/>
          </ac:picMkLst>
        </pc:picChg>
      </pc:sldChg>
      <pc:sldChg chg="modSp mod modTransition">
        <pc:chgData name="Leonie Smith" userId="fed1330f33f5650e" providerId="LiveId" clId="{B7EDE065-8EFD-40FA-AC00-B1CCABDC2045}" dt="2023-01-17T06:11:15.681" v="41"/>
        <pc:sldMkLst>
          <pc:docMk/>
          <pc:sldMk cId="4043080877" sldId="297"/>
        </pc:sldMkLst>
        <pc:spChg chg="mod">
          <ac:chgData name="Leonie Smith" userId="fed1330f33f5650e" providerId="LiveId" clId="{B7EDE065-8EFD-40FA-AC00-B1CCABDC2045}" dt="2023-01-17T06:09:57.319" v="30"/>
          <ac:spMkLst>
            <pc:docMk/>
            <pc:sldMk cId="4043080877" sldId="297"/>
            <ac:spMk id="2" creationId="{03A97D81-5BDD-D255-C92F-C0A298BDBA01}"/>
          </ac:spMkLst>
        </pc:spChg>
      </pc:sldChg>
      <pc:sldChg chg="addSp delSp modSp mod modTransition modAnim">
        <pc:chgData name="Leonie Smith" userId="fed1330f33f5650e" providerId="LiveId" clId="{B7EDE065-8EFD-40FA-AC00-B1CCABDC2045}" dt="2023-01-17T06:17:18.371" v="85"/>
        <pc:sldMkLst>
          <pc:docMk/>
          <pc:sldMk cId="2790714922" sldId="298"/>
        </pc:sldMkLst>
        <pc:spChg chg="add mod">
          <ac:chgData name="Leonie Smith" userId="fed1330f33f5650e" providerId="LiveId" clId="{B7EDE065-8EFD-40FA-AC00-B1CCABDC2045}" dt="2023-01-17T06:17:18.371" v="85"/>
          <ac:spMkLst>
            <pc:docMk/>
            <pc:sldMk cId="2790714922" sldId="298"/>
            <ac:spMk id="2" creationId="{C448D372-B945-4266-EF7C-79F3CE411A3C}"/>
          </ac:spMkLst>
        </pc:spChg>
        <pc:spChg chg="del mod">
          <ac:chgData name="Leonie Smith" userId="fed1330f33f5650e" providerId="LiveId" clId="{B7EDE065-8EFD-40FA-AC00-B1CCABDC2045}" dt="2023-01-17T06:16:02.939" v="62" actId="21"/>
          <ac:spMkLst>
            <pc:docMk/>
            <pc:sldMk cId="2790714922" sldId="298"/>
            <ac:spMk id="3" creationId="{A58184BD-88F1-BA02-40C1-D8403D0EEC0D}"/>
          </ac:spMkLst>
        </pc:spChg>
        <pc:picChg chg="del">
          <ac:chgData name="Leonie Smith" userId="fed1330f33f5650e" providerId="LiveId" clId="{B7EDE065-8EFD-40FA-AC00-B1CCABDC2045}" dt="2023-01-17T06:11:15.681" v="41"/>
          <ac:picMkLst>
            <pc:docMk/>
            <pc:sldMk cId="2790714922" sldId="298"/>
            <ac:picMk id="43" creationId="{E2E39FF4-CC67-6AC9-692A-4D9AE3AFC708}"/>
          </ac:picMkLst>
        </pc:picChg>
      </pc:sldChg>
      <pc:sldChg chg="modSp mod modTransition">
        <pc:chgData name="Leonie Smith" userId="fed1330f33f5650e" providerId="LiveId" clId="{B7EDE065-8EFD-40FA-AC00-B1CCABDC2045}" dt="2023-01-17T06:11:15.681" v="41"/>
        <pc:sldMkLst>
          <pc:docMk/>
          <pc:sldMk cId="3608965731" sldId="299"/>
        </pc:sldMkLst>
        <pc:spChg chg="mod">
          <ac:chgData name="Leonie Smith" userId="fed1330f33f5650e" providerId="LiveId" clId="{B7EDE065-8EFD-40FA-AC00-B1CCABDC2045}" dt="2023-01-17T06:10:05.005" v="31"/>
          <ac:spMkLst>
            <pc:docMk/>
            <pc:sldMk cId="3608965731" sldId="299"/>
            <ac:spMk id="2" creationId="{601926EC-CE7B-A357-0C6A-AEFC8B0015EF}"/>
          </ac:spMkLst>
        </pc:spChg>
      </pc:sldChg>
      <pc:sldChg chg="addSp delSp modSp mod modTransition modAnim">
        <pc:chgData name="Leonie Smith" userId="fed1330f33f5650e" providerId="LiveId" clId="{B7EDE065-8EFD-40FA-AC00-B1CCABDC2045}" dt="2023-01-17T06:17:16.180" v="84"/>
        <pc:sldMkLst>
          <pc:docMk/>
          <pc:sldMk cId="14790151" sldId="300"/>
        </pc:sldMkLst>
        <pc:spChg chg="add mod">
          <ac:chgData name="Leonie Smith" userId="fed1330f33f5650e" providerId="LiveId" clId="{B7EDE065-8EFD-40FA-AC00-B1CCABDC2045}" dt="2023-01-17T06:17:16.180" v="84"/>
          <ac:spMkLst>
            <pc:docMk/>
            <pc:sldMk cId="14790151" sldId="300"/>
            <ac:spMk id="2" creationId="{743E92A8-8D49-6611-CF0C-3A00442F1233}"/>
          </ac:spMkLst>
        </pc:spChg>
        <pc:spChg chg="del">
          <ac:chgData name="Leonie Smith" userId="fed1330f33f5650e" providerId="LiveId" clId="{B7EDE065-8EFD-40FA-AC00-B1CCABDC2045}" dt="2023-01-17T06:16:06.259" v="63" actId="21"/>
          <ac:spMkLst>
            <pc:docMk/>
            <pc:sldMk cId="14790151" sldId="300"/>
            <ac:spMk id="3" creationId="{A58184BD-88F1-BA02-40C1-D8403D0EEC0D}"/>
          </ac:spMkLst>
        </pc:spChg>
        <pc:picChg chg="del">
          <ac:chgData name="Leonie Smith" userId="fed1330f33f5650e" providerId="LiveId" clId="{B7EDE065-8EFD-40FA-AC00-B1CCABDC2045}" dt="2023-01-17T06:11:15.681" v="41"/>
          <ac:picMkLst>
            <pc:docMk/>
            <pc:sldMk cId="14790151" sldId="300"/>
            <ac:picMk id="7" creationId="{8496033C-53F3-DCAB-BE00-A34732D4C887}"/>
          </ac:picMkLst>
        </pc:picChg>
      </pc:sldChg>
      <pc:sldChg chg="modSp mod modTransition">
        <pc:chgData name="Leonie Smith" userId="fed1330f33f5650e" providerId="LiveId" clId="{B7EDE065-8EFD-40FA-AC00-B1CCABDC2045}" dt="2023-01-17T06:11:15.681" v="41"/>
        <pc:sldMkLst>
          <pc:docMk/>
          <pc:sldMk cId="2818191526" sldId="302"/>
        </pc:sldMkLst>
        <pc:spChg chg="mod">
          <ac:chgData name="Leonie Smith" userId="fed1330f33f5650e" providerId="LiveId" clId="{B7EDE065-8EFD-40FA-AC00-B1CCABDC2045}" dt="2023-01-17T06:10:12.648" v="32"/>
          <ac:spMkLst>
            <pc:docMk/>
            <pc:sldMk cId="2818191526" sldId="302"/>
            <ac:spMk id="2" creationId="{687B87BA-AA98-30CB-D7F2-AB356E82A754}"/>
          </ac:spMkLst>
        </pc:spChg>
      </pc:sldChg>
      <pc:sldChg chg="addSp delSp modSp mod modTransition modAnim">
        <pc:chgData name="Leonie Smith" userId="fed1330f33f5650e" providerId="LiveId" clId="{B7EDE065-8EFD-40FA-AC00-B1CCABDC2045}" dt="2023-01-17T06:17:14.129" v="83"/>
        <pc:sldMkLst>
          <pc:docMk/>
          <pc:sldMk cId="1152367247" sldId="303"/>
        </pc:sldMkLst>
        <pc:spChg chg="add mod">
          <ac:chgData name="Leonie Smith" userId="fed1330f33f5650e" providerId="LiveId" clId="{B7EDE065-8EFD-40FA-AC00-B1CCABDC2045}" dt="2023-01-17T06:17:14.129" v="83"/>
          <ac:spMkLst>
            <pc:docMk/>
            <pc:sldMk cId="1152367247" sldId="303"/>
            <ac:spMk id="2" creationId="{926A2EC2-41B7-2015-EA49-65ABB49B379B}"/>
          </ac:spMkLst>
        </pc:spChg>
        <pc:spChg chg="del">
          <ac:chgData name="Leonie Smith" userId="fed1330f33f5650e" providerId="LiveId" clId="{B7EDE065-8EFD-40FA-AC00-B1CCABDC2045}" dt="2023-01-17T06:16:09.436" v="64" actId="21"/>
          <ac:spMkLst>
            <pc:docMk/>
            <pc:sldMk cId="1152367247" sldId="303"/>
            <ac:spMk id="3" creationId="{A58184BD-88F1-BA02-40C1-D8403D0EEC0D}"/>
          </ac:spMkLst>
        </pc:spChg>
        <pc:picChg chg="del">
          <ac:chgData name="Leonie Smith" userId="fed1330f33f5650e" providerId="LiveId" clId="{B7EDE065-8EFD-40FA-AC00-B1CCABDC2045}" dt="2023-01-17T06:11:15.681" v="41"/>
          <ac:picMkLst>
            <pc:docMk/>
            <pc:sldMk cId="1152367247" sldId="303"/>
            <ac:picMk id="23" creationId="{143A1921-CA48-51AF-6535-47E1FD300604}"/>
          </ac:picMkLst>
        </pc:picChg>
      </pc:sldChg>
      <pc:sldChg chg="modSp mod modTransition">
        <pc:chgData name="Leonie Smith" userId="fed1330f33f5650e" providerId="LiveId" clId="{B7EDE065-8EFD-40FA-AC00-B1CCABDC2045}" dt="2023-01-17T06:11:15.681" v="41"/>
        <pc:sldMkLst>
          <pc:docMk/>
          <pc:sldMk cId="3133449327" sldId="304"/>
        </pc:sldMkLst>
        <pc:spChg chg="mod">
          <ac:chgData name="Leonie Smith" userId="fed1330f33f5650e" providerId="LiveId" clId="{B7EDE065-8EFD-40FA-AC00-B1CCABDC2045}" dt="2023-01-17T06:10:19.346" v="33"/>
          <ac:spMkLst>
            <pc:docMk/>
            <pc:sldMk cId="3133449327" sldId="304"/>
            <ac:spMk id="2" creationId="{5D1E4119-A82C-CD8D-8D21-9D10DF694B26}"/>
          </ac:spMkLst>
        </pc:spChg>
      </pc:sldChg>
      <pc:sldChg chg="addSp delSp modSp mod modTransition modAnim">
        <pc:chgData name="Leonie Smith" userId="fed1330f33f5650e" providerId="LiveId" clId="{B7EDE065-8EFD-40FA-AC00-B1CCABDC2045}" dt="2023-01-17T06:17:12.274" v="82"/>
        <pc:sldMkLst>
          <pc:docMk/>
          <pc:sldMk cId="3558222353" sldId="305"/>
        </pc:sldMkLst>
        <pc:spChg chg="add mod">
          <ac:chgData name="Leonie Smith" userId="fed1330f33f5650e" providerId="LiveId" clId="{B7EDE065-8EFD-40FA-AC00-B1CCABDC2045}" dt="2023-01-17T06:17:12.274" v="82"/>
          <ac:spMkLst>
            <pc:docMk/>
            <pc:sldMk cId="3558222353" sldId="305"/>
            <ac:spMk id="2" creationId="{484E9C78-879A-3B4F-827F-F34EE1F76BFE}"/>
          </ac:spMkLst>
        </pc:spChg>
        <pc:spChg chg="del">
          <ac:chgData name="Leonie Smith" userId="fed1330f33f5650e" providerId="LiveId" clId="{B7EDE065-8EFD-40FA-AC00-B1CCABDC2045}" dt="2023-01-17T06:16:13.369" v="65" actId="21"/>
          <ac:spMkLst>
            <pc:docMk/>
            <pc:sldMk cId="3558222353" sldId="305"/>
            <ac:spMk id="3" creationId="{A58184BD-88F1-BA02-40C1-D8403D0EEC0D}"/>
          </ac:spMkLst>
        </pc:spChg>
        <pc:picChg chg="del">
          <ac:chgData name="Leonie Smith" userId="fed1330f33f5650e" providerId="LiveId" clId="{B7EDE065-8EFD-40FA-AC00-B1CCABDC2045}" dt="2023-01-17T06:11:15.681" v="41"/>
          <ac:picMkLst>
            <pc:docMk/>
            <pc:sldMk cId="3558222353" sldId="305"/>
            <ac:picMk id="33" creationId="{CC3C960C-279D-011D-66C0-26F0B7FC25C5}"/>
          </ac:picMkLst>
        </pc:picChg>
      </pc:sldChg>
      <pc:sldChg chg="modSp mod modTransition">
        <pc:chgData name="Leonie Smith" userId="fed1330f33f5650e" providerId="LiveId" clId="{B7EDE065-8EFD-40FA-AC00-B1CCABDC2045}" dt="2023-01-17T06:11:15.681" v="41"/>
        <pc:sldMkLst>
          <pc:docMk/>
          <pc:sldMk cId="4136370512" sldId="307"/>
        </pc:sldMkLst>
        <pc:spChg chg="mod">
          <ac:chgData name="Leonie Smith" userId="fed1330f33f5650e" providerId="LiveId" clId="{B7EDE065-8EFD-40FA-AC00-B1CCABDC2045}" dt="2023-01-17T06:10:25.843" v="34"/>
          <ac:spMkLst>
            <pc:docMk/>
            <pc:sldMk cId="4136370512" sldId="307"/>
            <ac:spMk id="2" creationId="{97D2E002-3DEE-DF3F-13F0-EE96F57D039C}"/>
          </ac:spMkLst>
        </pc:spChg>
      </pc:sldChg>
      <pc:sldChg chg="addSp delSp modSp mod modTransition modAnim">
        <pc:chgData name="Leonie Smith" userId="fed1330f33f5650e" providerId="LiveId" clId="{B7EDE065-8EFD-40FA-AC00-B1CCABDC2045}" dt="2023-01-17T06:17:10.375" v="81"/>
        <pc:sldMkLst>
          <pc:docMk/>
          <pc:sldMk cId="1966635261" sldId="308"/>
        </pc:sldMkLst>
        <pc:spChg chg="add mod">
          <ac:chgData name="Leonie Smith" userId="fed1330f33f5650e" providerId="LiveId" clId="{B7EDE065-8EFD-40FA-AC00-B1CCABDC2045}" dt="2023-01-17T06:17:10.375" v="81"/>
          <ac:spMkLst>
            <pc:docMk/>
            <pc:sldMk cId="1966635261" sldId="308"/>
            <ac:spMk id="2" creationId="{C1FB7352-56A8-9354-4923-0CA769B08CFB}"/>
          </ac:spMkLst>
        </pc:spChg>
        <pc:spChg chg="del">
          <ac:chgData name="Leonie Smith" userId="fed1330f33f5650e" providerId="LiveId" clId="{B7EDE065-8EFD-40FA-AC00-B1CCABDC2045}" dt="2023-01-17T06:16:17.762" v="66" actId="21"/>
          <ac:spMkLst>
            <pc:docMk/>
            <pc:sldMk cId="1966635261" sldId="308"/>
            <ac:spMk id="3" creationId="{A58184BD-88F1-BA02-40C1-D8403D0EEC0D}"/>
          </ac:spMkLst>
        </pc:spChg>
        <pc:picChg chg="del">
          <ac:chgData name="Leonie Smith" userId="fed1330f33f5650e" providerId="LiveId" clId="{B7EDE065-8EFD-40FA-AC00-B1CCABDC2045}" dt="2023-01-17T06:11:15.681" v="41"/>
          <ac:picMkLst>
            <pc:docMk/>
            <pc:sldMk cId="1966635261" sldId="308"/>
            <ac:picMk id="8" creationId="{DC83421E-3AA2-2336-87F2-6CB567EC7F0B}"/>
          </ac:picMkLst>
        </pc:picChg>
      </pc:sldChg>
      <pc:sldChg chg="modSp mod modTransition">
        <pc:chgData name="Leonie Smith" userId="fed1330f33f5650e" providerId="LiveId" clId="{B7EDE065-8EFD-40FA-AC00-B1CCABDC2045}" dt="2023-01-17T06:11:15.681" v="41"/>
        <pc:sldMkLst>
          <pc:docMk/>
          <pc:sldMk cId="2249173212" sldId="309"/>
        </pc:sldMkLst>
        <pc:spChg chg="mod">
          <ac:chgData name="Leonie Smith" userId="fed1330f33f5650e" providerId="LiveId" clId="{B7EDE065-8EFD-40FA-AC00-B1CCABDC2045}" dt="2023-01-17T06:10:32.228" v="35"/>
          <ac:spMkLst>
            <pc:docMk/>
            <pc:sldMk cId="2249173212" sldId="309"/>
            <ac:spMk id="2" creationId="{5C514EE0-A4CD-16BC-B6B8-C3F887E21125}"/>
          </ac:spMkLst>
        </pc:spChg>
      </pc:sldChg>
      <pc:sldChg chg="addSp delSp modSp mod modTransition modAnim">
        <pc:chgData name="Leonie Smith" userId="fed1330f33f5650e" providerId="LiveId" clId="{B7EDE065-8EFD-40FA-AC00-B1CCABDC2045}" dt="2023-01-17T06:17:05.749" v="80"/>
        <pc:sldMkLst>
          <pc:docMk/>
          <pc:sldMk cId="1879198779" sldId="310"/>
        </pc:sldMkLst>
        <pc:spChg chg="add mod">
          <ac:chgData name="Leonie Smith" userId="fed1330f33f5650e" providerId="LiveId" clId="{B7EDE065-8EFD-40FA-AC00-B1CCABDC2045}" dt="2023-01-17T06:17:05.749" v="80"/>
          <ac:spMkLst>
            <pc:docMk/>
            <pc:sldMk cId="1879198779" sldId="310"/>
            <ac:spMk id="2" creationId="{BC49107E-908F-4804-492D-0B9C9D91F377}"/>
          </ac:spMkLst>
        </pc:spChg>
        <pc:spChg chg="del">
          <ac:chgData name="Leonie Smith" userId="fed1330f33f5650e" providerId="LiveId" clId="{B7EDE065-8EFD-40FA-AC00-B1CCABDC2045}" dt="2023-01-17T06:16:20.038" v="67" actId="21"/>
          <ac:spMkLst>
            <pc:docMk/>
            <pc:sldMk cId="1879198779" sldId="310"/>
            <ac:spMk id="3" creationId="{A58184BD-88F1-BA02-40C1-D8403D0EEC0D}"/>
          </ac:spMkLst>
        </pc:spChg>
        <pc:picChg chg="del">
          <ac:chgData name="Leonie Smith" userId="fed1330f33f5650e" providerId="LiveId" clId="{B7EDE065-8EFD-40FA-AC00-B1CCABDC2045}" dt="2023-01-17T06:11:15.681" v="41"/>
          <ac:picMkLst>
            <pc:docMk/>
            <pc:sldMk cId="1879198779" sldId="310"/>
            <ac:picMk id="11" creationId="{471790C1-1EB1-A5EF-7987-706B827110CE}"/>
          </ac:picMkLst>
        </pc:picChg>
      </pc:sldChg>
      <pc:sldChg chg="modSp mod modTransition">
        <pc:chgData name="Leonie Smith" userId="fed1330f33f5650e" providerId="LiveId" clId="{B7EDE065-8EFD-40FA-AC00-B1CCABDC2045}" dt="2023-01-17T06:11:15.681" v="41"/>
        <pc:sldMkLst>
          <pc:docMk/>
          <pc:sldMk cId="3596710805" sldId="312"/>
        </pc:sldMkLst>
        <pc:spChg chg="mod">
          <ac:chgData name="Leonie Smith" userId="fed1330f33f5650e" providerId="LiveId" clId="{B7EDE065-8EFD-40FA-AC00-B1CCABDC2045}" dt="2023-01-17T06:10:38.326" v="36"/>
          <ac:spMkLst>
            <pc:docMk/>
            <pc:sldMk cId="3596710805" sldId="312"/>
            <ac:spMk id="3" creationId="{ABD61B90-EFA8-22FE-16E2-B3F07DC1AE19}"/>
          </ac:spMkLst>
        </pc:spChg>
      </pc:sldChg>
      <pc:sldChg chg="addSp delSp modSp mod modTransition modAnim">
        <pc:chgData name="Leonie Smith" userId="fed1330f33f5650e" providerId="LiveId" clId="{B7EDE065-8EFD-40FA-AC00-B1CCABDC2045}" dt="2023-01-17T06:17:00.652" v="79"/>
        <pc:sldMkLst>
          <pc:docMk/>
          <pc:sldMk cId="2803388367" sldId="313"/>
        </pc:sldMkLst>
        <pc:spChg chg="add mod">
          <ac:chgData name="Leonie Smith" userId="fed1330f33f5650e" providerId="LiveId" clId="{B7EDE065-8EFD-40FA-AC00-B1CCABDC2045}" dt="2023-01-17T06:17:00.652" v="79"/>
          <ac:spMkLst>
            <pc:docMk/>
            <pc:sldMk cId="2803388367" sldId="313"/>
            <ac:spMk id="2" creationId="{716D814D-DF43-E8BD-88FC-CD70913899DB}"/>
          </ac:spMkLst>
        </pc:spChg>
        <pc:spChg chg="del mod">
          <ac:chgData name="Leonie Smith" userId="fed1330f33f5650e" providerId="LiveId" clId="{B7EDE065-8EFD-40FA-AC00-B1CCABDC2045}" dt="2023-01-17T06:16:24.354" v="69" actId="21"/>
          <ac:spMkLst>
            <pc:docMk/>
            <pc:sldMk cId="2803388367" sldId="313"/>
            <ac:spMk id="3" creationId="{A58184BD-88F1-BA02-40C1-D8403D0EEC0D}"/>
          </ac:spMkLst>
        </pc:spChg>
        <pc:picChg chg="del">
          <ac:chgData name="Leonie Smith" userId="fed1330f33f5650e" providerId="LiveId" clId="{B7EDE065-8EFD-40FA-AC00-B1CCABDC2045}" dt="2023-01-17T06:11:15.681" v="41"/>
          <ac:picMkLst>
            <pc:docMk/>
            <pc:sldMk cId="2803388367" sldId="313"/>
            <ac:picMk id="26" creationId="{EECF10E0-21CC-8461-3567-12E610A90D69}"/>
          </ac:picMkLst>
        </pc:picChg>
      </pc:sldChg>
      <pc:sldChg chg="modSp mod modTransition">
        <pc:chgData name="Leonie Smith" userId="fed1330f33f5650e" providerId="LiveId" clId="{B7EDE065-8EFD-40FA-AC00-B1CCABDC2045}" dt="2023-01-17T06:11:15.681" v="41"/>
        <pc:sldMkLst>
          <pc:docMk/>
          <pc:sldMk cId="2691233622" sldId="314"/>
        </pc:sldMkLst>
        <pc:spChg chg="mod">
          <ac:chgData name="Leonie Smith" userId="fed1330f33f5650e" providerId="LiveId" clId="{B7EDE065-8EFD-40FA-AC00-B1CCABDC2045}" dt="2023-01-17T06:10:44.583" v="37"/>
          <ac:spMkLst>
            <pc:docMk/>
            <pc:sldMk cId="2691233622" sldId="314"/>
            <ac:spMk id="2" creationId="{9AD6890F-5D45-45E8-4779-44EA95A6314B}"/>
          </ac:spMkLst>
        </pc:spChg>
      </pc:sldChg>
      <pc:sldChg chg="addSp delSp modSp mod modTransition modAnim">
        <pc:chgData name="Leonie Smith" userId="fed1330f33f5650e" providerId="LiveId" clId="{B7EDE065-8EFD-40FA-AC00-B1CCABDC2045}" dt="2023-01-17T06:16:57.021" v="77"/>
        <pc:sldMkLst>
          <pc:docMk/>
          <pc:sldMk cId="3296930764" sldId="315"/>
        </pc:sldMkLst>
        <pc:spChg chg="add mod">
          <ac:chgData name="Leonie Smith" userId="fed1330f33f5650e" providerId="LiveId" clId="{B7EDE065-8EFD-40FA-AC00-B1CCABDC2045}" dt="2023-01-17T06:16:57.021" v="77"/>
          <ac:spMkLst>
            <pc:docMk/>
            <pc:sldMk cId="3296930764" sldId="315"/>
            <ac:spMk id="2" creationId="{4B3FC559-2BEB-E48D-DDA8-0CD71A88496E}"/>
          </ac:spMkLst>
        </pc:spChg>
        <pc:spChg chg="del">
          <ac:chgData name="Leonie Smith" userId="fed1330f33f5650e" providerId="LiveId" clId="{B7EDE065-8EFD-40FA-AC00-B1CCABDC2045}" dt="2023-01-17T06:16:30.695" v="71" actId="21"/>
          <ac:spMkLst>
            <pc:docMk/>
            <pc:sldMk cId="3296930764" sldId="315"/>
            <ac:spMk id="3" creationId="{A58184BD-88F1-BA02-40C1-D8403D0EEC0D}"/>
          </ac:spMkLst>
        </pc:spChg>
        <pc:picChg chg="del">
          <ac:chgData name="Leonie Smith" userId="fed1330f33f5650e" providerId="LiveId" clId="{B7EDE065-8EFD-40FA-AC00-B1CCABDC2045}" dt="2023-01-17T06:11:15.681" v="41"/>
          <ac:picMkLst>
            <pc:docMk/>
            <pc:sldMk cId="3296930764" sldId="315"/>
            <ac:picMk id="23" creationId="{7A35F375-B4D6-001A-10CD-84410B959980}"/>
          </ac:picMkLst>
        </pc:picChg>
      </pc:sldChg>
      <pc:sldChg chg="modSp mod modTransition">
        <pc:chgData name="Leonie Smith" userId="fed1330f33f5650e" providerId="LiveId" clId="{B7EDE065-8EFD-40FA-AC00-B1CCABDC2045}" dt="2023-01-17T06:11:15.681" v="41"/>
        <pc:sldMkLst>
          <pc:docMk/>
          <pc:sldMk cId="1229261458" sldId="317"/>
        </pc:sldMkLst>
        <pc:spChg chg="mod">
          <ac:chgData name="Leonie Smith" userId="fed1330f33f5650e" providerId="LiveId" clId="{B7EDE065-8EFD-40FA-AC00-B1CCABDC2045}" dt="2023-01-17T06:10:58.943" v="39"/>
          <ac:spMkLst>
            <pc:docMk/>
            <pc:sldMk cId="1229261458" sldId="317"/>
            <ac:spMk id="2" creationId="{BD51A1A0-D3AD-B376-58FC-B250ED841B70}"/>
          </ac:spMkLst>
        </pc:spChg>
      </pc:sldChg>
      <pc:sldChg chg="addSp delSp modSp mod modTransition modAnim">
        <pc:chgData name="Leonie Smith" userId="fed1330f33f5650e" providerId="LiveId" clId="{B7EDE065-8EFD-40FA-AC00-B1CCABDC2045}" dt="2023-01-17T06:16:55.091" v="76"/>
        <pc:sldMkLst>
          <pc:docMk/>
          <pc:sldMk cId="3493119028" sldId="318"/>
        </pc:sldMkLst>
        <pc:spChg chg="add mod">
          <ac:chgData name="Leonie Smith" userId="fed1330f33f5650e" providerId="LiveId" clId="{B7EDE065-8EFD-40FA-AC00-B1CCABDC2045}" dt="2023-01-17T06:16:55.091" v="76"/>
          <ac:spMkLst>
            <pc:docMk/>
            <pc:sldMk cId="3493119028" sldId="318"/>
            <ac:spMk id="2" creationId="{FFB6E8BB-E0EA-9BFB-E629-6C6BE5DBA21D}"/>
          </ac:spMkLst>
        </pc:spChg>
        <pc:spChg chg="del">
          <ac:chgData name="Leonie Smith" userId="fed1330f33f5650e" providerId="LiveId" clId="{B7EDE065-8EFD-40FA-AC00-B1CCABDC2045}" dt="2023-01-17T06:16:33.019" v="72" actId="21"/>
          <ac:spMkLst>
            <pc:docMk/>
            <pc:sldMk cId="3493119028" sldId="318"/>
            <ac:spMk id="3" creationId="{A58184BD-88F1-BA02-40C1-D8403D0EEC0D}"/>
          </ac:spMkLst>
        </pc:spChg>
        <pc:picChg chg="del">
          <ac:chgData name="Leonie Smith" userId="fed1330f33f5650e" providerId="LiveId" clId="{B7EDE065-8EFD-40FA-AC00-B1CCABDC2045}" dt="2023-01-17T06:11:15.681" v="41"/>
          <ac:picMkLst>
            <pc:docMk/>
            <pc:sldMk cId="3493119028" sldId="318"/>
            <ac:picMk id="8" creationId="{FCA2A913-756D-ABEF-CCCA-F09913EC5045}"/>
          </ac:picMkLst>
        </pc:picChg>
      </pc:sldChg>
      <pc:sldChg chg="modSp mod modTransition">
        <pc:chgData name="Leonie Smith" userId="fed1330f33f5650e" providerId="LiveId" clId="{B7EDE065-8EFD-40FA-AC00-B1CCABDC2045}" dt="2023-01-17T06:11:15.681" v="41"/>
        <pc:sldMkLst>
          <pc:docMk/>
          <pc:sldMk cId="2901138193" sldId="319"/>
        </pc:sldMkLst>
        <pc:spChg chg="mod">
          <ac:chgData name="Leonie Smith" userId="fed1330f33f5650e" providerId="LiveId" clId="{B7EDE065-8EFD-40FA-AC00-B1CCABDC2045}" dt="2023-01-17T06:11:05.910" v="40"/>
          <ac:spMkLst>
            <pc:docMk/>
            <pc:sldMk cId="2901138193" sldId="319"/>
            <ac:spMk id="2" creationId="{E0A2AB16-0AC3-8170-6720-A3CFC012D8E8}"/>
          </ac:spMkLst>
        </pc:spChg>
      </pc:sldChg>
      <pc:sldChg chg="modSp mod modTransition">
        <pc:chgData name="Leonie Smith" userId="fed1330f33f5650e" providerId="LiveId" clId="{B7EDE065-8EFD-40FA-AC00-B1CCABDC2045}" dt="2023-01-17T06:11:15.681" v="41"/>
        <pc:sldMkLst>
          <pc:docMk/>
          <pc:sldMk cId="1193285967" sldId="321"/>
        </pc:sldMkLst>
        <pc:spChg chg="mod">
          <ac:chgData name="Leonie Smith" userId="fed1330f33f5650e" providerId="LiveId" clId="{B7EDE065-8EFD-40FA-AC00-B1CCABDC2045}" dt="2023-01-17T06:09:48.834" v="29"/>
          <ac:spMkLst>
            <pc:docMk/>
            <pc:sldMk cId="1193285967" sldId="321"/>
            <ac:spMk id="2" creationId="{BC9B5313-A290-0A14-1425-586E0A7E7BDF}"/>
          </ac:spMkLst>
        </pc:spChg>
      </pc:sldChg>
      <pc:sldChg chg="addSp delSp modSp mod modTransition modAnim">
        <pc:chgData name="Leonie Smith" userId="fed1330f33f5650e" providerId="LiveId" clId="{B7EDE065-8EFD-40FA-AC00-B1CCABDC2045}" dt="2023-01-17T06:16:58.993" v="78"/>
        <pc:sldMkLst>
          <pc:docMk/>
          <pc:sldMk cId="4221905742" sldId="322"/>
        </pc:sldMkLst>
        <pc:spChg chg="add mod">
          <ac:chgData name="Leonie Smith" userId="fed1330f33f5650e" providerId="LiveId" clId="{B7EDE065-8EFD-40FA-AC00-B1CCABDC2045}" dt="2023-01-17T06:16:58.993" v="78"/>
          <ac:spMkLst>
            <pc:docMk/>
            <pc:sldMk cId="4221905742" sldId="322"/>
            <ac:spMk id="2" creationId="{50F0197B-8B9E-912E-A937-39C64F5D136D}"/>
          </ac:spMkLst>
        </pc:spChg>
        <pc:spChg chg="del">
          <ac:chgData name="Leonie Smith" userId="fed1330f33f5650e" providerId="LiveId" clId="{B7EDE065-8EFD-40FA-AC00-B1CCABDC2045}" dt="2023-01-17T06:16:28.164" v="70" actId="21"/>
          <ac:spMkLst>
            <pc:docMk/>
            <pc:sldMk cId="4221905742" sldId="322"/>
            <ac:spMk id="3" creationId="{A58184BD-88F1-BA02-40C1-D8403D0EEC0D}"/>
          </ac:spMkLst>
        </pc:spChg>
        <pc:picChg chg="del">
          <ac:chgData name="Leonie Smith" userId="fed1330f33f5650e" providerId="LiveId" clId="{B7EDE065-8EFD-40FA-AC00-B1CCABDC2045}" dt="2023-01-17T06:11:15.681" v="41"/>
          <ac:picMkLst>
            <pc:docMk/>
            <pc:sldMk cId="4221905742" sldId="322"/>
            <ac:picMk id="60" creationId="{0CF6E94D-0CB5-0317-3F5A-80C3F1EC664D}"/>
          </ac:picMkLst>
        </pc:picChg>
      </pc:sldChg>
      <pc:sldChg chg="modSp mod modTransition">
        <pc:chgData name="Leonie Smith" userId="fed1330f33f5650e" providerId="LiveId" clId="{B7EDE065-8EFD-40FA-AC00-B1CCABDC2045}" dt="2023-01-17T06:11:15.681" v="41"/>
        <pc:sldMkLst>
          <pc:docMk/>
          <pc:sldMk cId="2501058873" sldId="323"/>
        </pc:sldMkLst>
        <pc:spChg chg="mod">
          <ac:chgData name="Leonie Smith" userId="fed1330f33f5650e" providerId="LiveId" clId="{B7EDE065-8EFD-40FA-AC00-B1CCABDC2045}" dt="2023-01-17T06:10:52.319" v="38"/>
          <ac:spMkLst>
            <pc:docMk/>
            <pc:sldMk cId="2501058873" sldId="323"/>
            <ac:spMk id="2" creationId="{0112086D-0B24-C5DD-E2E3-427B49E98BDF}"/>
          </ac:spMkLst>
        </pc:spChg>
      </pc:sldChg>
      <pc:sldChg chg="addSp delSp modSp mod modTransition modAnim">
        <pc:chgData name="Leonie Smith" userId="fed1330f33f5650e" providerId="LiveId" clId="{B7EDE065-8EFD-40FA-AC00-B1CCABDC2045}" dt="2023-01-17T06:16:53.709" v="75"/>
        <pc:sldMkLst>
          <pc:docMk/>
          <pc:sldMk cId="4051870680" sldId="324"/>
        </pc:sldMkLst>
        <pc:spChg chg="add mod">
          <ac:chgData name="Leonie Smith" userId="fed1330f33f5650e" providerId="LiveId" clId="{B7EDE065-8EFD-40FA-AC00-B1CCABDC2045}" dt="2023-01-17T06:16:53.709" v="75"/>
          <ac:spMkLst>
            <pc:docMk/>
            <pc:sldMk cId="4051870680" sldId="324"/>
            <ac:spMk id="2" creationId="{4AA52BFA-2B5D-3159-C817-C0FC33FE1DBB}"/>
          </ac:spMkLst>
        </pc:spChg>
        <pc:spChg chg="del mod">
          <ac:chgData name="Leonie Smith" userId="fed1330f33f5650e" providerId="LiveId" clId="{B7EDE065-8EFD-40FA-AC00-B1CCABDC2045}" dt="2023-01-17T06:16:37.590" v="74" actId="21"/>
          <ac:spMkLst>
            <pc:docMk/>
            <pc:sldMk cId="4051870680" sldId="324"/>
            <ac:spMk id="3" creationId="{A58184BD-88F1-BA02-40C1-D8403D0EEC0D}"/>
          </ac:spMkLst>
        </pc:spChg>
        <pc:picChg chg="del">
          <ac:chgData name="Leonie Smith" userId="fed1330f33f5650e" providerId="LiveId" clId="{B7EDE065-8EFD-40FA-AC00-B1CCABDC2045}" dt="2023-01-17T06:11:15.681" v="41"/>
          <ac:picMkLst>
            <pc:docMk/>
            <pc:sldMk cId="4051870680" sldId="324"/>
            <ac:picMk id="11" creationId="{E40276AE-909D-838F-6BF3-902FB682344C}"/>
          </ac:picMkLst>
        </pc:picChg>
      </pc:sldChg>
      <pc:sldChg chg="modTransition">
        <pc:chgData name="Leonie Smith" userId="fed1330f33f5650e" providerId="LiveId" clId="{B7EDE065-8EFD-40FA-AC00-B1CCABDC2045}" dt="2023-01-17T06:11:15.681" v="41"/>
        <pc:sldMkLst>
          <pc:docMk/>
          <pc:sldMk cId="668996942" sldId="325"/>
        </pc:sldMkLst>
      </pc:sldChg>
    </pc:docChg>
  </pc:docChgLst>
  <pc:docChgLst>
    <pc:chgData name="Alfred Smith" userId="3c60a3631c0db8ad" providerId="LiveId" clId="{BDAABF18-9E03-4009-8B6C-0A8601AA515D}"/>
    <pc:docChg chg="modSld">
      <pc:chgData name="Alfred Smith" userId="3c60a3631c0db8ad" providerId="LiveId" clId="{BDAABF18-9E03-4009-8B6C-0A8601AA515D}" dt="2023-01-25T14:52:54.355" v="0"/>
      <pc:docMkLst>
        <pc:docMk/>
      </pc:docMkLst>
      <pc:sldChg chg="modSp mod">
        <pc:chgData name="Alfred Smith" userId="3c60a3631c0db8ad" providerId="LiveId" clId="{BDAABF18-9E03-4009-8B6C-0A8601AA515D}" dt="2023-01-25T14:52:54.355" v="0"/>
        <pc:sldMkLst>
          <pc:docMk/>
          <pc:sldMk cId="1499918570" sldId="257"/>
        </pc:sldMkLst>
        <pc:spChg chg="mod">
          <ac:chgData name="Alfred Smith" userId="3c60a3631c0db8ad" providerId="LiveId" clId="{BDAABF18-9E03-4009-8B6C-0A8601AA515D}" dt="2023-01-25T14:52:54.355"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41 </a:t>
            </a:r>
            <a:r>
              <a:rPr lang="en-US" sz="1200" b="1" i="0" u="none" strike="noStrike" baseline="0" dirty="0">
                <a:latin typeface="TimesNewRomanPS-BoldMT"/>
              </a:rPr>
              <a:t>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49</a:t>
            </a:fld>
            <a:endParaRPr lang="en-IN"/>
          </a:p>
        </p:txBody>
      </p:sp>
    </p:spTree>
    <p:extLst>
      <p:ext uri="{BB962C8B-B14F-4D97-AF65-F5344CB8AC3E}">
        <p14:creationId xmlns:p14="http://schemas.microsoft.com/office/powerpoint/2010/main" val="150507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C355A-EF47-4A6F-C50E-9993094352A8}"/>
              </a:ext>
            </a:extLst>
          </p:cNvPr>
          <p:cNvPicPr>
            <a:picLocks noChangeAspect="1"/>
          </p:cNvPicPr>
          <p:nvPr/>
        </p:nvPicPr>
        <p:blipFill>
          <a:blip r:embed="rId2"/>
          <a:stretch>
            <a:fillRect/>
          </a:stretch>
        </p:blipFill>
        <p:spPr>
          <a:xfrm>
            <a:off x="0" y="-15342"/>
            <a:ext cx="12192000" cy="6873342"/>
          </a:xfrm>
          <a:prstGeom prst="rect">
            <a:avLst/>
          </a:prstGeom>
        </p:spPr>
      </p:pic>
      <p:sp>
        <p:nvSpPr>
          <p:cNvPr id="2" name="TextBox 1">
            <a:extLst>
              <a:ext uri="{FF2B5EF4-FFF2-40B4-BE49-F238E27FC236}">
                <a16:creationId xmlns:a16="http://schemas.microsoft.com/office/drawing/2014/main" id="{60C750C7-1ED2-03A1-F672-8988DFBEB718}"/>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Arial" panose="020B0604020202020204" pitchFamily="34" charset="0"/>
              </a:rPr>
              <a:t>5</a:t>
            </a:r>
            <a:r>
              <a:rPr lang="en-US" sz="4800" b="0" i="0" dirty="0">
                <a:solidFill>
                  <a:srgbClr val="121212"/>
                </a:solidFill>
                <a:effectLst/>
                <a:latin typeface="Arial" panose="020B0604020202020204" pitchFamily="34" charset="0"/>
              </a:rPr>
              <a:t>Now Jesus loved Martha, and her sister, and Lazarus. </a:t>
            </a:r>
            <a:r>
              <a:rPr lang="en-US" sz="4800" b="0" i="0" dirty="0">
                <a:solidFill>
                  <a:srgbClr val="777A7B"/>
                </a:solidFill>
                <a:effectLst/>
                <a:latin typeface="Arial" panose="020B0604020202020204" pitchFamily="34" charset="0"/>
              </a:rPr>
              <a:t>6</a:t>
            </a:r>
            <a:r>
              <a:rPr lang="en-US" sz="4800" b="0" i="0" dirty="0">
                <a:solidFill>
                  <a:srgbClr val="121212"/>
                </a:solidFill>
                <a:effectLst/>
                <a:latin typeface="Arial" panose="020B0604020202020204" pitchFamily="34" charset="0"/>
              </a:rPr>
              <a:t>When therefore he heard that he was sick, he stayed two days in the place where he was.</a:t>
            </a:r>
            <a:endParaRPr lang="en-IN" dirty="0"/>
          </a:p>
        </p:txBody>
      </p:sp>
      <p:sp>
        <p:nvSpPr>
          <p:cNvPr id="2" name="TextBox 1">
            <a:extLst>
              <a:ext uri="{FF2B5EF4-FFF2-40B4-BE49-F238E27FC236}">
                <a16:creationId xmlns:a16="http://schemas.microsoft.com/office/drawing/2014/main" id="{66912C3A-764A-8FB9-C666-427D3F2B20F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8AAFD-384D-1524-3172-2AB2EB078A4E}"/>
              </a:ext>
            </a:extLst>
          </p:cNvPr>
          <p:cNvPicPr>
            <a:picLocks noChangeAspect="1"/>
          </p:cNvPicPr>
          <p:nvPr/>
        </p:nvPicPr>
        <p:blipFill>
          <a:blip r:embed="rId2"/>
          <a:stretch>
            <a:fillRect/>
          </a:stretch>
        </p:blipFill>
        <p:spPr>
          <a:xfrm>
            <a:off x="0" y="-216040"/>
            <a:ext cx="12192000" cy="7074040"/>
          </a:xfrm>
          <a:prstGeom prst="rect">
            <a:avLst/>
          </a:prstGeom>
        </p:spPr>
      </p:pic>
      <p:sp>
        <p:nvSpPr>
          <p:cNvPr id="2" name="TextBox 1">
            <a:extLst>
              <a:ext uri="{FF2B5EF4-FFF2-40B4-BE49-F238E27FC236}">
                <a16:creationId xmlns:a16="http://schemas.microsoft.com/office/drawing/2014/main" id="{D879ECA1-CF76-9DD1-383A-5F491E58BFEC}"/>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777A7B"/>
                </a:solidFill>
                <a:effectLst/>
                <a:latin typeface="Arial" panose="020B0604020202020204" pitchFamily="34" charset="0"/>
              </a:rPr>
              <a:t>7</a:t>
            </a:r>
            <a:r>
              <a:rPr lang="en-US" sz="4400" b="0" i="0" dirty="0">
                <a:solidFill>
                  <a:srgbClr val="121212"/>
                </a:solidFill>
                <a:effectLst/>
                <a:latin typeface="Arial" panose="020B0604020202020204" pitchFamily="34" charset="0"/>
              </a:rPr>
              <a:t>Then after this he said to the disciples, </a:t>
            </a:r>
            <a:r>
              <a:rPr lang="en-US" sz="4400" b="0" i="0" dirty="0">
                <a:solidFill>
                  <a:srgbClr val="FF3D4D"/>
                </a:solidFill>
                <a:effectLst/>
                <a:latin typeface="Arial" panose="020B0604020202020204" pitchFamily="34" charset="0"/>
              </a:rPr>
              <a:t>“Let’s go into Judea again.”</a:t>
            </a:r>
            <a:endParaRPr lang="en-US" sz="4400" b="0" i="0" dirty="0">
              <a:solidFill>
                <a:srgbClr val="121212"/>
              </a:solidFill>
              <a:effectLst/>
              <a:latin typeface="Arial" panose="020B0604020202020204" pitchFamily="34" charset="0"/>
            </a:endParaRPr>
          </a:p>
          <a:p>
            <a:pPr algn="l"/>
            <a:r>
              <a:rPr lang="en-US" sz="4400" b="0" i="0" dirty="0">
                <a:solidFill>
                  <a:srgbClr val="777A7B"/>
                </a:solidFill>
                <a:effectLst/>
                <a:latin typeface="Arial" panose="020B0604020202020204" pitchFamily="34" charset="0"/>
              </a:rPr>
              <a:t>8</a:t>
            </a:r>
            <a:r>
              <a:rPr lang="en-US" sz="4400" b="0" i="0" dirty="0">
                <a:solidFill>
                  <a:srgbClr val="121212"/>
                </a:solidFill>
                <a:effectLst/>
                <a:latin typeface="Arial" panose="020B0604020202020204" pitchFamily="34" charset="0"/>
              </a:rPr>
              <a:t>The disciples asked him, “Rabbi, the Jews were just trying to stone you. Are you going there again?”</a:t>
            </a:r>
          </a:p>
          <a:p>
            <a:endParaRPr lang="en-IN" dirty="0"/>
          </a:p>
        </p:txBody>
      </p:sp>
      <p:sp>
        <p:nvSpPr>
          <p:cNvPr id="2" name="TextBox 1">
            <a:extLst>
              <a:ext uri="{FF2B5EF4-FFF2-40B4-BE49-F238E27FC236}">
                <a16:creationId xmlns:a16="http://schemas.microsoft.com/office/drawing/2014/main" id="{166799DE-3CD7-15BC-B991-3727B084FC8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AD8C0-9C64-6A30-3750-6F95C5CB5326}"/>
              </a:ext>
            </a:extLst>
          </p:cNvPr>
          <p:cNvPicPr>
            <a:picLocks noChangeAspect="1"/>
          </p:cNvPicPr>
          <p:nvPr/>
        </p:nvPicPr>
        <p:blipFill>
          <a:blip r:embed="rId2"/>
          <a:stretch>
            <a:fillRect/>
          </a:stretch>
        </p:blipFill>
        <p:spPr>
          <a:xfrm>
            <a:off x="1" y="-305813"/>
            <a:ext cx="12192000" cy="7163814"/>
          </a:xfrm>
          <a:prstGeom prst="rect">
            <a:avLst/>
          </a:prstGeom>
        </p:spPr>
      </p:pic>
      <p:sp>
        <p:nvSpPr>
          <p:cNvPr id="2" name="TextBox 1">
            <a:extLst>
              <a:ext uri="{FF2B5EF4-FFF2-40B4-BE49-F238E27FC236}">
                <a16:creationId xmlns:a16="http://schemas.microsoft.com/office/drawing/2014/main" id="{D5542620-AAE6-0374-E796-1767C48B2EA7}"/>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a:t>
            </a:r>
            <a:r>
              <a:rPr lang="en-US" sz="4000" b="0" i="0" dirty="0">
                <a:solidFill>
                  <a:srgbClr val="121212"/>
                </a:solidFill>
                <a:effectLst/>
                <a:latin typeface="Arial" panose="020B0604020202020204" pitchFamily="34" charset="0"/>
              </a:rPr>
              <a:t>Jesus answered, </a:t>
            </a:r>
            <a:r>
              <a:rPr lang="en-US" sz="4000" b="0" i="0" dirty="0">
                <a:solidFill>
                  <a:srgbClr val="FF3D4D"/>
                </a:solidFill>
                <a:effectLst/>
                <a:latin typeface="Arial" panose="020B0604020202020204" pitchFamily="34" charset="0"/>
              </a:rPr>
              <a:t>“Aren’t there twelve hours of daylight? If a man walks in the day, he doesn’t stumble, because he sees the light of this world. </a:t>
            </a:r>
            <a:r>
              <a:rPr lang="en-US" sz="4000" b="0" i="0" dirty="0">
                <a:solidFill>
                  <a:srgbClr val="777A7B"/>
                </a:solidFill>
                <a:effectLst/>
                <a:latin typeface="Arial" panose="020B0604020202020204" pitchFamily="34" charset="0"/>
              </a:rPr>
              <a:t>10</a:t>
            </a:r>
            <a:r>
              <a:rPr lang="en-US" sz="4000" b="0" i="0" dirty="0">
                <a:solidFill>
                  <a:srgbClr val="FF3D4D"/>
                </a:solidFill>
                <a:effectLst/>
                <a:latin typeface="Arial" panose="020B0604020202020204" pitchFamily="34" charset="0"/>
              </a:rPr>
              <a:t>But if a man walks in the night, he stumbles, because the light isn’t in him.”</a:t>
            </a:r>
            <a:endParaRPr lang="en-IN" sz="4000" dirty="0"/>
          </a:p>
        </p:txBody>
      </p:sp>
      <p:sp>
        <p:nvSpPr>
          <p:cNvPr id="2" name="TextBox 1">
            <a:extLst>
              <a:ext uri="{FF2B5EF4-FFF2-40B4-BE49-F238E27FC236}">
                <a16:creationId xmlns:a16="http://schemas.microsoft.com/office/drawing/2014/main" id="{AC4C7126-82B0-4AD9-9073-1C93603FAA1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7C4C9-D1BF-F528-3DF9-DB38E447AC65}"/>
              </a:ext>
            </a:extLst>
          </p:cNvPr>
          <p:cNvPicPr>
            <a:picLocks noChangeAspect="1"/>
          </p:cNvPicPr>
          <p:nvPr/>
        </p:nvPicPr>
        <p:blipFill>
          <a:blip r:embed="rId2"/>
          <a:stretch>
            <a:fillRect/>
          </a:stretch>
        </p:blipFill>
        <p:spPr>
          <a:xfrm>
            <a:off x="0" y="0"/>
            <a:ext cx="12192000" cy="7095800"/>
          </a:xfrm>
          <a:prstGeom prst="rect">
            <a:avLst/>
          </a:prstGeom>
        </p:spPr>
      </p:pic>
      <p:sp>
        <p:nvSpPr>
          <p:cNvPr id="2" name="TextBox 1">
            <a:extLst>
              <a:ext uri="{FF2B5EF4-FFF2-40B4-BE49-F238E27FC236}">
                <a16:creationId xmlns:a16="http://schemas.microsoft.com/office/drawing/2014/main" id="{0359352A-0BA4-CA1C-133A-8F97FC0CA51E}"/>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11</a:t>
            </a:r>
            <a:r>
              <a:rPr lang="en-US" sz="4800" b="0" i="0" dirty="0">
                <a:solidFill>
                  <a:srgbClr val="121212"/>
                </a:solidFill>
                <a:effectLst/>
                <a:latin typeface="Arial" panose="020B0604020202020204" pitchFamily="34" charset="0"/>
              </a:rPr>
              <a:t>He said these things, and after that, he said to them, </a:t>
            </a:r>
            <a:r>
              <a:rPr lang="en-US" sz="4800" b="0" i="0" dirty="0">
                <a:solidFill>
                  <a:srgbClr val="FF3D4D"/>
                </a:solidFill>
                <a:effectLst/>
                <a:latin typeface="Arial" panose="020B0604020202020204" pitchFamily="34" charset="0"/>
              </a:rPr>
              <a:t>“Our friend Lazarus has fallen asleep, but I am going so that I may awake him out of sleep.”</a:t>
            </a:r>
            <a:endParaRPr lang="en-IN" sz="4800" dirty="0"/>
          </a:p>
        </p:txBody>
      </p:sp>
      <p:sp>
        <p:nvSpPr>
          <p:cNvPr id="2" name="TextBox 1">
            <a:extLst>
              <a:ext uri="{FF2B5EF4-FFF2-40B4-BE49-F238E27FC236}">
                <a16:creationId xmlns:a16="http://schemas.microsoft.com/office/drawing/2014/main" id="{6585904C-EEEE-2514-1604-75CC8B7C08D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BB339-BE0A-D80D-CEBD-B3D5F030F4A5}"/>
              </a:ext>
            </a:extLst>
          </p:cNvPr>
          <p:cNvPicPr>
            <a:picLocks noChangeAspect="1"/>
          </p:cNvPicPr>
          <p:nvPr/>
        </p:nvPicPr>
        <p:blipFill>
          <a:blip r:embed="rId2"/>
          <a:stretch>
            <a:fillRect/>
          </a:stretch>
        </p:blipFill>
        <p:spPr>
          <a:xfrm flipH="1">
            <a:off x="0" y="-559835"/>
            <a:ext cx="12636708" cy="7417836"/>
          </a:xfrm>
          <a:prstGeom prst="rect">
            <a:avLst/>
          </a:prstGeom>
        </p:spPr>
      </p:pic>
      <p:sp>
        <p:nvSpPr>
          <p:cNvPr id="2" name="TextBox 1">
            <a:extLst>
              <a:ext uri="{FF2B5EF4-FFF2-40B4-BE49-F238E27FC236}">
                <a16:creationId xmlns:a16="http://schemas.microsoft.com/office/drawing/2014/main" id="{5992A4B1-A828-941D-810B-F92DCD176733}"/>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12</a:t>
            </a:r>
            <a:r>
              <a:rPr lang="en-US" sz="4400" b="0" i="0" dirty="0">
                <a:solidFill>
                  <a:srgbClr val="121212"/>
                </a:solidFill>
                <a:effectLst/>
                <a:latin typeface="Arial" panose="020B0604020202020204" pitchFamily="34" charset="0"/>
              </a:rPr>
              <a:t>The disciples therefore said, “Lord, if he has fallen asleep, he will recover.”</a:t>
            </a:r>
          </a:p>
          <a:p>
            <a:pPr algn="l"/>
            <a:r>
              <a:rPr lang="en-US" sz="4400" b="0" i="0" dirty="0">
                <a:solidFill>
                  <a:srgbClr val="777A7B"/>
                </a:solidFill>
                <a:effectLst/>
                <a:latin typeface="Arial" panose="020B0604020202020204" pitchFamily="34" charset="0"/>
              </a:rPr>
              <a:t>13</a:t>
            </a:r>
            <a:r>
              <a:rPr lang="en-US" sz="4400" b="0" i="0" dirty="0">
                <a:solidFill>
                  <a:srgbClr val="121212"/>
                </a:solidFill>
                <a:effectLst/>
                <a:latin typeface="Arial" panose="020B0604020202020204" pitchFamily="34" charset="0"/>
              </a:rPr>
              <a:t>Now Jesus had spoken of his death, but they thought that he spoke of taking rest in sleep.</a:t>
            </a:r>
          </a:p>
        </p:txBody>
      </p:sp>
      <p:sp>
        <p:nvSpPr>
          <p:cNvPr id="2" name="TextBox 1">
            <a:extLst>
              <a:ext uri="{FF2B5EF4-FFF2-40B4-BE49-F238E27FC236}">
                <a16:creationId xmlns:a16="http://schemas.microsoft.com/office/drawing/2014/main" id="{C5AFD71C-BD98-A514-8405-F40FC331DF4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35E1C-A9CD-75B3-D50D-6A773A01F5AA}"/>
              </a:ext>
            </a:extLst>
          </p:cNvPr>
          <p:cNvPicPr>
            <a:picLocks noChangeAspect="1"/>
          </p:cNvPicPr>
          <p:nvPr/>
        </p:nvPicPr>
        <p:blipFill>
          <a:blip r:embed="rId2"/>
          <a:stretch>
            <a:fillRect/>
          </a:stretch>
        </p:blipFill>
        <p:spPr>
          <a:xfrm>
            <a:off x="-434715" y="-295134"/>
            <a:ext cx="12626715" cy="7153134"/>
          </a:xfrm>
          <a:prstGeom prst="rect">
            <a:avLst/>
          </a:prstGeom>
        </p:spPr>
      </p:pic>
      <p:sp>
        <p:nvSpPr>
          <p:cNvPr id="4" name="TextBox 3">
            <a:extLst>
              <a:ext uri="{FF2B5EF4-FFF2-40B4-BE49-F238E27FC236}">
                <a16:creationId xmlns:a16="http://schemas.microsoft.com/office/drawing/2014/main" id="{B0BE8BF8-5EA8-F4A1-D1FE-4A461B140635}"/>
              </a:ext>
            </a:extLst>
          </p:cNvPr>
          <p:cNvSpPr txBox="1"/>
          <p:nvPr/>
        </p:nvSpPr>
        <p:spPr>
          <a:xfrm>
            <a:off x="157655" y="4063241"/>
            <a:ext cx="5352808" cy="3034146"/>
          </a:xfrm>
          <a:prstGeom prst="rect">
            <a:avLst/>
          </a:prstGeom>
          <a:noFill/>
        </p:spPr>
        <p:txBody>
          <a:bodyPr wrap="square" rtlCol="0">
            <a:noAutofit/>
          </a:bodyPr>
          <a:lstStyle/>
          <a:p>
            <a:r>
              <a:rPr lang="en-US" sz="6000" b="0" i="0" u="none" strike="noStrike" baseline="0" dirty="0">
                <a:solidFill>
                  <a:schemeClr val="bg1"/>
                </a:solidFill>
                <a:latin typeface="TimesNewRomanPSMT"/>
              </a:rPr>
              <a:t>Resurrection of Lazarus – </a:t>
            </a:r>
          </a:p>
          <a:p>
            <a:r>
              <a:rPr lang="en-US" sz="6000" b="0" i="0" u="none" strike="noStrike" baseline="0" dirty="0">
                <a:solidFill>
                  <a:schemeClr val="bg1"/>
                </a:solidFill>
                <a:latin typeface="TimesNewRomanPSMT"/>
              </a:rPr>
              <a:t>John 11:1-44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433F8-3A92-BA9F-92EB-D1E48E401A44}"/>
              </a:ext>
            </a:extLst>
          </p:cNvPr>
          <p:cNvPicPr>
            <a:picLocks noChangeAspect="1"/>
          </p:cNvPicPr>
          <p:nvPr/>
        </p:nvPicPr>
        <p:blipFill>
          <a:blip r:embed="rId2"/>
          <a:stretch>
            <a:fillRect/>
          </a:stretch>
        </p:blipFill>
        <p:spPr>
          <a:xfrm>
            <a:off x="0" y="-202835"/>
            <a:ext cx="12192000" cy="7060835"/>
          </a:xfrm>
          <a:prstGeom prst="rect">
            <a:avLst/>
          </a:prstGeom>
        </p:spPr>
      </p:pic>
      <p:sp>
        <p:nvSpPr>
          <p:cNvPr id="2" name="TextBox 1">
            <a:extLst>
              <a:ext uri="{FF2B5EF4-FFF2-40B4-BE49-F238E27FC236}">
                <a16:creationId xmlns:a16="http://schemas.microsoft.com/office/drawing/2014/main" id="{813798F9-E2EE-2C78-2B81-6EB519221DF0}"/>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14</a:t>
            </a:r>
            <a:r>
              <a:rPr lang="en-US" sz="4400" b="0" i="0" dirty="0">
                <a:solidFill>
                  <a:srgbClr val="121212"/>
                </a:solidFill>
                <a:effectLst/>
                <a:latin typeface="Arial" panose="020B0604020202020204" pitchFamily="34" charset="0"/>
              </a:rPr>
              <a:t>So Jesus said to them plainly then, </a:t>
            </a:r>
            <a:r>
              <a:rPr lang="en-US" sz="4400" b="0" i="0" dirty="0">
                <a:solidFill>
                  <a:srgbClr val="FF3D4D"/>
                </a:solidFill>
                <a:effectLst/>
                <a:latin typeface="Arial" panose="020B0604020202020204" pitchFamily="34" charset="0"/>
              </a:rPr>
              <a:t>“Lazarus is dead. </a:t>
            </a:r>
            <a:r>
              <a:rPr lang="en-US" sz="4400" b="0" i="0" dirty="0">
                <a:solidFill>
                  <a:srgbClr val="777A7B"/>
                </a:solidFill>
                <a:effectLst/>
                <a:latin typeface="Arial" panose="020B0604020202020204" pitchFamily="34" charset="0"/>
              </a:rPr>
              <a:t>15</a:t>
            </a:r>
            <a:r>
              <a:rPr lang="en-US" sz="4400" b="0" i="0" dirty="0">
                <a:solidFill>
                  <a:srgbClr val="FF3D4D"/>
                </a:solidFill>
                <a:effectLst/>
                <a:latin typeface="Arial" panose="020B0604020202020204" pitchFamily="34" charset="0"/>
              </a:rPr>
              <a:t>I am glad for your sakes that I was not there, so that you may believe. Nevertheless, let’s go to him.”</a:t>
            </a:r>
            <a:endParaRPr lang="en-IN" dirty="0"/>
          </a:p>
        </p:txBody>
      </p:sp>
      <p:sp>
        <p:nvSpPr>
          <p:cNvPr id="2" name="TextBox 1">
            <a:extLst>
              <a:ext uri="{FF2B5EF4-FFF2-40B4-BE49-F238E27FC236}">
                <a16:creationId xmlns:a16="http://schemas.microsoft.com/office/drawing/2014/main" id="{AFAF137B-96A4-EFB2-18A5-7531A8B19C7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CD687-F9B7-34FB-9F82-FCFC6E29D221}"/>
              </a:ext>
            </a:extLst>
          </p:cNvPr>
          <p:cNvPicPr>
            <a:picLocks noChangeAspect="1"/>
          </p:cNvPicPr>
          <p:nvPr/>
        </p:nvPicPr>
        <p:blipFill>
          <a:blip r:embed="rId2"/>
          <a:stretch>
            <a:fillRect/>
          </a:stretch>
        </p:blipFill>
        <p:spPr>
          <a:xfrm flipH="1">
            <a:off x="-4422847" y="-559835"/>
            <a:ext cx="17059555" cy="10014078"/>
          </a:xfrm>
          <a:prstGeom prst="rect">
            <a:avLst/>
          </a:prstGeom>
        </p:spPr>
      </p:pic>
      <p:sp>
        <p:nvSpPr>
          <p:cNvPr id="3" name="TextBox 2">
            <a:extLst>
              <a:ext uri="{FF2B5EF4-FFF2-40B4-BE49-F238E27FC236}">
                <a16:creationId xmlns:a16="http://schemas.microsoft.com/office/drawing/2014/main" id="{C2C1301E-C735-05F5-8A6F-2B350C47EC64}"/>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777A7B"/>
                </a:solidFill>
                <a:effectLst/>
                <a:latin typeface="Arial" panose="020B0604020202020204" pitchFamily="34" charset="0"/>
              </a:rPr>
              <a:t>17</a:t>
            </a:r>
            <a:r>
              <a:rPr lang="en-US" sz="5400" b="0" i="0" dirty="0">
                <a:solidFill>
                  <a:srgbClr val="121212"/>
                </a:solidFill>
                <a:effectLst/>
                <a:latin typeface="Arial" panose="020B0604020202020204" pitchFamily="34" charset="0"/>
              </a:rPr>
              <a:t>So when Jesus came, he found that he had been in the tomb four days already.</a:t>
            </a:r>
            <a:endParaRPr lang="en-IN" dirty="0"/>
          </a:p>
        </p:txBody>
      </p:sp>
      <p:sp>
        <p:nvSpPr>
          <p:cNvPr id="2" name="TextBox 1">
            <a:extLst>
              <a:ext uri="{FF2B5EF4-FFF2-40B4-BE49-F238E27FC236}">
                <a16:creationId xmlns:a16="http://schemas.microsoft.com/office/drawing/2014/main" id="{C0B2797B-96D0-FBA7-2B92-D036F6E50EA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2BEEC-1D40-A2FA-9678-A981B6356C3B}"/>
              </a:ext>
            </a:extLst>
          </p:cNvPr>
          <p:cNvPicPr>
            <a:picLocks noChangeAspect="1"/>
          </p:cNvPicPr>
          <p:nvPr/>
        </p:nvPicPr>
        <p:blipFill>
          <a:blip r:embed="rId2"/>
          <a:stretch>
            <a:fillRect/>
          </a:stretch>
        </p:blipFill>
        <p:spPr>
          <a:xfrm>
            <a:off x="0" y="-244136"/>
            <a:ext cx="12192000" cy="7102136"/>
          </a:xfrm>
          <a:prstGeom prst="rect">
            <a:avLst/>
          </a:prstGeom>
        </p:spPr>
      </p:pic>
      <p:sp>
        <p:nvSpPr>
          <p:cNvPr id="2" name="TextBox 1">
            <a:extLst>
              <a:ext uri="{FF2B5EF4-FFF2-40B4-BE49-F238E27FC236}">
                <a16:creationId xmlns:a16="http://schemas.microsoft.com/office/drawing/2014/main" id="{0FCA42CD-8FBB-A6C4-8B23-D786881ECA51}"/>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19</a:t>
            </a:r>
            <a:r>
              <a:rPr lang="en-US" sz="4000" b="0" i="0" dirty="0">
                <a:solidFill>
                  <a:srgbClr val="121212"/>
                </a:solidFill>
                <a:effectLst/>
                <a:latin typeface="Arial" panose="020B0604020202020204" pitchFamily="34" charset="0"/>
              </a:rPr>
              <a:t>Many of the Jews had joined the women around Martha and Mary, to console them concerning their brother. </a:t>
            </a:r>
            <a:r>
              <a:rPr lang="en-US" sz="4000" b="0" i="0" dirty="0">
                <a:solidFill>
                  <a:srgbClr val="777A7B"/>
                </a:solidFill>
                <a:effectLst/>
                <a:latin typeface="Arial" panose="020B0604020202020204" pitchFamily="34" charset="0"/>
              </a:rPr>
              <a:t>20</a:t>
            </a:r>
            <a:r>
              <a:rPr lang="en-US" sz="4000" b="0" i="0" dirty="0">
                <a:solidFill>
                  <a:srgbClr val="121212"/>
                </a:solidFill>
                <a:effectLst/>
                <a:latin typeface="Arial" panose="020B0604020202020204" pitchFamily="34" charset="0"/>
              </a:rPr>
              <a:t>Then when Martha heard that Jesus was coming, she went and met him, but Mary stayed in the house.</a:t>
            </a:r>
            <a:endParaRPr lang="en-IN" dirty="0"/>
          </a:p>
        </p:txBody>
      </p:sp>
      <p:sp>
        <p:nvSpPr>
          <p:cNvPr id="2" name="TextBox 1">
            <a:extLst>
              <a:ext uri="{FF2B5EF4-FFF2-40B4-BE49-F238E27FC236}">
                <a16:creationId xmlns:a16="http://schemas.microsoft.com/office/drawing/2014/main" id="{4C13C8E7-EC59-6B6B-2BAB-E987BCE8948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11D06-EBFD-0DDD-93C9-56616BCD2345}"/>
              </a:ext>
            </a:extLst>
          </p:cNvPr>
          <p:cNvPicPr>
            <a:picLocks noChangeAspect="1"/>
          </p:cNvPicPr>
          <p:nvPr/>
        </p:nvPicPr>
        <p:blipFill>
          <a:blip r:embed="rId2"/>
          <a:stretch>
            <a:fillRect/>
          </a:stretch>
        </p:blipFill>
        <p:spPr>
          <a:xfrm>
            <a:off x="-1" y="-359229"/>
            <a:ext cx="15307239" cy="7217229"/>
          </a:xfrm>
          <a:prstGeom prst="rect">
            <a:avLst/>
          </a:prstGeom>
        </p:spPr>
      </p:pic>
      <p:sp>
        <p:nvSpPr>
          <p:cNvPr id="2" name="TextBox 1">
            <a:extLst>
              <a:ext uri="{FF2B5EF4-FFF2-40B4-BE49-F238E27FC236}">
                <a16:creationId xmlns:a16="http://schemas.microsoft.com/office/drawing/2014/main" id="{B48D4C5D-87BF-C65F-90BE-A1B911CBAB01}"/>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21</a:t>
            </a:r>
            <a:r>
              <a:rPr lang="en-US" sz="4400" b="0" i="0" dirty="0">
                <a:solidFill>
                  <a:srgbClr val="121212"/>
                </a:solidFill>
                <a:effectLst/>
                <a:latin typeface="Arial" panose="020B0604020202020204" pitchFamily="34" charset="0"/>
              </a:rPr>
              <a:t>Therefore Martha said to Jesus, “Lord, if you would have been here, my brother wouldn’t have died. </a:t>
            </a:r>
            <a:r>
              <a:rPr lang="en-US" sz="4400" b="0" i="0" dirty="0">
                <a:solidFill>
                  <a:srgbClr val="777A7B"/>
                </a:solidFill>
                <a:effectLst/>
                <a:latin typeface="Arial" panose="020B0604020202020204" pitchFamily="34" charset="0"/>
              </a:rPr>
              <a:t>22</a:t>
            </a:r>
            <a:r>
              <a:rPr lang="en-US" sz="4400" b="0" i="0" dirty="0">
                <a:solidFill>
                  <a:srgbClr val="121212"/>
                </a:solidFill>
                <a:effectLst/>
                <a:latin typeface="Arial" panose="020B0604020202020204" pitchFamily="34" charset="0"/>
              </a:rPr>
              <a:t>Even now I know that whatever you ask of God, God will give you.”</a:t>
            </a:r>
            <a:endParaRPr lang="en-IN" sz="4400" dirty="0"/>
          </a:p>
        </p:txBody>
      </p:sp>
      <p:sp>
        <p:nvSpPr>
          <p:cNvPr id="2" name="TextBox 1">
            <a:extLst>
              <a:ext uri="{FF2B5EF4-FFF2-40B4-BE49-F238E27FC236}">
                <a16:creationId xmlns:a16="http://schemas.microsoft.com/office/drawing/2014/main" id="{146103AF-BA25-88E3-F917-4F92F50A1C7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22780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739743-B59E-735F-789D-69195E5546B6}"/>
              </a:ext>
            </a:extLst>
          </p:cNvPr>
          <p:cNvPicPr>
            <a:picLocks noChangeAspect="1"/>
          </p:cNvPicPr>
          <p:nvPr/>
        </p:nvPicPr>
        <p:blipFill>
          <a:blip r:embed="rId2"/>
          <a:stretch>
            <a:fillRect/>
          </a:stretch>
        </p:blipFill>
        <p:spPr>
          <a:xfrm>
            <a:off x="1" y="-41653"/>
            <a:ext cx="12192000" cy="6899653"/>
          </a:xfrm>
          <a:prstGeom prst="rect">
            <a:avLst/>
          </a:prstGeom>
        </p:spPr>
      </p:pic>
      <p:sp>
        <p:nvSpPr>
          <p:cNvPr id="2" name="TextBox 1">
            <a:extLst>
              <a:ext uri="{FF2B5EF4-FFF2-40B4-BE49-F238E27FC236}">
                <a16:creationId xmlns:a16="http://schemas.microsoft.com/office/drawing/2014/main" id="{05B079AE-F89C-5C0E-A6B6-38E231FA5265}"/>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777A7B"/>
                </a:solidFill>
                <a:effectLst/>
                <a:latin typeface="Arial" panose="020B0604020202020204" pitchFamily="34" charset="0"/>
              </a:rPr>
              <a:t>23</a:t>
            </a:r>
            <a:r>
              <a:rPr lang="en-US" sz="4400" b="0" i="0" dirty="0">
                <a:solidFill>
                  <a:srgbClr val="121212"/>
                </a:solidFill>
                <a:effectLst/>
                <a:latin typeface="Arial" panose="020B0604020202020204" pitchFamily="34" charset="0"/>
              </a:rPr>
              <a:t>Jesus said to her, </a:t>
            </a:r>
            <a:r>
              <a:rPr lang="en-US" sz="4400" b="0" i="0" dirty="0">
                <a:solidFill>
                  <a:srgbClr val="FF3D4D"/>
                </a:solidFill>
                <a:effectLst/>
                <a:latin typeface="Arial" panose="020B0604020202020204" pitchFamily="34" charset="0"/>
              </a:rPr>
              <a:t>“Your brother will rise again.”</a:t>
            </a:r>
            <a:endParaRPr lang="en-US" sz="4400" b="0" i="0" dirty="0">
              <a:solidFill>
                <a:srgbClr val="121212"/>
              </a:solidFill>
              <a:effectLst/>
              <a:latin typeface="Arial" panose="020B0604020202020204" pitchFamily="34" charset="0"/>
            </a:endParaRPr>
          </a:p>
          <a:p>
            <a:pPr algn="l"/>
            <a:r>
              <a:rPr lang="en-US" sz="4400" b="0" i="0" dirty="0">
                <a:solidFill>
                  <a:srgbClr val="777A7B"/>
                </a:solidFill>
                <a:effectLst/>
                <a:latin typeface="Arial" panose="020B0604020202020204" pitchFamily="34" charset="0"/>
              </a:rPr>
              <a:t>24</a:t>
            </a:r>
            <a:r>
              <a:rPr lang="en-US" sz="4400" b="0" i="0" dirty="0">
                <a:solidFill>
                  <a:srgbClr val="121212"/>
                </a:solidFill>
                <a:effectLst/>
                <a:latin typeface="Arial" panose="020B0604020202020204" pitchFamily="34" charset="0"/>
              </a:rPr>
              <a:t>Martha said to him, “I know that he will rise again in the resurrection at the last day.”</a:t>
            </a:r>
          </a:p>
          <a:p>
            <a:endParaRPr lang="en-IN" dirty="0"/>
          </a:p>
        </p:txBody>
      </p:sp>
      <p:sp>
        <p:nvSpPr>
          <p:cNvPr id="2" name="TextBox 1">
            <a:extLst>
              <a:ext uri="{FF2B5EF4-FFF2-40B4-BE49-F238E27FC236}">
                <a16:creationId xmlns:a16="http://schemas.microsoft.com/office/drawing/2014/main" id="{40E02B09-2E26-959A-414B-7D8AA34B5E9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32778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7200" b="0" i="0" u="none" strike="noStrike" baseline="0" dirty="0">
                <a:latin typeface="TimesNewRomanPSMT"/>
              </a:rPr>
              <a:t>Resurrection of Lazarus - John 11:1-44 </a:t>
            </a:r>
            <a:endParaRPr lang="en-IN" sz="7200" dirty="0"/>
          </a:p>
        </p:txBody>
      </p:sp>
      <p:sp>
        <p:nvSpPr>
          <p:cNvPr id="2" name="TextBox 1">
            <a:extLst>
              <a:ext uri="{FF2B5EF4-FFF2-40B4-BE49-F238E27FC236}">
                <a16:creationId xmlns:a16="http://schemas.microsoft.com/office/drawing/2014/main" id="{447AB06D-F9B0-D07B-EE01-D21DFFFC3D7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6E7C5-25E9-929A-94BE-A2ADB06343F5}"/>
              </a:ext>
            </a:extLst>
          </p:cNvPr>
          <p:cNvPicPr>
            <a:picLocks noChangeAspect="1"/>
          </p:cNvPicPr>
          <p:nvPr/>
        </p:nvPicPr>
        <p:blipFill>
          <a:blip r:embed="rId2"/>
          <a:stretch>
            <a:fillRect/>
          </a:stretch>
        </p:blipFill>
        <p:spPr>
          <a:xfrm flipH="1">
            <a:off x="0" y="-559835"/>
            <a:ext cx="12636708" cy="7417836"/>
          </a:xfrm>
          <a:prstGeom prst="rect">
            <a:avLst/>
          </a:prstGeom>
        </p:spPr>
      </p:pic>
      <p:sp>
        <p:nvSpPr>
          <p:cNvPr id="3" name="TextBox 2">
            <a:extLst>
              <a:ext uri="{FF2B5EF4-FFF2-40B4-BE49-F238E27FC236}">
                <a16:creationId xmlns:a16="http://schemas.microsoft.com/office/drawing/2014/main" id="{7F03C3FB-05F7-D02C-B972-CC1ACF131419}"/>
              </a:ext>
            </a:extLst>
          </p:cNvPr>
          <p:cNvSpPr txBox="1"/>
          <p:nvPr/>
        </p:nvSpPr>
        <p:spPr>
          <a:xfrm>
            <a:off x="596971" y="26701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25</a:t>
            </a:r>
            <a:r>
              <a:rPr lang="en-US" sz="4400" b="0" i="0" dirty="0">
                <a:solidFill>
                  <a:srgbClr val="121212"/>
                </a:solidFill>
                <a:effectLst/>
                <a:latin typeface="Arial" panose="020B0604020202020204" pitchFamily="34" charset="0"/>
              </a:rPr>
              <a:t>Jesus said to her, </a:t>
            </a:r>
            <a:r>
              <a:rPr lang="en-US" sz="4400" b="0" i="0" dirty="0">
                <a:solidFill>
                  <a:srgbClr val="FF3D4D"/>
                </a:solidFill>
                <a:effectLst/>
                <a:latin typeface="Arial" panose="020B0604020202020204" pitchFamily="34" charset="0"/>
              </a:rPr>
              <a:t>“I am the resurrection and the life. He who believes in me will still live, even if he dies. </a:t>
            </a:r>
            <a:r>
              <a:rPr lang="en-US" sz="4400" b="0" i="0" dirty="0">
                <a:solidFill>
                  <a:srgbClr val="777A7B"/>
                </a:solidFill>
                <a:effectLst/>
                <a:latin typeface="Arial" panose="020B0604020202020204" pitchFamily="34" charset="0"/>
              </a:rPr>
              <a:t>26</a:t>
            </a:r>
            <a:r>
              <a:rPr lang="en-US" sz="4400" b="0" i="0" dirty="0">
                <a:solidFill>
                  <a:srgbClr val="FF3D4D"/>
                </a:solidFill>
                <a:effectLst/>
                <a:latin typeface="Arial" panose="020B0604020202020204" pitchFamily="34" charset="0"/>
              </a:rPr>
              <a:t>Whoever lives and believes in me will never die. Do you believe this?”</a:t>
            </a:r>
            <a:endParaRPr lang="en-IN" sz="4400" dirty="0"/>
          </a:p>
        </p:txBody>
      </p:sp>
      <p:sp>
        <p:nvSpPr>
          <p:cNvPr id="2" name="TextBox 1">
            <a:extLst>
              <a:ext uri="{FF2B5EF4-FFF2-40B4-BE49-F238E27FC236}">
                <a16:creationId xmlns:a16="http://schemas.microsoft.com/office/drawing/2014/main" id="{E95F6762-474E-7B08-D8FB-2751CB54BC8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53919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5022D-0CC8-3973-11CF-6F80EB248513}"/>
              </a:ext>
            </a:extLst>
          </p:cNvPr>
          <p:cNvPicPr>
            <a:picLocks noChangeAspect="1"/>
          </p:cNvPicPr>
          <p:nvPr/>
        </p:nvPicPr>
        <p:blipFill>
          <a:blip r:embed="rId2"/>
          <a:stretch>
            <a:fillRect/>
          </a:stretch>
        </p:blipFill>
        <p:spPr>
          <a:xfrm>
            <a:off x="-380360" y="1"/>
            <a:ext cx="12848585" cy="6858000"/>
          </a:xfrm>
          <a:prstGeom prst="rect">
            <a:avLst/>
          </a:prstGeom>
        </p:spPr>
      </p:pic>
      <p:sp>
        <p:nvSpPr>
          <p:cNvPr id="2" name="TextBox 1">
            <a:extLst>
              <a:ext uri="{FF2B5EF4-FFF2-40B4-BE49-F238E27FC236}">
                <a16:creationId xmlns:a16="http://schemas.microsoft.com/office/drawing/2014/main" id="{3EB8AFBF-81B1-8B8D-BB93-C3EE3BE75EF9}"/>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27</a:t>
            </a:r>
            <a:r>
              <a:rPr lang="en-US" sz="5400" b="0" i="0" dirty="0">
                <a:solidFill>
                  <a:srgbClr val="121212"/>
                </a:solidFill>
                <a:effectLst/>
                <a:latin typeface="Arial" panose="020B0604020202020204" pitchFamily="34" charset="0"/>
              </a:rPr>
              <a:t>She said to him, “Yes, Lord. I have come to believe that you are the Christ, God’s Son, he who comes into the world.”</a:t>
            </a:r>
            <a:endParaRPr lang="en-IN" sz="5400" dirty="0"/>
          </a:p>
        </p:txBody>
      </p:sp>
      <p:sp>
        <p:nvSpPr>
          <p:cNvPr id="2" name="TextBox 1">
            <a:extLst>
              <a:ext uri="{FF2B5EF4-FFF2-40B4-BE49-F238E27FC236}">
                <a16:creationId xmlns:a16="http://schemas.microsoft.com/office/drawing/2014/main" id="{B7712DA2-B15F-1194-420A-D80088020D6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78919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EFFB4-9CB9-F3BD-267B-888093D85A85}"/>
              </a:ext>
            </a:extLst>
          </p:cNvPr>
          <p:cNvPicPr>
            <a:picLocks noChangeAspect="1"/>
          </p:cNvPicPr>
          <p:nvPr/>
        </p:nvPicPr>
        <p:blipFill>
          <a:blip r:embed="rId2"/>
          <a:stretch>
            <a:fillRect/>
          </a:stretch>
        </p:blipFill>
        <p:spPr>
          <a:xfrm>
            <a:off x="1" y="-41653"/>
            <a:ext cx="12192000" cy="6899653"/>
          </a:xfrm>
          <a:prstGeom prst="rect">
            <a:avLst/>
          </a:prstGeom>
        </p:spPr>
      </p:pic>
      <p:sp>
        <p:nvSpPr>
          <p:cNvPr id="3" name="TextBox 2">
            <a:extLst>
              <a:ext uri="{FF2B5EF4-FFF2-40B4-BE49-F238E27FC236}">
                <a16:creationId xmlns:a16="http://schemas.microsoft.com/office/drawing/2014/main" id="{F22FC0CD-4B0D-290E-3753-459B6A16736E}"/>
              </a:ext>
            </a:extLst>
          </p:cNvPr>
          <p:cNvSpPr txBox="1"/>
          <p:nvPr/>
        </p:nvSpPr>
        <p:spPr>
          <a:xfrm>
            <a:off x="560876" y="1479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28</a:t>
            </a:r>
            <a:r>
              <a:rPr lang="en-US" sz="4800" b="0" i="0" dirty="0">
                <a:solidFill>
                  <a:srgbClr val="121212"/>
                </a:solidFill>
                <a:effectLst/>
                <a:latin typeface="Arial" panose="020B0604020202020204" pitchFamily="34" charset="0"/>
              </a:rPr>
              <a:t>When she had said this, she went away and called Mary, her sister, secretly, saying, “The Teacher is here and is calling you.”</a:t>
            </a:r>
            <a:endParaRPr lang="en-IN" sz="4800" dirty="0"/>
          </a:p>
        </p:txBody>
      </p:sp>
      <p:sp>
        <p:nvSpPr>
          <p:cNvPr id="2" name="TextBox 1">
            <a:extLst>
              <a:ext uri="{FF2B5EF4-FFF2-40B4-BE49-F238E27FC236}">
                <a16:creationId xmlns:a16="http://schemas.microsoft.com/office/drawing/2014/main" id="{CBF7F7DD-EE27-9A8E-6BE9-99EAC9B8A04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19299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2CDEA-0F14-2BFC-CBFE-6BE9E196AED7}"/>
              </a:ext>
            </a:extLst>
          </p:cNvPr>
          <p:cNvPicPr>
            <a:picLocks noChangeAspect="1"/>
          </p:cNvPicPr>
          <p:nvPr/>
        </p:nvPicPr>
        <p:blipFill>
          <a:blip r:embed="rId2"/>
          <a:stretch>
            <a:fillRect/>
          </a:stretch>
        </p:blipFill>
        <p:spPr>
          <a:xfrm>
            <a:off x="0" y="-307589"/>
            <a:ext cx="12192000" cy="7165589"/>
          </a:xfrm>
          <a:prstGeom prst="rect">
            <a:avLst/>
          </a:prstGeom>
        </p:spPr>
      </p:pic>
      <p:sp>
        <p:nvSpPr>
          <p:cNvPr id="2" name="TextBox 1">
            <a:extLst>
              <a:ext uri="{FF2B5EF4-FFF2-40B4-BE49-F238E27FC236}">
                <a16:creationId xmlns:a16="http://schemas.microsoft.com/office/drawing/2014/main" id="{ADCA028D-CDE5-886A-4447-E32061617B9A}"/>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29</a:t>
            </a:r>
            <a:r>
              <a:rPr lang="en-US" sz="3600" b="0" i="0" dirty="0">
                <a:solidFill>
                  <a:srgbClr val="121212"/>
                </a:solidFill>
                <a:effectLst/>
                <a:latin typeface="Arial" panose="020B0604020202020204" pitchFamily="34" charset="0"/>
              </a:rPr>
              <a:t>When she heard this, she arose quickly and went to him. </a:t>
            </a:r>
            <a:r>
              <a:rPr lang="en-US" sz="3600" b="0" i="0" dirty="0">
                <a:solidFill>
                  <a:srgbClr val="777A7B"/>
                </a:solidFill>
                <a:effectLst/>
                <a:latin typeface="Arial" panose="020B0604020202020204" pitchFamily="34" charset="0"/>
              </a:rPr>
              <a:t>31</a:t>
            </a:r>
            <a:r>
              <a:rPr lang="en-US" sz="3600" b="0" i="0" dirty="0">
                <a:solidFill>
                  <a:srgbClr val="121212"/>
                </a:solidFill>
                <a:effectLst/>
                <a:latin typeface="Arial" panose="020B0604020202020204" pitchFamily="34" charset="0"/>
              </a:rPr>
              <a:t>Then the Jews who were with her in the house and were consoling her, when they saw Mary, that she rose up quickly and went out, followed her, saying, “She is going to the tomb to weep there.”</a:t>
            </a:r>
            <a:endParaRPr lang="en-IN" sz="3600" dirty="0"/>
          </a:p>
        </p:txBody>
      </p:sp>
      <p:sp>
        <p:nvSpPr>
          <p:cNvPr id="2" name="TextBox 1">
            <a:extLst>
              <a:ext uri="{FF2B5EF4-FFF2-40B4-BE49-F238E27FC236}">
                <a16:creationId xmlns:a16="http://schemas.microsoft.com/office/drawing/2014/main" id="{11C0F86D-DF56-3EC8-D4EC-2318B31019B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79066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4431B-FECD-FC96-6190-BE3298687130}"/>
              </a:ext>
            </a:extLst>
          </p:cNvPr>
          <p:cNvPicPr>
            <a:picLocks noChangeAspect="1"/>
          </p:cNvPicPr>
          <p:nvPr/>
        </p:nvPicPr>
        <p:blipFill>
          <a:blip r:embed="rId2"/>
          <a:stretch>
            <a:fillRect/>
          </a:stretch>
        </p:blipFill>
        <p:spPr>
          <a:xfrm>
            <a:off x="0" y="-399873"/>
            <a:ext cx="12192000" cy="7257874"/>
          </a:xfrm>
          <a:prstGeom prst="rect">
            <a:avLst/>
          </a:prstGeom>
        </p:spPr>
      </p:pic>
      <p:sp>
        <p:nvSpPr>
          <p:cNvPr id="2" name="TextBox 1">
            <a:extLst>
              <a:ext uri="{FF2B5EF4-FFF2-40B4-BE49-F238E27FC236}">
                <a16:creationId xmlns:a16="http://schemas.microsoft.com/office/drawing/2014/main" id="{BC9B5313-A290-0A14-1425-586E0A7E7BDF}"/>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11:29,31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3285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32</a:t>
            </a:r>
            <a:r>
              <a:rPr lang="en-US" sz="4000" b="0" i="0" dirty="0">
                <a:solidFill>
                  <a:srgbClr val="121212"/>
                </a:solidFill>
                <a:effectLst/>
                <a:latin typeface="Arial" panose="020B0604020202020204" pitchFamily="34" charset="0"/>
              </a:rPr>
              <a:t>Therefore when Mary came to where Jesus was and saw him, she fell down at his feet, saying to him, “Lord, if you would have been here, my brother wouldn’t have died.”</a:t>
            </a:r>
            <a:endParaRPr lang="en-IN" dirty="0"/>
          </a:p>
        </p:txBody>
      </p:sp>
      <p:sp>
        <p:nvSpPr>
          <p:cNvPr id="2" name="TextBox 1">
            <a:extLst>
              <a:ext uri="{FF2B5EF4-FFF2-40B4-BE49-F238E27FC236}">
                <a16:creationId xmlns:a16="http://schemas.microsoft.com/office/drawing/2014/main" id="{E2C37772-9BEB-C239-BCE5-FD599EA4471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703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C78C8-3FEA-4BC6-E229-C7E747405BEA}"/>
              </a:ext>
            </a:extLst>
          </p:cNvPr>
          <p:cNvPicPr>
            <a:picLocks noChangeAspect="1"/>
          </p:cNvPicPr>
          <p:nvPr/>
        </p:nvPicPr>
        <p:blipFill>
          <a:blip r:embed="rId2"/>
          <a:stretch>
            <a:fillRect/>
          </a:stretch>
        </p:blipFill>
        <p:spPr>
          <a:xfrm>
            <a:off x="-434715" y="-295134"/>
            <a:ext cx="12626715" cy="7153134"/>
          </a:xfrm>
          <a:prstGeom prst="rect">
            <a:avLst/>
          </a:prstGeom>
        </p:spPr>
      </p:pic>
      <p:sp>
        <p:nvSpPr>
          <p:cNvPr id="3" name="TextBox 2">
            <a:extLst>
              <a:ext uri="{FF2B5EF4-FFF2-40B4-BE49-F238E27FC236}">
                <a16:creationId xmlns:a16="http://schemas.microsoft.com/office/drawing/2014/main" id="{45F73752-BD5A-49FF-23CD-47CA471CB18D}"/>
              </a:ext>
            </a:extLst>
          </p:cNvPr>
          <p:cNvSpPr txBox="1"/>
          <p:nvPr/>
        </p:nvSpPr>
        <p:spPr>
          <a:xfrm>
            <a:off x="157655" y="4063241"/>
            <a:ext cx="5352808" cy="3034146"/>
          </a:xfrm>
          <a:prstGeom prst="rect">
            <a:avLst/>
          </a:prstGeom>
          <a:noFill/>
        </p:spPr>
        <p:txBody>
          <a:bodyPr wrap="square" rtlCol="0">
            <a:noAutofit/>
          </a:bodyPr>
          <a:lstStyle/>
          <a:p>
            <a:r>
              <a:rPr lang="en-US" sz="6000" b="0" i="0" u="none" strike="noStrike" baseline="0" dirty="0">
                <a:solidFill>
                  <a:schemeClr val="bg1"/>
                </a:solidFill>
                <a:latin typeface="TimesNewRomanPSMT"/>
              </a:rPr>
              <a:t>Resurrection of Lazarus – </a:t>
            </a:r>
          </a:p>
          <a:p>
            <a:r>
              <a:rPr lang="en-US" sz="6000" b="0" i="0" u="none" strike="noStrike" baseline="0" dirty="0">
                <a:solidFill>
                  <a:schemeClr val="bg1"/>
                </a:solidFill>
                <a:latin typeface="TimesNewRomanPSMT"/>
              </a:rPr>
              <a:t>John 11:1-44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2C503-EE14-3D27-8D99-25C93EA643D1}"/>
              </a:ext>
            </a:extLst>
          </p:cNvPr>
          <p:cNvPicPr>
            <a:picLocks noChangeAspect="1"/>
          </p:cNvPicPr>
          <p:nvPr/>
        </p:nvPicPr>
        <p:blipFill>
          <a:blip r:embed="rId2"/>
          <a:stretch>
            <a:fillRect/>
          </a:stretch>
        </p:blipFill>
        <p:spPr>
          <a:xfrm flipH="1">
            <a:off x="0" y="-133954"/>
            <a:ext cx="12192000" cy="6991954"/>
          </a:xfrm>
          <a:prstGeom prst="rect">
            <a:avLst/>
          </a:prstGeom>
        </p:spPr>
      </p:pic>
      <p:sp>
        <p:nvSpPr>
          <p:cNvPr id="2" name="TextBox 1">
            <a:extLst>
              <a:ext uri="{FF2B5EF4-FFF2-40B4-BE49-F238E27FC236}">
                <a16:creationId xmlns:a16="http://schemas.microsoft.com/office/drawing/2014/main" id="{03A97D81-5BDD-D255-C92F-C0A298BDBA01}"/>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3080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3600" b="0" i="0" dirty="0">
                <a:solidFill>
                  <a:srgbClr val="777A7B"/>
                </a:solidFill>
                <a:effectLst/>
                <a:latin typeface="Arial" panose="020B0604020202020204" pitchFamily="34" charset="0"/>
              </a:rPr>
              <a:t>33</a:t>
            </a:r>
            <a:r>
              <a:rPr lang="en-US" sz="3600" b="0" i="0" dirty="0">
                <a:solidFill>
                  <a:srgbClr val="121212"/>
                </a:solidFill>
                <a:effectLst/>
                <a:latin typeface="Arial" panose="020B0604020202020204" pitchFamily="34" charset="0"/>
              </a:rPr>
              <a:t>When Jesus therefore saw her weeping, and the Jews weeping who came with her, he groaned in the spirit and was troubled, </a:t>
            </a:r>
            <a:r>
              <a:rPr lang="en-US" sz="3600" b="0" i="0" dirty="0">
                <a:solidFill>
                  <a:srgbClr val="777A7B"/>
                </a:solidFill>
                <a:effectLst/>
                <a:latin typeface="Arial" panose="020B0604020202020204" pitchFamily="34" charset="0"/>
              </a:rPr>
              <a:t>34</a:t>
            </a:r>
            <a:r>
              <a:rPr lang="en-US" sz="3600" b="0" i="0" dirty="0">
                <a:solidFill>
                  <a:srgbClr val="121212"/>
                </a:solidFill>
                <a:effectLst/>
                <a:latin typeface="Arial" panose="020B0604020202020204" pitchFamily="34" charset="0"/>
              </a:rPr>
              <a:t>and said, </a:t>
            </a:r>
            <a:r>
              <a:rPr lang="en-US" sz="3600" b="0" i="0" dirty="0">
                <a:solidFill>
                  <a:srgbClr val="FF3D4D"/>
                </a:solidFill>
                <a:effectLst/>
                <a:latin typeface="Arial" panose="020B0604020202020204" pitchFamily="34" charset="0"/>
              </a:rPr>
              <a:t>“Where have you laid him?”</a:t>
            </a:r>
            <a:endParaRPr lang="en-US" sz="3600" b="0" i="0" dirty="0">
              <a:solidFill>
                <a:srgbClr val="121212"/>
              </a:solidFill>
              <a:effectLst/>
              <a:latin typeface="Arial" panose="020B0604020202020204" pitchFamily="34" charset="0"/>
            </a:endParaRPr>
          </a:p>
          <a:p>
            <a:pPr algn="l"/>
            <a:r>
              <a:rPr lang="en-US" sz="3600" b="0" i="0" dirty="0">
                <a:solidFill>
                  <a:srgbClr val="121212"/>
                </a:solidFill>
                <a:effectLst/>
                <a:latin typeface="Arial" panose="020B0604020202020204" pitchFamily="34" charset="0"/>
              </a:rPr>
              <a:t>They told him, “Lord, come and see.”</a:t>
            </a:r>
          </a:p>
          <a:p>
            <a:endParaRPr lang="en-IN" dirty="0"/>
          </a:p>
        </p:txBody>
      </p:sp>
      <p:sp>
        <p:nvSpPr>
          <p:cNvPr id="2" name="TextBox 1">
            <a:extLst>
              <a:ext uri="{FF2B5EF4-FFF2-40B4-BE49-F238E27FC236}">
                <a16:creationId xmlns:a16="http://schemas.microsoft.com/office/drawing/2014/main" id="{C448D372-B945-4266-EF7C-79F3CE411A3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790714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F021E-0675-A5D7-64FE-90F2D34645F0}"/>
              </a:ext>
            </a:extLst>
          </p:cNvPr>
          <p:cNvPicPr>
            <a:picLocks noChangeAspect="1"/>
          </p:cNvPicPr>
          <p:nvPr/>
        </p:nvPicPr>
        <p:blipFill>
          <a:blip r:embed="rId2"/>
          <a:stretch>
            <a:fillRect/>
          </a:stretch>
        </p:blipFill>
        <p:spPr>
          <a:xfrm>
            <a:off x="0" y="-16892"/>
            <a:ext cx="12573000" cy="6874892"/>
          </a:xfrm>
          <a:prstGeom prst="rect">
            <a:avLst/>
          </a:prstGeom>
        </p:spPr>
      </p:pic>
      <p:sp>
        <p:nvSpPr>
          <p:cNvPr id="2" name="TextBox 1">
            <a:extLst>
              <a:ext uri="{FF2B5EF4-FFF2-40B4-BE49-F238E27FC236}">
                <a16:creationId xmlns:a16="http://schemas.microsoft.com/office/drawing/2014/main" id="{601926EC-CE7B-A357-0C6A-AEFC8B0015EF}"/>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8965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 </a:t>
            </a:r>
            <a:r>
              <a:rPr lang="en-IN" sz="5400" b="0" i="0" dirty="0">
                <a:solidFill>
                  <a:srgbClr val="777A7B"/>
                </a:solidFill>
                <a:effectLst/>
                <a:latin typeface="Arial" panose="020B0604020202020204" pitchFamily="34" charset="0"/>
              </a:rPr>
              <a:t>35</a:t>
            </a:r>
            <a:r>
              <a:rPr lang="en-IN" sz="5400" b="0" i="0" dirty="0">
                <a:solidFill>
                  <a:srgbClr val="121212"/>
                </a:solidFill>
                <a:effectLst/>
                <a:latin typeface="Arial" panose="020B0604020202020204" pitchFamily="34" charset="0"/>
              </a:rPr>
              <a:t>Jesus wept.</a:t>
            </a:r>
            <a:endParaRPr lang="en-IN" sz="5400" dirty="0"/>
          </a:p>
        </p:txBody>
      </p:sp>
      <p:sp>
        <p:nvSpPr>
          <p:cNvPr id="2" name="TextBox 1">
            <a:extLst>
              <a:ext uri="{FF2B5EF4-FFF2-40B4-BE49-F238E27FC236}">
                <a16:creationId xmlns:a16="http://schemas.microsoft.com/office/drawing/2014/main" id="{743E92A8-8D49-6611-CF0C-3A00442F123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4790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73491-783E-4AFC-B74B-C99CFAFFAF02}"/>
              </a:ext>
            </a:extLst>
          </p:cNvPr>
          <p:cNvPicPr>
            <a:picLocks noChangeAspect="1"/>
          </p:cNvPicPr>
          <p:nvPr/>
        </p:nvPicPr>
        <p:blipFill>
          <a:blip r:embed="rId2"/>
          <a:stretch>
            <a:fillRect/>
          </a:stretch>
        </p:blipFill>
        <p:spPr>
          <a:xfrm>
            <a:off x="0" y="0"/>
            <a:ext cx="12316408" cy="6858000"/>
          </a:xfrm>
          <a:prstGeom prst="rect">
            <a:avLst/>
          </a:prstGeom>
        </p:spPr>
      </p:pic>
      <p:sp>
        <p:nvSpPr>
          <p:cNvPr id="2" name="TextBox 1">
            <a:extLst>
              <a:ext uri="{FF2B5EF4-FFF2-40B4-BE49-F238E27FC236}">
                <a16:creationId xmlns:a16="http://schemas.microsoft.com/office/drawing/2014/main" id="{687B87BA-AA98-30CB-D7F2-AB356E82A754}"/>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8191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36</a:t>
            </a:r>
            <a:r>
              <a:rPr lang="en-US" sz="4400" b="0" i="0" dirty="0">
                <a:solidFill>
                  <a:srgbClr val="121212"/>
                </a:solidFill>
                <a:effectLst/>
                <a:latin typeface="Arial" panose="020B0604020202020204" pitchFamily="34" charset="0"/>
              </a:rPr>
              <a:t>The Jews therefore said, “See how much affection he had for him!” </a:t>
            </a:r>
            <a:r>
              <a:rPr lang="en-US" sz="4400" b="0" i="0" dirty="0">
                <a:solidFill>
                  <a:srgbClr val="777A7B"/>
                </a:solidFill>
                <a:effectLst/>
                <a:latin typeface="Arial" panose="020B0604020202020204" pitchFamily="34" charset="0"/>
              </a:rPr>
              <a:t>37</a:t>
            </a:r>
            <a:r>
              <a:rPr lang="en-US" sz="4400" b="0" i="0" dirty="0">
                <a:solidFill>
                  <a:srgbClr val="121212"/>
                </a:solidFill>
                <a:effectLst/>
                <a:latin typeface="Arial" panose="020B0604020202020204" pitchFamily="34" charset="0"/>
              </a:rPr>
              <a:t>Some of them said, “Couldn’t this man, who opened the eyes of him who was blind, have also kept this man from dying?”</a:t>
            </a:r>
          </a:p>
        </p:txBody>
      </p:sp>
      <p:sp>
        <p:nvSpPr>
          <p:cNvPr id="2" name="TextBox 1">
            <a:extLst>
              <a:ext uri="{FF2B5EF4-FFF2-40B4-BE49-F238E27FC236}">
                <a16:creationId xmlns:a16="http://schemas.microsoft.com/office/drawing/2014/main" id="{926A2EC2-41B7-2015-EA49-65ABB49B379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152367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A849B-05DB-361E-EDEE-C7BC6FB78E15}"/>
              </a:ext>
            </a:extLst>
          </p:cNvPr>
          <p:cNvPicPr>
            <a:picLocks noChangeAspect="1"/>
          </p:cNvPicPr>
          <p:nvPr/>
        </p:nvPicPr>
        <p:blipFill>
          <a:blip r:embed="rId2"/>
          <a:stretch>
            <a:fillRect/>
          </a:stretch>
        </p:blipFill>
        <p:spPr>
          <a:xfrm>
            <a:off x="0" y="-301994"/>
            <a:ext cx="12491357" cy="7159994"/>
          </a:xfrm>
          <a:prstGeom prst="rect">
            <a:avLst/>
          </a:prstGeom>
        </p:spPr>
      </p:pic>
      <p:sp>
        <p:nvSpPr>
          <p:cNvPr id="2" name="TextBox 1">
            <a:extLst>
              <a:ext uri="{FF2B5EF4-FFF2-40B4-BE49-F238E27FC236}">
                <a16:creationId xmlns:a16="http://schemas.microsoft.com/office/drawing/2014/main" id="{5D1E4119-A82C-CD8D-8D21-9D10DF694B26}"/>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33449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38</a:t>
            </a:r>
            <a:r>
              <a:rPr lang="en-US" sz="5400" b="0" i="0" dirty="0">
                <a:solidFill>
                  <a:srgbClr val="121212"/>
                </a:solidFill>
                <a:effectLst/>
                <a:latin typeface="Arial" panose="020B0604020202020204" pitchFamily="34" charset="0"/>
              </a:rPr>
              <a:t>Jesus therefore, again groaning in himself, came to the tomb. Now it was a cave, and a stone lay against it.</a:t>
            </a:r>
            <a:endParaRPr lang="en-IN" sz="5400" dirty="0"/>
          </a:p>
        </p:txBody>
      </p:sp>
      <p:sp>
        <p:nvSpPr>
          <p:cNvPr id="2" name="TextBox 1">
            <a:extLst>
              <a:ext uri="{FF2B5EF4-FFF2-40B4-BE49-F238E27FC236}">
                <a16:creationId xmlns:a16="http://schemas.microsoft.com/office/drawing/2014/main" id="{484E9C78-879A-3B4F-827F-F34EE1F76BF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58222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71886-33FD-C3AF-71BF-D7ED3DB39A13}"/>
              </a:ext>
            </a:extLst>
          </p:cNvPr>
          <p:cNvPicPr>
            <a:picLocks noChangeAspect="1"/>
          </p:cNvPicPr>
          <p:nvPr/>
        </p:nvPicPr>
        <p:blipFill>
          <a:blip r:embed="rId2"/>
          <a:stretch>
            <a:fillRect/>
          </a:stretch>
        </p:blipFill>
        <p:spPr>
          <a:xfrm>
            <a:off x="0" y="-149258"/>
            <a:ext cx="12192000" cy="7007258"/>
          </a:xfrm>
          <a:prstGeom prst="rect">
            <a:avLst/>
          </a:prstGeom>
        </p:spPr>
      </p:pic>
      <p:sp>
        <p:nvSpPr>
          <p:cNvPr id="2" name="TextBox 1">
            <a:extLst>
              <a:ext uri="{FF2B5EF4-FFF2-40B4-BE49-F238E27FC236}">
                <a16:creationId xmlns:a16="http://schemas.microsoft.com/office/drawing/2014/main" id="{97D2E002-3DEE-DF3F-13F0-EE96F57D039C}"/>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36370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dirty="0">
                <a:solidFill>
                  <a:srgbClr val="121212"/>
                </a:solidFill>
                <a:latin typeface="Arial" panose="020B0604020202020204" pitchFamily="34" charset="0"/>
              </a:rPr>
              <a:t> </a:t>
            </a:r>
            <a:r>
              <a:rPr lang="en-US" sz="4000" b="0" i="0" dirty="0">
                <a:solidFill>
                  <a:srgbClr val="777A7B"/>
                </a:solidFill>
                <a:effectLst/>
                <a:latin typeface="Arial" panose="020B0604020202020204" pitchFamily="34" charset="0"/>
              </a:rPr>
              <a:t>39</a:t>
            </a:r>
            <a:r>
              <a:rPr lang="en-US" sz="4000" b="0" i="0" dirty="0">
                <a:solidFill>
                  <a:srgbClr val="121212"/>
                </a:solidFill>
                <a:effectLst/>
                <a:latin typeface="Arial" panose="020B0604020202020204" pitchFamily="34" charset="0"/>
              </a:rPr>
              <a:t>Jesus said, </a:t>
            </a:r>
            <a:r>
              <a:rPr lang="en-US" sz="4000" b="0" i="0" dirty="0">
                <a:solidFill>
                  <a:srgbClr val="FF3D4D"/>
                </a:solidFill>
                <a:effectLst/>
                <a:latin typeface="Arial" panose="020B0604020202020204" pitchFamily="34" charset="0"/>
              </a:rPr>
              <a:t>“Take away the stone.”</a:t>
            </a:r>
            <a:endParaRPr lang="en-US" sz="4000" b="0" i="0" dirty="0">
              <a:solidFill>
                <a:srgbClr val="121212"/>
              </a:solidFill>
              <a:effectLst/>
              <a:latin typeface="Arial" panose="020B0604020202020204" pitchFamily="34" charset="0"/>
            </a:endParaRPr>
          </a:p>
          <a:p>
            <a:pPr algn="l"/>
            <a:r>
              <a:rPr lang="en-US" sz="4000" b="0" i="0" dirty="0">
                <a:solidFill>
                  <a:srgbClr val="121212"/>
                </a:solidFill>
                <a:effectLst/>
                <a:latin typeface="Arial" panose="020B0604020202020204" pitchFamily="34" charset="0"/>
              </a:rPr>
              <a:t>Martha, the sister of him who was dead, said to him, “Lord, by this time there is a stench, for he has been dead four days.”</a:t>
            </a:r>
          </a:p>
          <a:p>
            <a:endParaRPr lang="en-IN" dirty="0"/>
          </a:p>
        </p:txBody>
      </p:sp>
      <p:sp>
        <p:nvSpPr>
          <p:cNvPr id="2" name="TextBox 1">
            <a:extLst>
              <a:ext uri="{FF2B5EF4-FFF2-40B4-BE49-F238E27FC236}">
                <a16:creationId xmlns:a16="http://schemas.microsoft.com/office/drawing/2014/main" id="{C1FB7352-56A8-9354-4923-0CA769B08CF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66635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1</a:t>
            </a:r>
            <a:r>
              <a:rPr lang="en-US" sz="4400" b="0" i="0" dirty="0">
                <a:solidFill>
                  <a:srgbClr val="121212"/>
                </a:solidFill>
                <a:effectLst/>
                <a:latin typeface="Arial" panose="020B0604020202020204" pitchFamily="34" charset="0"/>
              </a:rPr>
              <a:t>Now a certain man was sick, Lazarus from Bethany, of the village of Mary and her sister, Martha.</a:t>
            </a:r>
            <a:endParaRPr lang="en-IN" dirty="0"/>
          </a:p>
        </p:txBody>
      </p:sp>
      <p:sp>
        <p:nvSpPr>
          <p:cNvPr id="2" name="TextBox 1">
            <a:extLst>
              <a:ext uri="{FF2B5EF4-FFF2-40B4-BE49-F238E27FC236}">
                <a16:creationId xmlns:a16="http://schemas.microsoft.com/office/drawing/2014/main" id="{56F561B7-868D-407A-6295-D373BB21F99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CAB197-96E3-E684-0700-7360D7AA2143}"/>
              </a:ext>
            </a:extLst>
          </p:cNvPr>
          <p:cNvPicPr>
            <a:picLocks noChangeAspect="1"/>
          </p:cNvPicPr>
          <p:nvPr/>
        </p:nvPicPr>
        <p:blipFill>
          <a:blip r:embed="rId2"/>
          <a:stretch>
            <a:fillRect/>
          </a:stretch>
        </p:blipFill>
        <p:spPr>
          <a:xfrm>
            <a:off x="0" y="-230833"/>
            <a:ext cx="12192000" cy="7088834"/>
          </a:xfrm>
          <a:prstGeom prst="rect">
            <a:avLst/>
          </a:prstGeom>
        </p:spPr>
      </p:pic>
      <p:sp>
        <p:nvSpPr>
          <p:cNvPr id="2" name="TextBox 1">
            <a:extLst>
              <a:ext uri="{FF2B5EF4-FFF2-40B4-BE49-F238E27FC236}">
                <a16:creationId xmlns:a16="http://schemas.microsoft.com/office/drawing/2014/main" id="{5C514EE0-A4CD-16BC-B6B8-C3F887E21125}"/>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49173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40</a:t>
            </a:r>
            <a:r>
              <a:rPr lang="en-US" sz="4000" b="0" i="0" dirty="0">
                <a:solidFill>
                  <a:srgbClr val="121212"/>
                </a:solidFill>
                <a:effectLst/>
                <a:latin typeface="Arial" panose="020B0604020202020204" pitchFamily="34" charset="0"/>
              </a:rPr>
              <a:t>Jesus said to her, </a:t>
            </a:r>
            <a:r>
              <a:rPr lang="en-US" sz="4000" b="0" i="0" dirty="0">
                <a:solidFill>
                  <a:srgbClr val="FF3D4D"/>
                </a:solidFill>
                <a:effectLst/>
                <a:latin typeface="Arial" panose="020B0604020202020204" pitchFamily="34" charset="0"/>
              </a:rPr>
              <a:t>“Didn’t I tell you that if you believed, you would see God’s glory?”</a:t>
            </a:r>
            <a:endParaRPr lang="en-IN" sz="4000" dirty="0"/>
          </a:p>
        </p:txBody>
      </p:sp>
      <p:sp>
        <p:nvSpPr>
          <p:cNvPr id="2" name="TextBox 1">
            <a:extLst>
              <a:ext uri="{FF2B5EF4-FFF2-40B4-BE49-F238E27FC236}">
                <a16:creationId xmlns:a16="http://schemas.microsoft.com/office/drawing/2014/main" id="{BC49107E-908F-4804-492D-0B9C9D91F37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79198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F869-6771-E728-AE3E-88061F3A280A}"/>
              </a:ext>
            </a:extLst>
          </p:cNvPr>
          <p:cNvPicPr>
            <a:picLocks noChangeAspect="1"/>
          </p:cNvPicPr>
          <p:nvPr/>
        </p:nvPicPr>
        <p:blipFill>
          <a:blip r:embed="rId2"/>
          <a:stretch>
            <a:fillRect/>
          </a:stretch>
        </p:blipFill>
        <p:spPr>
          <a:xfrm flipH="1">
            <a:off x="0" y="0"/>
            <a:ext cx="12316408" cy="6858000"/>
          </a:xfrm>
          <a:prstGeom prst="rect">
            <a:avLst/>
          </a:prstGeom>
        </p:spPr>
      </p:pic>
      <p:sp>
        <p:nvSpPr>
          <p:cNvPr id="3" name="TextBox 2">
            <a:extLst>
              <a:ext uri="{FF2B5EF4-FFF2-40B4-BE49-F238E27FC236}">
                <a16:creationId xmlns:a16="http://schemas.microsoft.com/office/drawing/2014/main" id="{ABD61B90-EFA8-22FE-16E2-B3F07DC1AE19}"/>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6710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41</a:t>
            </a:r>
            <a:r>
              <a:rPr lang="en-US" sz="4800" b="0" i="0" dirty="0">
                <a:solidFill>
                  <a:srgbClr val="121212"/>
                </a:solidFill>
                <a:effectLst/>
                <a:latin typeface="Arial" panose="020B0604020202020204" pitchFamily="34" charset="0"/>
              </a:rPr>
              <a:t>So they took away the stone from the place where the dead man was lying. Jesus lifted up his eyes and said, </a:t>
            </a:r>
            <a:r>
              <a:rPr lang="en-US" sz="4800" b="0" i="0" dirty="0">
                <a:solidFill>
                  <a:srgbClr val="FF3D4D"/>
                </a:solidFill>
                <a:effectLst/>
                <a:latin typeface="Arial" panose="020B0604020202020204" pitchFamily="34" charset="0"/>
              </a:rPr>
              <a:t>“Father, I thank you that you listened to me.</a:t>
            </a:r>
            <a:endParaRPr lang="en-IN" sz="4800" dirty="0"/>
          </a:p>
        </p:txBody>
      </p:sp>
      <p:sp>
        <p:nvSpPr>
          <p:cNvPr id="2" name="TextBox 1">
            <a:extLst>
              <a:ext uri="{FF2B5EF4-FFF2-40B4-BE49-F238E27FC236}">
                <a16:creationId xmlns:a16="http://schemas.microsoft.com/office/drawing/2014/main" id="{716D814D-DF43-E8BD-88FC-CD70913899D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033883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8C1C7-F66C-0DEF-C88F-F02EEA963CE3}"/>
              </a:ext>
            </a:extLst>
          </p:cNvPr>
          <p:cNvPicPr>
            <a:picLocks noChangeAspect="1"/>
          </p:cNvPicPr>
          <p:nvPr/>
        </p:nvPicPr>
        <p:blipFill>
          <a:blip r:embed="rId2"/>
          <a:stretch>
            <a:fillRect/>
          </a:stretch>
        </p:blipFill>
        <p:spPr>
          <a:xfrm>
            <a:off x="-1" y="-237746"/>
            <a:ext cx="12192001" cy="7095745"/>
          </a:xfrm>
          <a:prstGeom prst="rect">
            <a:avLst/>
          </a:prstGeom>
        </p:spPr>
      </p:pic>
      <p:sp>
        <p:nvSpPr>
          <p:cNvPr id="2" name="TextBox 1">
            <a:extLst>
              <a:ext uri="{FF2B5EF4-FFF2-40B4-BE49-F238E27FC236}">
                <a16:creationId xmlns:a16="http://schemas.microsoft.com/office/drawing/2014/main" id="{9AD6890F-5D45-45E8-4779-44EA95A6314B}"/>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233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42</a:t>
            </a:r>
            <a:r>
              <a:rPr lang="en-US" sz="4800" b="0" i="0" dirty="0">
                <a:solidFill>
                  <a:srgbClr val="FF3D4D"/>
                </a:solidFill>
                <a:effectLst/>
                <a:latin typeface="Arial" panose="020B0604020202020204" pitchFamily="34" charset="0"/>
              </a:rPr>
              <a:t>I know that you always listen to me, but because of the multitude standing around I said this, that they may believe that you sent me.”</a:t>
            </a:r>
            <a:endParaRPr lang="en-IN" sz="4800" dirty="0"/>
          </a:p>
        </p:txBody>
      </p:sp>
      <p:sp>
        <p:nvSpPr>
          <p:cNvPr id="2" name="TextBox 1">
            <a:extLst>
              <a:ext uri="{FF2B5EF4-FFF2-40B4-BE49-F238E27FC236}">
                <a16:creationId xmlns:a16="http://schemas.microsoft.com/office/drawing/2014/main" id="{50F0197B-8B9E-912E-A937-39C64F5D136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221905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D0A16A-138C-B1B9-E97C-389C611D8CC0}"/>
              </a:ext>
            </a:extLst>
          </p:cNvPr>
          <p:cNvPicPr>
            <a:picLocks noChangeAspect="1"/>
          </p:cNvPicPr>
          <p:nvPr/>
        </p:nvPicPr>
        <p:blipFill>
          <a:blip r:embed="rId2"/>
          <a:stretch>
            <a:fillRect/>
          </a:stretch>
        </p:blipFill>
        <p:spPr>
          <a:xfrm>
            <a:off x="0" y="-276779"/>
            <a:ext cx="12192000" cy="7134780"/>
          </a:xfrm>
          <a:prstGeom prst="rect">
            <a:avLst/>
          </a:prstGeom>
        </p:spPr>
      </p:pic>
      <p:sp>
        <p:nvSpPr>
          <p:cNvPr id="2" name="TextBox 1">
            <a:extLst>
              <a:ext uri="{FF2B5EF4-FFF2-40B4-BE49-F238E27FC236}">
                <a16:creationId xmlns:a16="http://schemas.microsoft.com/office/drawing/2014/main" id="{0112086D-0B24-C5DD-E2E3-427B49E98BDF}"/>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01058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43</a:t>
            </a:r>
            <a:r>
              <a:rPr lang="en-US" sz="4000" b="0" i="0" dirty="0">
                <a:solidFill>
                  <a:srgbClr val="121212"/>
                </a:solidFill>
                <a:effectLst/>
                <a:latin typeface="Arial" panose="020B0604020202020204" pitchFamily="34" charset="0"/>
              </a:rPr>
              <a:t>When he had said this, he cried with a loud voice, </a:t>
            </a:r>
            <a:r>
              <a:rPr lang="en-US" sz="4000" b="0" i="0" dirty="0">
                <a:solidFill>
                  <a:srgbClr val="FF3D4D"/>
                </a:solidFill>
                <a:effectLst/>
                <a:latin typeface="Arial" panose="020B0604020202020204" pitchFamily="34" charset="0"/>
              </a:rPr>
              <a:t>“Lazarus, come out!”</a:t>
            </a:r>
            <a:endParaRPr lang="en-IN" dirty="0"/>
          </a:p>
        </p:txBody>
      </p:sp>
      <p:sp>
        <p:nvSpPr>
          <p:cNvPr id="2" name="TextBox 1">
            <a:extLst>
              <a:ext uri="{FF2B5EF4-FFF2-40B4-BE49-F238E27FC236}">
                <a16:creationId xmlns:a16="http://schemas.microsoft.com/office/drawing/2014/main" id="{4B3FC559-2BEB-E48D-DDA8-0CD71A88496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969307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DE8D00-BED9-8BBE-8643-93223BED74AC}"/>
              </a:ext>
            </a:extLst>
          </p:cNvPr>
          <p:cNvPicPr>
            <a:picLocks noChangeAspect="1"/>
          </p:cNvPicPr>
          <p:nvPr/>
        </p:nvPicPr>
        <p:blipFill>
          <a:blip r:embed="rId2"/>
          <a:stretch>
            <a:fillRect/>
          </a:stretch>
        </p:blipFill>
        <p:spPr>
          <a:xfrm>
            <a:off x="-155193" y="1"/>
            <a:ext cx="12347193" cy="6858000"/>
          </a:xfrm>
          <a:prstGeom prst="rect">
            <a:avLst/>
          </a:prstGeom>
        </p:spPr>
      </p:pic>
      <p:sp>
        <p:nvSpPr>
          <p:cNvPr id="2" name="TextBox 1">
            <a:extLst>
              <a:ext uri="{FF2B5EF4-FFF2-40B4-BE49-F238E27FC236}">
                <a16:creationId xmlns:a16="http://schemas.microsoft.com/office/drawing/2014/main" id="{BD51A1A0-D3AD-B376-58FC-B250ED841B70}"/>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92614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44</a:t>
            </a:r>
            <a:r>
              <a:rPr lang="en-US" sz="4000" b="0" i="0" dirty="0">
                <a:solidFill>
                  <a:srgbClr val="121212"/>
                </a:solidFill>
                <a:effectLst/>
                <a:latin typeface="Arial" panose="020B0604020202020204" pitchFamily="34" charset="0"/>
              </a:rPr>
              <a:t>He who was dead came out, bound hand and foot with wrappings, and his face was wrapped around with a cloth.</a:t>
            </a:r>
          </a:p>
        </p:txBody>
      </p:sp>
      <p:sp>
        <p:nvSpPr>
          <p:cNvPr id="2" name="TextBox 1">
            <a:extLst>
              <a:ext uri="{FF2B5EF4-FFF2-40B4-BE49-F238E27FC236}">
                <a16:creationId xmlns:a16="http://schemas.microsoft.com/office/drawing/2014/main" id="{FFB6E8BB-E0EA-9BFB-E629-6C6BE5DBA21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93119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EC712-FC79-0E55-89BF-AC3184FB089F}"/>
              </a:ext>
            </a:extLst>
          </p:cNvPr>
          <p:cNvPicPr>
            <a:picLocks noChangeAspect="1"/>
          </p:cNvPicPr>
          <p:nvPr/>
        </p:nvPicPr>
        <p:blipFill>
          <a:blip r:embed="rId2"/>
          <a:stretch>
            <a:fillRect/>
          </a:stretch>
        </p:blipFill>
        <p:spPr>
          <a:xfrm>
            <a:off x="-1211437" y="1"/>
            <a:ext cx="13403437" cy="6858000"/>
          </a:xfrm>
          <a:prstGeom prst="rect">
            <a:avLst/>
          </a:prstGeom>
        </p:spPr>
      </p:pic>
      <p:sp>
        <p:nvSpPr>
          <p:cNvPr id="2" name="TextBox 1">
            <a:extLst>
              <a:ext uri="{FF2B5EF4-FFF2-40B4-BE49-F238E27FC236}">
                <a16:creationId xmlns:a16="http://schemas.microsoft.com/office/drawing/2014/main" id="{3253C42A-0A7A-7E30-F2C3-306C27A96872}"/>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74EEF-3BD4-86D6-1B58-AB9D9D0DB9EE}"/>
              </a:ext>
            </a:extLst>
          </p:cNvPr>
          <p:cNvPicPr>
            <a:picLocks noChangeAspect="1"/>
          </p:cNvPicPr>
          <p:nvPr/>
        </p:nvPicPr>
        <p:blipFill>
          <a:blip r:embed="rId2"/>
          <a:stretch>
            <a:fillRect/>
          </a:stretch>
        </p:blipFill>
        <p:spPr>
          <a:xfrm>
            <a:off x="0" y="-224667"/>
            <a:ext cx="12192000" cy="7082667"/>
          </a:xfrm>
          <a:prstGeom prst="rect">
            <a:avLst/>
          </a:prstGeom>
        </p:spPr>
      </p:pic>
      <p:sp>
        <p:nvSpPr>
          <p:cNvPr id="2" name="TextBox 1">
            <a:extLst>
              <a:ext uri="{FF2B5EF4-FFF2-40B4-BE49-F238E27FC236}">
                <a16:creationId xmlns:a16="http://schemas.microsoft.com/office/drawing/2014/main" id="{E0A2AB16-0AC3-8170-6720-A3CFC012D8E8}"/>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1138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121212"/>
                </a:solidFill>
                <a:effectLst/>
                <a:latin typeface="Arial" panose="020B0604020202020204" pitchFamily="34" charset="0"/>
              </a:rPr>
              <a:t> Jesus said to them, </a:t>
            </a:r>
            <a:r>
              <a:rPr lang="en-US" sz="4000" b="0" i="0" dirty="0">
                <a:solidFill>
                  <a:srgbClr val="FF3D4D"/>
                </a:solidFill>
                <a:effectLst/>
                <a:latin typeface="Arial" panose="020B0604020202020204" pitchFamily="34" charset="0"/>
              </a:rPr>
              <a:t>“Free him, and let him go.”</a:t>
            </a:r>
            <a:endParaRPr lang="en-US" sz="4000" b="0" i="0" dirty="0">
              <a:solidFill>
                <a:srgbClr val="121212"/>
              </a:solidFill>
              <a:effectLst/>
              <a:latin typeface="Arial" panose="020B0604020202020204" pitchFamily="34" charset="0"/>
            </a:endParaRPr>
          </a:p>
        </p:txBody>
      </p:sp>
      <p:sp>
        <p:nvSpPr>
          <p:cNvPr id="2" name="TextBox 1">
            <a:extLst>
              <a:ext uri="{FF2B5EF4-FFF2-40B4-BE49-F238E27FC236}">
                <a16:creationId xmlns:a16="http://schemas.microsoft.com/office/drawing/2014/main" id="{4AA52BFA-2B5D-3159-C817-C0FC33FE1DB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51870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F3E7E-765C-B5C7-84CC-383AB6891C27}"/>
              </a:ext>
            </a:extLst>
          </p:cNvPr>
          <p:cNvPicPr>
            <a:picLocks noChangeAspect="1"/>
          </p:cNvPicPr>
          <p:nvPr/>
        </p:nvPicPr>
        <p:blipFill>
          <a:blip r:embed="rId2"/>
          <a:stretch>
            <a:fillRect/>
          </a:stretch>
        </p:blipFill>
        <p:spPr>
          <a:xfrm>
            <a:off x="-239684" y="1"/>
            <a:ext cx="12431684" cy="6858000"/>
          </a:xfrm>
          <a:prstGeom prst="rect">
            <a:avLst/>
          </a:prstGeom>
        </p:spPr>
      </p:pic>
      <p:sp>
        <p:nvSpPr>
          <p:cNvPr id="2" name="TextBox 1">
            <a:extLst>
              <a:ext uri="{FF2B5EF4-FFF2-40B4-BE49-F238E27FC236}">
                <a16:creationId xmlns:a16="http://schemas.microsoft.com/office/drawing/2014/main" id="{71748F97-446D-A70A-4205-BD0CEC3435B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8996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It was that Mary who had anointed the Lord with ointment and wiped his feet with her hair, whose brother Lazarus was sick. </a:t>
            </a:r>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The sisters therefore sent to him, saying, “Lord, behold, he for whom you have great affection is sick.”</a:t>
            </a:r>
            <a:endParaRPr lang="en-IN" sz="4800" dirty="0"/>
          </a:p>
        </p:txBody>
      </p:sp>
      <p:sp>
        <p:nvSpPr>
          <p:cNvPr id="2" name="TextBox 1">
            <a:extLst>
              <a:ext uri="{FF2B5EF4-FFF2-40B4-BE49-F238E27FC236}">
                <a16:creationId xmlns:a16="http://schemas.microsoft.com/office/drawing/2014/main" id="{4F4B4E42-CDD6-48AF-05A5-2E759E1B9A6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C4C44-622B-42BC-5D47-E5BDE6A598A7}"/>
              </a:ext>
            </a:extLst>
          </p:cNvPr>
          <p:cNvPicPr>
            <a:picLocks noChangeAspect="1"/>
          </p:cNvPicPr>
          <p:nvPr/>
        </p:nvPicPr>
        <p:blipFill>
          <a:blip r:embed="rId2"/>
          <a:stretch>
            <a:fillRect/>
          </a:stretch>
        </p:blipFill>
        <p:spPr>
          <a:xfrm>
            <a:off x="0" y="-8021"/>
            <a:ext cx="12192000" cy="6866021"/>
          </a:xfrm>
          <a:prstGeom prst="rect">
            <a:avLst/>
          </a:prstGeom>
        </p:spPr>
      </p:pic>
      <p:sp>
        <p:nvSpPr>
          <p:cNvPr id="2" name="TextBox 1">
            <a:extLst>
              <a:ext uri="{FF2B5EF4-FFF2-40B4-BE49-F238E27FC236}">
                <a16:creationId xmlns:a16="http://schemas.microsoft.com/office/drawing/2014/main" id="{114E315F-9ACF-9768-A86E-EE4582CD620D}"/>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4</a:t>
            </a:r>
            <a:r>
              <a:rPr lang="en-US" sz="4400" b="0" i="0" dirty="0">
                <a:solidFill>
                  <a:srgbClr val="121212"/>
                </a:solidFill>
                <a:effectLst/>
                <a:latin typeface="Arial" panose="020B0604020202020204" pitchFamily="34" charset="0"/>
              </a:rPr>
              <a:t>But when Jesus heard it, he said, </a:t>
            </a:r>
            <a:r>
              <a:rPr lang="en-US" sz="4400" b="0" i="0" dirty="0">
                <a:solidFill>
                  <a:srgbClr val="FF3D4D"/>
                </a:solidFill>
                <a:effectLst/>
                <a:latin typeface="Arial" panose="020B0604020202020204" pitchFamily="34" charset="0"/>
              </a:rPr>
              <a:t>“This sickness is not to death, but for the glory of God, that God’s Son may be glorified by it.”</a:t>
            </a:r>
            <a:endParaRPr lang="en-IN" dirty="0"/>
          </a:p>
        </p:txBody>
      </p:sp>
      <p:sp>
        <p:nvSpPr>
          <p:cNvPr id="2" name="TextBox 1">
            <a:extLst>
              <a:ext uri="{FF2B5EF4-FFF2-40B4-BE49-F238E27FC236}">
                <a16:creationId xmlns:a16="http://schemas.microsoft.com/office/drawing/2014/main" id="{AE81875F-DA27-1FB0-E44E-ACBB1687838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2994</TotalTime>
  <Words>1246</Words>
  <Application>Microsoft Office PowerPoint</Application>
  <PresentationFormat>Widescreen</PresentationFormat>
  <Paragraphs>114</Paragraphs>
  <Slides>62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ArialMT</vt:lpstr>
      <vt:lpstr>Calibri</vt:lpstr>
      <vt:lpstr>Calibri Light</vt:lpstr>
      <vt:lpstr>Microsoft Himalaya</vt:lpstr>
      <vt:lpstr>TimesNewRomanPS-BoldMT</vt:lpstr>
      <vt:lpstr>TimesNewRomanPSMT</vt:lpstr>
      <vt:lpstr>Office Theme</vt:lpstr>
      <vt:lpstr>41-4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2023-01-25T14:52:55Z</dcterms:modified>
</cp:coreProperties>
</file>