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96" r:id="rId22"/>
    <p:sldId id="29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4" d="100"/>
          <a:sy n="64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71EC241-51DB-4E38-9E84-0E8834FCDC5C}"/>
    <pc:docChg chg="undo custSel modSld">
      <pc:chgData name="Leonie Smith" userId="fed1330f33f5650e" providerId="LiveId" clId="{F71EC241-51DB-4E38-9E84-0E8834FCDC5C}" dt="2023-01-17T08:12:23.248" v="47"/>
      <pc:docMkLst>
        <pc:docMk/>
      </pc:docMkLst>
      <pc:sldChg chg="delSp modSp mod modTransition modAnim">
        <pc:chgData name="Leonie Smith" userId="fed1330f33f5650e" providerId="LiveId" clId="{F71EC241-51DB-4E38-9E84-0E8834FCDC5C}" dt="2023-01-17T08:12:23.248" v="47"/>
        <pc:sldMkLst>
          <pc:docMk/>
          <pc:sldMk cId="1499918570" sldId="257"/>
        </pc:sldMkLst>
        <pc:spChg chg="mod">
          <ac:chgData name="Leonie Smith" userId="fed1330f33f5650e" providerId="LiveId" clId="{F71EC241-51DB-4E38-9E84-0E8834FCDC5C}" dt="2023-01-17T08:12:23.248" v="47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1499918570" sldId="257"/>
            <ac:picMk id="8" creationId="{7530D7C5-B4FC-FE50-A143-FA26AFA8F905}"/>
          </ac:picMkLst>
        </pc:picChg>
      </pc:sldChg>
      <pc:sldChg chg="addSp delSp modSp mod modTransition">
        <pc:chgData name="Leonie Smith" userId="fed1330f33f5650e" providerId="LiveId" clId="{F71EC241-51DB-4E38-9E84-0E8834FCDC5C}" dt="2023-01-17T08:10:10.469" v="24"/>
        <pc:sldMkLst>
          <pc:docMk/>
          <pc:sldMk cId="3788111665" sldId="258"/>
        </pc:sldMkLst>
        <pc:spChg chg="del">
          <ac:chgData name="Leonie Smith" userId="fed1330f33f5650e" providerId="LiveId" clId="{F71EC241-51DB-4E38-9E84-0E8834FCDC5C}" dt="2023-01-17T07:54:33.328" v="0" actId="21"/>
          <ac:spMkLst>
            <pc:docMk/>
            <pc:sldMk cId="3788111665" sldId="258"/>
            <ac:spMk id="2" creationId="{E85EFCB2-6655-CAD6-FDEE-CA7FA3B7050F}"/>
          </ac:spMkLst>
        </pc:spChg>
        <pc:spChg chg="add mod">
          <ac:chgData name="Leonie Smith" userId="fed1330f33f5650e" providerId="LiveId" clId="{F71EC241-51DB-4E38-9E84-0E8834FCDC5C}" dt="2023-01-17T07:55:31.672" v="12"/>
          <ac:spMkLst>
            <pc:docMk/>
            <pc:sldMk cId="3788111665" sldId="258"/>
            <ac:spMk id="4" creationId="{1087A986-6A55-FFD2-B999-3FC18EB1BBEC}"/>
          </ac:spMkLst>
        </pc:spChg>
      </pc:sldChg>
      <pc:sldChg chg="addSp delSp modSp mod modTransition modAnim">
        <pc:chgData name="Leonie Smith" userId="fed1330f33f5650e" providerId="LiveId" clId="{F71EC241-51DB-4E38-9E84-0E8834FCDC5C}" dt="2023-01-17T08:12:08.188" v="46"/>
        <pc:sldMkLst>
          <pc:docMk/>
          <pc:sldMk cId="454763615" sldId="259"/>
        </pc:sldMkLst>
        <pc:spChg chg="add mod">
          <ac:chgData name="Leonie Smith" userId="fed1330f33f5650e" providerId="LiveId" clId="{F71EC241-51DB-4E38-9E84-0E8834FCDC5C}" dt="2023-01-17T08:12:08.188" v="46"/>
          <ac:spMkLst>
            <pc:docMk/>
            <pc:sldMk cId="454763615" sldId="259"/>
            <ac:spMk id="2" creationId="{282CE4E9-4361-ADF0-0A74-D00E230EAE98}"/>
          </ac:spMkLst>
        </pc:spChg>
        <pc:spChg chg="del">
          <ac:chgData name="Leonie Smith" userId="fed1330f33f5650e" providerId="LiveId" clId="{F71EC241-51DB-4E38-9E84-0E8834FCDC5C}" dt="2023-01-17T08:10:18.770" v="25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54763615" sldId="259"/>
            <ac:picMk id="17" creationId="{91E99175-3902-8A02-E0F1-22E8027D0FFD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6.270" v="45"/>
        <pc:sldMkLst>
          <pc:docMk/>
          <pc:sldMk cId="2346136586" sldId="260"/>
        </pc:sldMkLst>
        <pc:spChg chg="add mod">
          <ac:chgData name="Leonie Smith" userId="fed1330f33f5650e" providerId="LiveId" clId="{F71EC241-51DB-4E38-9E84-0E8834FCDC5C}" dt="2023-01-17T08:12:06.270" v="45"/>
          <ac:spMkLst>
            <pc:docMk/>
            <pc:sldMk cId="2346136586" sldId="260"/>
            <ac:spMk id="2" creationId="{1C069B62-3F70-6BC2-0EE8-66AE04F3513A}"/>
          </ac:spMkLst>
        </pc:spChg>
        <pc:spChg chg="del">
          <ac:chgData name="Leonie Smith" userId="fed1330f33f5650e" providerId="LiveId" clId="{F71EC241-51DB-4E38-9E84-0E8834FCDC5C}" dt="2023-01-17T08:10:25.071" v="26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2346136586" sldId="260"/>
            <ac:picMk id="17" creationId="{217922A8-053F-0A92-7BBD-05D3E48F3C37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4.701" v="44"/>
        <pc:sldMkLst>
          <pc:docMk/>
          <pc:sldMk cId="4037329247" sldId="261"/>
        </pc:sldMkLst>
        <pc:spChg chg="add mod">
          <ac:chgData name="Leonie Smith" userId="fed1330f33f5650e" providerId="LiveId" clId="{F71EC241-51DB-4E38-9E84-0E8834FCDC5C}" dt="2023-01-17T08:12:04.701" v="44"/>
          <ac:spMkLst>
            <pc:docMk/>
            <pc:sldMk cId="4037329247" sldId="261"/>
            <ac:spMk id="2" creationId="{21FF3B10-7B8A-590A-18AB-7289F748423D}"/>
          </ac:spMkLst>
        </pc:spChg>
        <pc:spChg chg="del">
          <ac:chgData name="Leonie Smith" userId="fed1330f33f5650e" providerId="LiveId" clId="{F71EC241-51DB-4E38-9E84-0E8834FCDC5C}" dt="2023-01-17T08:10:30.763" v="27" actId="21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037329247" sldId="261"/>
            <ac:picMk id="24" creationId="{BC0285F5-EBED-5C17-B733-4BA44E948B70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3.258" v="43"/>
        <pc:sldMkLst>
          <pc:docMk/>
          <pc:sldMk cId="1909638311" sldId="262"/>
        </pc:sldMkLst>
        <pc:spChg chg="add mod">
          <ac:chgData name="Leonie Smith" userId="fed1330f33f5650e" providerId="LiveId" clId="{F71EC241-51DB-4E38-9E84-0E8834FCDC5C}" dt="2023-01-17T08:12:03.258" v="43"/>
          <ac:spMkLst>
            <pc:docMk/>
            <pc:sldMk cId="1909638311" sldId="262"/>
            <ac:spMk id="2" creationId="{DB7CBC90-4FA9-4AC8-A6B1-FE474D3875DC}"/>
          </ac:spMkLst>
        </pc:spChg>
        <pc:spChg chg="del">
          <ac:chgData name="Leonie Smith" userId="fed1330f33f5650e" providerId="LiveId" clId="{F71EC241-51DB-4E38-9E84-0E8834FCDC5C}" dt="2023-01-17T08:10:37.393" v="28" actId="21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1909638311" sldId="262"/>
            <ac:picMk id="18" creationId="{EE72872D-775A-233B-5FB9-296FA76457F0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1.717" v="42"/>
        <pc:sldMkLst>
          <pc:docMk/>
          <pc:sldMk cId="641208035" sldId="263"/>
        </pc:sldMkLst>
        <pc:spChg chg="add mod">
          <ac:chgData name="Leonie Smith" userId="fed1330f33f5650e" providerId="LiveId" clId="{F71EC241-51DB-4E38-9E84-0E8834FCDC5C}" dt="2023-01-17T08:12:01.717" v="42"/>
          <ac:spMkLst>
            <pc:docMk/>
            <pc:sldMk cId="641208035" sldId="263"/>
            <ac:spMk id="2" creationId="{DFFDE1B7-71EE-1724-4A04-E9AD7C002DAD}"/>
          </ac:spMkLst>
        </pc:spChg>
        <pc:spChg chg="del">
          <ac:chgData name="Leonie Smith" userId="fed1330f33f5650e" providerId="LiveId" clId="{F71EC241-51DB-4E38-9E84-0E8834FCDC5C}" dt="2023-01-17T08:10:42.406" v="29" actId="21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641208035" sldId="263"/>
            <ac:picMk id="22" creationId="{4C076ADC-B9B6-E75C-929B-AAE390ACB5A3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2:00.025" v="41"/>
        <pc:sldMkLst>
          <pc:docMk/>
          <pc:sldMk cId="4044745628" sldId="264"/>
        </pc:sldMkLst>
        <pc:spChg chg="add mod">
          <ac:chgData name="Leonie Smith" userId="fed1330f33f5650e" providerId="LiveId" clId="{F71EC241-51DB-4E38-9E84-0E8834FCDC5C}" dt="2023-01-17T08:12:00.025" v="41"/>
          <ac:spMkLst>
            <pc:docMk/>
            <pc:sldMk cId="4044745628" sldId="264"/>
            <ac:spMk id="2" creationId="{F5AE2798-1163-0E68-E807-3C016E8F9B23}"/>
          </ac:spMkLst>
        </pc:spChg>
        <pc:spChg chg="del">
          <ac:chgData name="Leonie Smith" userId="fed1330f33f5650e" providerId="LiveId" clId="{F71EC241-51DB-4E38-9E84-0E8834FCDC5C}" dt="2023-01-17T08:10:44.454" v="30" actId="21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044745628" sldId="264"/>
            <ac:picMk id="18" creationId="{C713FCBD-4E22-D571-86E7-69234D44E70F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8.581" v="40"/>
        <pc:sldMkLst>
          <pc:docMk/>
          <pc:sldMk cId="978260341" sldId="265"/>
        </pc:sldMkLst>
        <pc:spChg chg="add mod">
          <ac:chgData name="Leonie Smith" userId="fed1330f33f5650e" providerId="LiveId" clId="{F71EC241-51DB-4E38-9E84-0E8834FCDC5C}" dt="2023-01-17T08:11:58.581" v="40"/>
          <ac:spMkLst>
            <pc:docMk/>
            <pc:sldMk cId="978260341" sldId="265"/>
            <ac:spMk id="2" creationId="{0104CBA6-276A-5299-43F1-BA427E562578}"/>
          </ac:spMkLst>
        </pc:spChg>
        <pc:spChg chg="del">
          <ac:chgData name="Leonie Smith" userId="fed1330f33f5650e" providerId="LiveId" clId="{F71EC241-51DB-4E38-9E84-0E8834FCDC5C}" dt="2023-01-17T08:10:46.340" v="31" actId="21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978260341" sldId="265"/>
            <ac:picMk id="14" creationId="{F8318B44-A317-253D-152C-1B22A3E5938E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7.030" v="39"/>
        <pc:sldMkLst>
          <pc:docMk/>
          <pc:sldMk cId="3575870363" sldId="266"/>
        </pc:sldMkLst>
        <pc:spChg chg="add mod">
          <ac:chgData name="Leonie Smith" userId="fed1330f33f5650e" providerId="LiveId" clId="{F71EC241-51DB-4E38-9E84-0E8834FCDC5C}" dt="2023-01-17T08:11:57.030" v="39"/>
          <ac:spMkLst>
            <pc:docMk/>
            <pc:sldMk cId="3575870363" sldId="266"/>
            <ac:spMk id="2" creationId="{DFD85CC7-1E45-2CC7-DF0C-2374DCE343C2}"/>
          </ac:spMkLst>
        </pc:spChg>
        <pc:spChg chg="del">
          <ac:chgData name="Leonie Smith" userId="fed1330f33f5650e" providerId="LiveId" clId="{F71EC241-51DB-4E38-9E84-0E8834FCDC5C}" dt="2023-01-17T08:10:53.468" v="32" actId="21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3575870363" sldId="266"/>
            <ac:picMk id="9" creationId="{57F2CFC5-0689-C01E-84CE-F6CA68129C69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5.370" v="38"/>
        <pc:sldMkLst>
          <pc:docMk/>
          <pc:sldMk cId="4017137865" sldId="267"/>
        </pc:sldMkLst>
        <pc:spChg chg="add mod">
          <ac:chgData name="Leonie Smith" userId="fed1330f33f5650e" providerId="LiveId" clId="{F71EC241-51DB-4E38-9E84-0E8834FCDC5C}" dt="2023-01-17T08:11:55.370" v="38"/>
          <ac:spMkLst>
            <pc:docMk/>
            <pc:sldMk cId="4017137865" sldId="267"/>
            <ac:spMk id="2" creationId="{4EE123B1-A06E-FE0F-23FB-DB16D66486AE}"/>
          </ac:spMkLst>
        </pc:spChg>
        <pc:spChg chg="del">
          <ac:chgData name="Leonie Smith" userId="fed1330f33f5650e" providerId="LiveId" clId="{F71EC241-51DB-4E38-9E84-0E8834FCDC5C}" dt="2023-01-17T08:10:55.308" v="33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4017137865" sldId="267"/>
            <ac:picMk id="28" creationId="{32260284-8EE2-4ECA-ECA8-119906354022}"/>
          </ac:picMkLst>
        </pc:picChg>
      </pc:sldChg>
      <pc:sldChg chg="addSp delSp modSp mod modTransition modAnim">
        <pc:chgData name="Leonie Smith" userId="fed1330f33f5650e" providerId="LiveId" clId="{F71EC241-51DB-4E38-9E84-0E8834FCDC5C}" dt="2023-01-17T08:11:52.050" v="36"/>
        <pc:sldMkLst>
          <pc:docMk/>
          <pc:sldMk cId="3137811553" sldId="268"/>
        </pc:sldMkLst>
        <pc:spChg chg="add mod">
          <ac:chgData name="Leonie Smith" userId="fed1330f33f5650e" providerId="LiveId" clId="{F71EC241-51DB-4E38-9E84-0E8834FCDC5C}" dt="2023-01-17T08:11:52.050" v="36"/>
          <ac:spMkLst>
            <pc:docMk/>
            <pc:sldMk cId="3137811553" sldId="268"/>
            <ac:spMk id="2" creationId="{014E36DF-617B-D4A9-3CCB-4C9BA9DA4BE3}"/>
          </ac:spMkLst>
        </pc:spChg>
        <pc:spChg chg="del">
          <ac:chgData name="Leonie Smith" userId="fed1330f33f5650e" providerId="LiveId" clId="{F71EC241-51DB-4E38-9E84-0E8834FCDC5C}" dt="2023-01-17T08:10:58.968" v="35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3137811553" sldId="268"/>
            <ac:picMk id="12" creationId="{559868F1-2DD7-B466-598C-CF5F61A08351}"/>
          </ac:picMkLst>
        </pc:pic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120481681" sldId="270"/>
        </pc:sldMkLst>
        <pc:spChg chg="mod">
          <ac:chgData name="Leonie Smith" userId="fed1330f33f5650e" providerId="LiveId" clId="{F71EC241-51DB-4E38-9E84-0E8834FCDC5C}" dt="2023-01-17T07:55:26.930" v="11" actId="1076"/>
          <ac:spMkLst>
            <pc:docMk/>
            <pc:sldMk cId="4120481681" sldId="270"/>
            <ac:spMk id="3" creationId="{C8DA3CD9-92DF-C58D-2C81-7CD056C5F335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939110669" sldId="271"/>
        </pc:sldMkLst>
        <pc:spChg chg="mod">
          <ac:chgData name="Leonie Smith" userId="fed1330f33f5650e" providerId="LiveId" clId="{F71EC241-51DB-4E38-9E84-0E8834FCDC5C}" dt="2023-01-17T07:55:49.504" v="13"/>
          <ac:spMkLst>
            <pc:docMk/>
            <pc:sldMk cId="939110669" sldId="271"/>
            <ac:spMk id="2" creationId="{820AA0F3-9BFA-26D8-6C9E-707B78C4A22B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024569785" sldId="272"/>
        </pc:sldMkLst>
        <pc:spChg chg="mod">
          <ac:chgData name="Leonie Smith" userId="fed1330f33f5650e" providerId="LiveId" clId="{F71EC241-51DB-4E38-9E84-0E8834FCDC5C}" dt="2023-01-17T07:56:19.743" v="15"/>
          <ac:spMkLst>
            <pc:docMk/>
            <pc:sldMk cId="4024569785" sldId="272"/>
            <ac:spMk id="2" creationId="{EFAD9FB5-B0F8-505D-AFCD-3846BD9336C1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87179600" sldId="273"/>
        </pc:sldMkLst>
        <pc:spChg chg="mod">
          <ac:chgData name="Leonie Smith" userId="fed1330f33f5650e" providerId="LiveId" clId="{F71EC241-51DB-4E38-9E84-0E8834FCDC5C}" dt="2023-01-17T07:56:30.152" v="16"/>
          <ac:spMkLst>
            <pc:docMk/>
            <pc:sldMk cId="487179600" sldId="273"/>
            <ac:spMk id="3" creationId="{9DF0054C-0C08-6C9D-42F5-C21B33740902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168401200" sldId="274"/>
        </pc:sldMkLst>
        <pc:spChg chg="mod">
          <ac:chgData name="Leonie Smith" userId="fed1330f33f5650e" providerId="LiveId" clId="{F71EC241-51DB-4E38-9E84-0E8834FCDC5C}" dt="2023-01-17T07:56:37.288" v="17"/>
          <ac:spMkLst>
            <pc:docMk/>
            <pc:sldMk cId="2168401200" sldId="274"/>
            <ac:spMk id="2" creationId="{DD3185F7-4C49-95AE-6D84-ADE044F0F73E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996969115" sldId="275"/>
        </pc:sldMkLst>
        <pc:spChg chg="mod">
          <ac:chgData name="Leonie Smith" userId="fed1330f33f5650e" providerId="LiveId" clId="{F71EC241-51DB-4E38-9E84-0E8834FCDC5C}" dt="2023-01-17T07:56:43.517" v="18"/>
          <ac:spMkLst>
            <pc:docMk/>
            <pc:sldMk cId="2996969115" sldId="275"/>
            <ac:spMk id="2" creationId="{62BE809A-CEC5-67BD-0391-C0F28B223F6A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390376940" sldId="276"/>
        </pc:sldMkLst>
        <pc:spChg chg="mod">
          <ac:chgData name="Leonie Smith" userId="fed1330f33f5650e" providerId="LiveId" clId="{F71EC241-51DB-4E38-9E84-0E8834FCDC5C}" dt="2023-01-17T07:56:59.810" v="19"/>
          <ac:spMkLst>
            <pc:docMk/>
            <pc:sldMk cId="2390376940" sldId="276"/>
            <ac:spMk id="2" creationId="{69D04AD4-1B50-5BD4-F76F-9CA26E541D97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4265919077" sldId="277"/>
        </pc:sldMkLst>
        <pc:spChg chg="mod">
          <ac:chgData name="Leonie Smith" userId="fed1330f33f5650e" providerId="LiveId" clId="{F71EC241-51DB-4E38-9E84-0E8834FCDC5C}" dt="2023-01-17T07:57:06.454" v="20"/>
          <ac:spMkLst>
            <pc:docMk/>
            <pc:sldMk cId="4265919077" sldId="277"/>
            <ac:spMk id="2" creationId="{9A5190BC-1076-AAF2-40A4-E0A51FB8B570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210266664" sldId="278"/>
        </pc:sldMkLst>
        <pc:spChg chg="mod">
          <ac:chgData name="Leonie Smith" userId="fed1330f33f5650e" providerId="LiveId" clId="{F71EC241-51DB-4E38-9E84-0E8834FCDC5C}" dt="2023-01-17T07:57:12.929" v="21"/>
          <ac:spMkLst>
            <pc:docMk/>
            <pc:sldMk cId="210266664" sldId="278"/>
            <ac:spMk id="2" creationId="{15662E0C-A868-A418-00C5-EE6CEDEAFEFA}"/>
          </ac:spMkLst>
        </pc:sp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888433145" sldId="279"/>
        </pc:sldMkLst>
        <pc:spChg chg="mod">
          <ac:chgData name="Leonie Smith" userId="fed1330f33f5650e" providerId="LiveId" clId="{F71EC241-51DB-4E38-9E84-0E8834FCDC5C}" dt="2023-01-17T07:57:53.816" v="23"/>
          <ac:spMkLst>
            <pc:docMk/>
            <pc:sldMk cId="888433145" sldId="279"/>
            <ac:spMk id="3" creationId="{7ED0DB9B-8046-1DB9-FC39-B4363250D81D}"/>
          </ac:spMkLst>
        </pc:spChg>
      </pc:sldChg>
      <pc:sldChg chg="addSp delSp modSp mod modTransition modAnim">
        <pc:chgData name="Leonie Smith" userId="fed1330f33f5650e" providerId="LiveId" clId="{F71EC241-51DB-4E38-9E84-0E8834FCDC5C}" dt="2023-01-17T08:11:53.606" v="37"/>
        <pc:sldMkLst>
          <pc:docMk/>
          <pc:sldMk cId="3083757143" sldId="296"/>
        </pc:sldMkLst>
        <pc:spChg chg="add mod">
          <ac:chgData name="Leonie Smith" userId="fed1330f33f5650e" providerId="LiveId" clId="{F71EC241-51DB-4E38-9E84-0E8834FCDC5C}" dt="2023-01-17T08:11:53.606" v="37"/>
          <ac:spMkLst>
            <pc:docMk/>
            <pc:sldMk cId="3083757143" sldId="296"/>
            <ac:spMk id="2" creationId="{AAC0260C-C825-A518-2068-912A7E0B28C7}"/>
          </ac:spMkLst>
        </pc:spChg>
        <pc:spChg chg="del">
          <ac:chgData name="Leonie Smith" userId="fed1330f33f5650e" providerId="LiveId" clId="{F71EC241-51DB-4E38-9E84-0E8834FCDC5C}" dt="2023-01-17T08:10:57.179" v="34" actId="21"/>
          <ac:spMkLst>
            <pc:docMk/>
            <pc:sldMk cId="3083757143" sldId="296"/>
            <ac:spMk id="3" creationId="{A58184BD-88F1-BA02-40C1-D8403D0EEC0D}"/>
          </ac:spMkLst>
        </pc:spChg>
        <pc:picChg chg="del">
          <ac:chgData name="Leonie Smith" userId="fed1330f33f5650e" providerId="LiveId" clId="{F71EC241-51DB-4E38-9E84-0E8834FCDC5C}" dt="2023-01-17T08:10:10.469" v="24"/>
          <ac:picMkLst>
            <pc:docMk/>
            <pc:sldMk cId="3083757143" sldId="296"/>
            <ac:picMk id="11" creationId="{4E4195B0-91A5-7401-0004-190EC6C96FA4}"/>
          </ac:picMkLst>
        </pc:picChg>
      </pc:sldChg>
      <pc:sldChg chg="modSp mod modTransition">
        <pc:chgData name="Leonie Smith" userId="fed1330f33f5650e" providerId="LiveId" clId="{F71EC241-51DB-4E38-9E84-0E8834FCDC5C}" dt="2023-01-17T08:10:10.469" v="24"/>
        <pc:sldMkLst>
          <pc:docMk/>
          <pc:sldMk cId="1632090537" sldId="297"/>
        </pc:sldMkLst>
        <pc:spChg chg="mod">
          <ac:chgData name="Leonie Smith" userId="fed1330f33f5650e" providerId="LiveId" clId="{F71EC241-51DB-4E38-9E84-0E8834FCDC5C}" dt="2023-01-17T07:57:18.450" v="22"/>
          <ac:spMkLst>
            <pc:docMk/>
            <pc:sldMk cId="1632090537" sldId="297"/>
            <ac:spMk id="2" creationId="{97E9EFA4-D927-2ADF-E145-AC663B814043}"/>
          </ac:spMkLst>
        </pc:spChg>
      </pc:sldChg>
    </pc:docChg>
  </pc:docChgLst>
  <pc:docChgLst>
    <pc:chgData name="Alfred Smith" userId="3c60a3631c0db8ad" providerId="LiveId" clId="{28EDD219-021C-4A8D-A1FD-DD5585A1B9B6}"/>
    <pc:docChg chg="modSld">
      <pc:chgData name="Alfred Smith" userId="3c60a3631c0db8ad" providerId="LiveId" clId="{28EDD219-021C-4A8D-A1FD-DD5585A1B9B6}" dt="2023-01-25T14:52:40.938" v="10" actId="20577"/>
      <pc:docMkLst>
        <pc:docMk/>
      </pc:docMkLst>
      <pc:sldChg chg="modSp mod">
        <pc:chgData name="Alfred Smith" userId="3c60a3631c0db8ad" providerId="LiveId" clId="{28EDD219-021C-4A8D-A1FD-DD5585A1B9B6}" dt="2023-01-25T14:52:40.938" v="10" actId="20577"/>
        <pc:sldMkLst>
          <pc:docMk/>
          <pc:sldMk cId="1499918570" sldId="257"/>
        </pc:sldMkLst>
        <pc:spChg chg="mod">
          <ac:chgData name="Alfred Smith" userId="3c60a3631c0db8ad" providerId="LiveId" clId="{28EDD219-021C-4A8D-A1FD-DD5585A1B9B6}" dt="2023-01-25T14:52:40.938" v="10" actId="20577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B94B7-B22F-390F-EC6A-F3073469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127" y="-420329"/>
            <a:ext cx="14820764" cy="7698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0054C-0C08-6C9D-42F5-C21B3374090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went away, and found a young donkey tied at the door outside in the open street, and they untied him.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DE1B7-71EE-1724-4A04-E9AD7C002DA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192DC-35C6-95F0-229B-6423FBB4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531"/>
            <a:ext cx="12192000" cy="7245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185F7-4C49-95AE-6D84-ADE044F0F73E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Some of those who stood there asked them, “What are you doing, untying the young donkey?”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said to them just as Jesus had said, and they let them go.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E2798-1163-0E68-E807-3C016E8F9B2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A0B94-E457-A19B-3ABD-0FBB89F1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703" y="-458743"/>
            <a:ext cx="12619703" cy="7316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BE809A-CEC5-67BD-0391-C0F28B223F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brought the young donkey to Jesus and threw their garments on it, and Jesus sat on it.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4CBA6-276A-5299-43F1-BA427E56257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34934-75B1-86D9-7B52-8D0F57F4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453" y="-353962"/>
            <a:ext cx="14326647" cy="8362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D04AD4-1B50-5BD4-F76F-9CA26E541D9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Many spread their garments on the way, and others were cutting down branches from the trees and spreading them on the road.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85CC7-1E45-2CC7-DF0C-2374DCE343C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AD242-DC41-6DD1-B0CA-AA459B62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38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190BC-1076-AAF2-40A4-E0A51FB8B570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Those who went in front and those who followed cried out, “Hosanna! Blessed is he who comes in the name of the Lord!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123B1-A06E-FE0F-23FB-DB16D66486A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CF3D5-8DC8-15AD-15F7-79312EE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87A986-6A55-FFD2-B999-3FC18EB1BBEC}"/>
              </a:ext>
            </a:extLst>
          </p:cNvPr>
          <p:cNvSpPr txBox="1"/>
          <p:nvPr/>
        </p:nvSpPr>
        <p:spPr>
          <a:xfrm>
            <a:off x="411397" y="4770833"/>
            <a:ext cx="6101166" cy="2351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Triumphal entry - Mark 11:1-11</a:t>
            </a:r>
            <a:endParaRPr lang="en-US" sz="80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A2A17-5CD2-ED72-C559-302F11AF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0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62E0C-A868-A418-00C5-EE6CEDEAFEF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Blessed is the kingdom of our father David that is coming in the name of the Lord! Hosanna in the highest!”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C0260C-C825-A518-2068-912A7E0B28C7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757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D35E3-E460-D44B-9A1D-707191FF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736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9EFA4-D927-2ADF-E145-AC663B81404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9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he had come into Jerusalem, all the city was stirred up, saying, “Who is this?”</a:t>
            </a:r>
          </a:p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multitudes said, “This is the prophet, Jesus, from Nazareth of Galilee.”</a:t>
            </a:r>
          </a:p>
          <a:p>
            <a:pPr algn="l"/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E36DF-617B-D4A9-3CCB-4C9BA9DA4BE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CA50-9C6B-8755-5893-A18946B2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D0DB9B-8046-1DB9-FC39-B4363250D81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Triumphal entry - Mark 11:1-11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CE4E9-4361-ADF0-0A74-D00E230EAE9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9B039-C51A-5737-3ADB-6C460B28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A3CD9-92DF-C58D-2C81-7CD056C5F335}"/>
              </a:ext>
            </a:extLst>
          </p:cNvPr>
          <p:cNvSpPr txBox="1"/>
          <p:nvPr/>
        </p:nvSpPr>
        <p:spPr>
          <a:xfrm>
            <a:off x="411397" y="4770833"/>
            <a:ext cx="6101166" cy="2351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Triumphal entry - Mark 11:1-11</a:t>
            </a:r>
            <a:endParaRPr lang="en-US" sz="80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they came near to Jerusalem, to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Bethsphage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and Bethany, at the Mount of Olives, he sent two of his disciples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69B62-3F70-6BC2-0EE8-66AE04F3513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013A1-0740-1FE0-8E28-81F1EB1F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A0F3-9BFA-26D8-6C9E-707B78C4A22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“Go your way into the village that is opposite you. Immediately as you enter into it, you will find a young donkey tied, on which no one has sat. Untie him and bring him.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F3B10-7B8A-590A-18AB-7289F748423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648B0-1C56-E8D7-D6FB-D6D4072D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D9FB5-B0F8-505D-AFCD-3846BD9336C1}"/>
              </a:ext>
            </a:extLst>
          </p:cNvPr>
          <p:cNvSpPr txBox="1"/>
          <p:nvPr/>
        </p:nvSpPr>
        <p:spPr>
          <a:xfrm>
            <a:off x="560876" y="242953"/>
            <a:ext cx="2853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If anyone asks you, ‘Why are you doing this?’ say, ‘The Lord needs him;’ and immediately he will send him back here.”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CBC90-4FA9-4AC8-A6B1-FE474D3875D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494</Words>
  <Application>Microsoft Office PowerPoint</Application>
  <PresentationFormat>Widescreen</PresentationFormat>
  <Paragraphs>50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2023-01-25T14:52:46Z</dcterms:modified>
</cp:coreProperties>
</file>