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70" r:id="rId5"/>
    <p:sldId id="260" r:id="rId6"/>
    <p:sldId id="271" r:id="rId7"/>
    <p:sldId id="296" r:id="rId8"/>
    <p:sldId id="297" r:id="rId9"/>
    <p:sldId id="261" r:id="rId10"/>
    <p:sldId id="272" r:id="rId11"/>
    <p:sldId id="262" r:id="rId12"/>
    <p:sldId id="273" r:id="rId13"/>
    <p:sldId id="263" r:id="rId14"/>
    <p:sldId id="274" r:id="rId15"/>
    <p:sldId id="264" r:id="rId16"/>
    <p:sldId id="275" r:id="rId17"/>
    <p:sldId id="265" r:id="rId18"/>
    <p:sldId id="276" r:id="rId19"/>
    <p:sldId id="266" r:id="rId20"/>
    <p:sldId id="277" r:id="rId21"/>
    <p:sldId id="267" r:id="rId22"/>
    <p:sldId id="278" r:id="rId23"/>
    <p:sldId id="268"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591F79-6CC3-4EC5-971C-852D3803DC49}" v="14" dt="2023-12-12T06:01:07.3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467" autoAdjust="0"/>
  </p:normalViewPr>
  <p:slideViewPr>
    <p:cSldViewPr snapToGrid="0">
      <p:cViewPr varScale="1">
        <p:scale>
          <a:sx n="80" d="100"/>
          <a:sy n="80" d="100"/>
        </p:scale>
        <p:origin x="78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DB591F79-6CC3-4EC5-971C-852D3803DC49}"/>
    <pc:docChg chg="undo custSel addSld delSld modSld">
      <pc:chgData name="Alfred Smith" userId="3c60a3631c0db8ad" providerId="LiveId" clId="{DB591F79-6CC3-4EC5-971C-852D3803DC49}" dt="2023-12-12T06:01:10.627" v="65" actId="20577"/>
      <pc:docMkLst>
        <pc:docMk/>
      </pc:docMkLst>
      <pc:sldChg chg="addSp modSp mod">
        <pc:chgData name="Alfred Smith" userId="3c60a3631c0db8ad" providerId="LiveId" clId="{DB591F79-6CC3-4EC5-971C-852D3803DC49}" dt="2023-12-12T05:54:09.031" v="7"/>
        <pc:sldMkLst>
          <pc:docMk/>
          <pc:sldMk cId="3788111665" sldId="258"/>
        </pc:sldMkLst>
        <pc:spChg chg="add mod">
          <ac:chgData name="Alfred Smith" userId="3c60a3631c0db8ad" providerId="LiveId" clId="{DB591F79-6CC3-4EC5-971C-852D3803DC49}" dt="2023-12-12T05:54:09.031" v="7"/>
          <ac:spMkLst>
            <pc:docMk/>
            <pc:sldMk cId="3788111665" sldId="258"/>
            <ac:spMk id="2" creationId="{437855C5-1A0A-4443-526B-1C52FC3DDFD2}"/>
          </ac:spMkLst>
        </pc:spChg>
      </pc:sldChg>
      <pc:sldChg chg="modSp mod">
        <pc:chgData name="Alfred Smith" userId="3c60a3631c0db8ad" providerId="LiveId" clId="{DB591F79-6CC3-4EC5-971C-852D3803DC49}" dt="2023-12-12T05:54:41.104" v="9" actId="20577"/>
        <pc:sldMkLst>
          <pc:docMk/>
          <pc:sldMk cId="454763615" sldId="259"/>
        </pc:sldMkLst>
        <pc:spChg chg="mod">
          <ac:chgData name="Alfred Smith" userId="3c60a3631c0db8ad" providerId="LiveId" clId="{DB591F79-6CC3-4EC5-971C-852D3803DC49}" dt="2023-12-12T05:54:41.104" v="9" actId="20577"/>
          <ac:spMkLst>
            <pc:docMk/>
            <pc:sldMk cId="454763615" sldId="259"/>
            <ac:spMk id="3" creationId="{A58184BD-88F1-BA02-40C1-D8403D0EEC0D}"/>
          </ac:spMkLst>
        </pc:spChg>
        <pc:spChg chg="mod">
          <ac:chgData name="Alfred Smith" userId="3c60a3631c0db8ad" providerId="LiveId" clId="{DB591F79-6CC3-4EC5-971C-852D3803DC49}" dt="2023-12-12T05:53:29.173" v="6" actId="20577"/>
          <ac:spMkLst>
            <pc:docMk/>
            <pc:sldMk cId="454763615" sldId="259"/>
            <ac:spMk id="4" creationId="{EE2AC625-9141-A801-F431-DD5F79396320}"/>
          </ac:spMkLst>
        </pc:spChg>
      </pc:sldChg>
      <pc:sldChg chg="modSp mod">
        <pc:chgData name="Alfred Smith" userId="3c60a3631c0db8ad" providerId="LiveId" clId="{DB591F79-6CC3-4EC5-971C-852D3803DC49}" dt="2023-12-12T05:57:30.783" v="32" actId="108"/>
        <pc:sldMkLst>
          <pc:docMk/>
          <pc:sldMk cId="2346136586" sldId="260"/>
        </pc:sldMkLst>
        <pc:spChg chg="mod">
          <ac:chgData name="Alfred Smith" userId="3c60a3631c0db8ad" providerId="LiveId" clId="{DB591F79-6CC3-4EC5-971C-852D3803DC49}" dt="2023-12-12T05:54:46.151" v="10" actId="6549"/>
          <ac:spMkLst>
            <pc:docMk/>
            <pc:sldMk cId="2346136586" sldId="260"/>
            <ac:spMk id="3" creationId="{A58184BD-88F1-BA02-40C1-D8403D0EEC0D}"/>
          </ac:spMkLst>
        </pc:spChg>
        <pc:spChg chg="mod">
          <ac:chgData name="Alfred Smith" userId="3c60a3631c0db8ad" providerId="LiveId" clId="{DB591F79-6CC3-4EC5-971C-852D3803DC49}" dt="2023-12-12T05:57:30.783" v="32" actId="108"/>
          <ac:spMkLst>
            <pc:docMk/>
            <pc:sldMk cId="2346136586" sldId="260"/>
            <ac:spMk id="4" creationId="{EE2AC625-9141-A801-F431-DD5F79396320}"/>
          </ac:spMkLst>
        </pc:spChg>
      </pc:sldChg>
      <pc:sldChg chg="modSp mod">
        <pc:chgData name="Alfred Smith" userId="3c60a3631c0db8ad" providerId="LiveId" clId="{DB591F79-6CC3-4EC5-971C-852D3803DC49}" dt="2023-12-12T05:54:57.269" v="13" actId="6549"/>
        <pc:sldMkLst>
          <pc:docMk/>
          <pc:sldMk cId="4037329247" sldId="261"/>
        </pc:sldMkLst>
        <pc:spChg chg="mod">
          <ac:chgData name="Alfred Smith" userId="3c60a3631c0db8ad" providerId="LiveId" clId="{DB591F79-6CC3-4EC5-971C-852D3803DC49}" dt="2023-12-12T05:54:57.269" v="13" actId="6549"/>
          <ac:spMkLst>
            <pc:docMk/>
            <pc:sldMk cId="4037329247" sldId="261"/>
            <ac:spMk id="3" creationId="{A58184BD-88F1-BA02-40C1-D8403D0EEC0D}"/>
          </ac:spMkLst>
        </pc:spChg>
      </pc:sldChg>
      <pc:sldChg chg="modSp mod">
        <pc:chgData name="Alfred Smith" userId="3c60a3631c0db8ad" providerId="LiveId" clId="{DB591F79-6CC3-4EC5-971C-852D3803DC49}" dt="2023-12-12T05:55:01.471" v="14" actId="6549"/>
        <pc:sldMkLst>
          <pc:docMk/>
          <pc:sldMk cId="1909638311" sldId="262"/>
        </pc:sldMkLst>
        <pc:spChg chg="mod">
          <ac:chgData name="Alfred Smith" userId="3c60a3631c0db8ad" providerId="LiveId" clId="{DB591F79-6CC3-4EC5-971C-852D3803DC49}" dt="2023-12-12T05:55:01.471" v="14" actId="6549"/>
          <ac:spMkLst>
            <pc:docMk/>
            <pc:sldMk cId="1909638311" sldId="262"/>
            <ac:spMk id="3" creationId="{A58184BD-88F1-BA02-40C1-D8403D0EEC0D}"/>
          </ac:spMkLst>
        </pc:spChg>
      </pc:sldChg>
      <pc:sldChg chg="addSp delSp modSp mod">
        <pc:chgData name="Alfred Smith" userId="3c60a3631c0db8ad" providerId="LiveId" clId="{DB591F79-6CC3-4EC5-971C-852D3803DC49}" dt="2023-12-12T05:55:29.776" v="18" actId="6549"/>
        <pc:sldMkLst>
          <pc:docMk/>
          <pc:sldMk cId="641208035" sldId="263"/>
        </pc:sldMkLst>
        <pc:spChg chg="add del mod">
          <ac:chgData name="Alfred Smith" userId="3c60a3631c0db8ad" providerId="LiveId" clId="{DB591F79-6CC3-4EC5-971C-852D3803DC49}" dt="2023-12-12T05:55:29.776" v="18" actId="6549"/>
          <ac:spMkLst>
            <pc:docMk/>
            <pc:sldMk cId="641208035" sldId="263"/>
            <ac:spMk id="3" creationId="{A58184BD-88F1-BA02-40C1-D8403D0EEC0D}"/>
          </ac:spMkLst>
        </pc:spChg>
        <pc:spChg chg="add del">
          <ac:chgData name="Alfred Smith" userId="3c60a3631c0db8ad" providerId="LiveId" clId="{DB591F79-6CC3-4EC5-971C-852D3803DC49}" dt="2023-12-12T05:55:24.986" v="17" actId="478"/>
          <ac:spMkLst>
            <pc:docMk/>
            <pc:sldMk cId="641208035" sldId="263"/>
            <ac:spMk id="4" creationId="{EE2AC625-9141-A801-F431-DD5F79396320}"/>
          </ac:spMkLst>
        </pc:spChg>
      </pc:sldChg>
      <pc:sldChg chg="modSp mod">
        <pc:chgData name="Alfred Smith" userId="3c60a3631c0db8ad" providerId="LiveId" clId="{DB591F79-6CC3-4EC5-971C-852D3803DC49}" dt="2023-12-12T05:55:07.860" v="15" actId="6549"/>
        <pc:sldMkLst>
          <pc:docMk/>
          <pc:sldMk cId="4044745628" sldId="264"/>
        </pc:sldMkLst>
        <pc:spChg chg="mod">
          <ac:chgData name="Alfred Smith" userId="3c60a3631c0db8ad" providerId="LiveId" clId="{DB591F79-6CC3-4EC5-971C-852D3803DC49}" dt="2023-12-12T05:55:07.860" v="15" actId="6549"/>
          <ac:spMkLst>
            <pc:docMk/>
            <pc:sldMk cId="4044745628" sldId="264"/>
            <ac:spMk id="3" creationId="{A58184BD-88F1-BA02-40C1-D8403D0EEC0D}"/>
          </ac:spMkLst>
        </pc:spChg>
      </pc:sldChg>
      <pc:sldChg chg="modSp mod">
        <pc:chgData name="Alfred Smith" userId="3c60a3631c0db8ad" providerId="LiveId" clId="{DB591F79-6CC3-4EC5-971C-852D3803DC49}" dt="2023-12-12T05:55:35.698" v="19" actId="20577"/>
        <pc:sldMkLst>
          <pc:docMk/>
          <pc:sldMk cId="978260341" sldId="265"/>
        </pc:sldMkLst>
        <pc:spChg chg="mod">
          <ac:chgData name="Alfred Smith" userId="3c60a3631c0db8ad" providerId="LiveId" clId="{DB591F79-6CC3-4EC5-971C-852D3803DC49}" dt="2023-12-12T05:55:35.698" v="19" actId="20577"/>
          <ac:spMkLst>
            <pc:docMk/>
            <pc:sldMk cId="978260341" sldId="265"/>
            <ac:spMk id="3" creationId="{A58184BD-88F1-BA02-40C1-D8403D0EEC0D}"/>
          </ac:spMkLst>
        </pc:spChg>
      </pc:sldChg>
      <pc:sldChg chg="modSp mod">
        <pc:chgData name="Alfred Smith" userId="3c60a3631c0db8ad" providerId="LiveId" clId="{DB591F79-6CC3-4EC5-971C-852D3803DC49}" dt="2023-12-12T05:55:39.918" v="20" actId="6549"/>
        <pc:sldMkLst>
          <pc:docMk/>
          <pc:sldMk cId="3575870363" sldId="266"/>
        </pc:sldMkLst>
        <pc:spChg chg="mod">
          <ac:chgData name="Alfred Smith" userId="3c60a3631c0db8ad" providerId="LiveId" clId="{DB591F79-6CC3-4EC5-971C-852D3803DC49}" dt="2023-12-12T05:55:39.918" v="20" actId="6549"/>
          <ac:spMkLst>
            <pc:docMk/>
            <pc:sldMk cId="3575870363" sldId="266"/>
            <ac:spMk id="3" creationId="{A58184BD-88F1-BA02-40C1-D8403D0EEC0D}"/>
          </ac:spMkLst>
        </pc:spChg>
      </pc:sldChg>
      <pc:sldChg chg="modSp mod">
        <pc:chgData name="Alfred Smith" userId="3c60a3631c0db8ad" providerId="LiveId" clId="{DB591F79-6CC3-4EC5-971C-852D3803DC49}" dt="2023-12-12T05:55:44.909" v="21" actId="20577"/>
        <pc:sldMkLst>
          <pc:docMk/>
          <pc:sldMk cId="4017137865" sldId="267"/>
        </pc:sldMkLst>
        <pc:spChg chg="mod">
          <ac:chgData name="Alfred Smith" userId="3c60a3631c0db8ad" providerId="LiveId" clId="{DB591F79-6CC3-4EC5-971C-852D3803DC49}" dt="2023-12-12T05:55:44.909" v="21" actId="20577"/>
          <ac:spMkLst>
            <pc:docMk/>
            <pc:sldMk cId="4017137865" sldId="267"/>
            <ac:spMk id="3" creationId="{A58184BD-88F1-BA02-40C1-D8403D0EEC0D}"/>
          </ac:spMkLst>
        </pc:spChg>
      </pc:sldChg>
      <pc:sldChg chg="modSp mod">
        <pc:chgData name="Alfred Smith" userId="3c60a3631c0db8ad" providerId="LiveId" clId="{DB591F79-6CC3-4EC5-971C-852D3803DC49}" dt="2023-12-12T05:55:48.702" v="22" actId="20577"/>
        <pc:sldMkLst>
          <pc:docMk/>
          <pc:sldMk cId="3137811553" sldId="268"/>
        </pc:sldMkLst>
        <pc:spChg chg="mod">
          <ac:chgData name="Alfred Smith" userId="3c60a3631c0db8ad" providerId="LiveId" clId="{DB591F79-6CC3-4EC5-971C-852D3803DC49}" dt="2023-12-12T05:55:48.702" v="22" actId="20577"/>
          <ac:spMkLst>
            <pc:docMk/>
            <pc:sldMk cId="3137811553" sldId="268"/>
            <ac:spMk id="3" creationId="{A58184BD-88F1-BA02-40C1-D8403D0EEC0D}"/>
          </ac:spMkLst>
        </pc:spChg>
      </pc:sldChg>
      <pc:sldChg chg="addSp modSp">
        <pc:chgData name="Alfred Smith" userId="3c60a3631c0db8ad" providerId="LiveId" clId="{DB591F79-6CC3-4EC5-971C-852D3803DC49}" dt="2023-12-12T05:54:17.815" v="8"/>
        <pc:sldMkLst>
          <pc:docMk/>
          <pc:sldMk cId="4120481681" sldId="270"/>
        </pc:sldMkLst>
        <pc:spChg chg="add mod">
          <ac:chgData name="Alfred Smith" userId="3c60a3631c0db8ad" providerId="LiveId" clId="{DB591F79-6CC3-4EC5-971C-852D3803DC49}" dt="2023-12-12T05:54:17.815" v="8"/>
          <ac:spMkLst>
            <pc:docMk/>
            <pc:sldMk cId="4120481681" sldId="270"/>
            <ac:spMk id="2" creationId="{83EE7A4F-3392-E6B6-F918-A4754C99F877}"/>
          </ac:spMkLst>
        </pc:spChg>
      </pc:sldChg>
      <pc:sldChg chg="addSp modSp mod">
        <pc:chgData name="Alfred Smith" userId="3c60a3631c0db8ad" providerId="LiveId" clId="{DB591F79-6CC3-4EC5-971C-852D3803DC49}" dt="2023-12-12T05:57:46.910" v="36" actId="20577"/>
        <pc:sldMkLst>
          <pc:docMk/>
          <pc:sldMk cId="939110669" sldId="271"/>
        </pc:sldMkLst>
        <pc:spChg chg="add mod">
          <ac:chgData name="Alfred Smith" userId="3c60a3631c0db8ad" providerId="LiveId" clId="{DB591F79-6CC3-4EC5-971C-852D3803DC49}" dt="2023-12-12T05:57:46.910" v="36" actId="20577"/>
          <ac:spMkLst>
            <pc:docMk/>
            <pc:sldMk cId="939110669" sldId="271"/>
            <ac:spMk id="2" creationId="{0401A8D6-5167-57EF-E22A-3BD1B9810D81}"/>
          </ac:spMkLst>
        </pc:spChg>
      </pc:sldChg>
      <pc:sldChg chg="addSp modSp mod">
        <pc:chgData name="Alfred Smith" userId="3c60a3631c0db8ad" providerId="LiveId" clId="{DB591F79-6CC3-4EC5-971C-852D3803DC49}" dt="2023-12-12T05:58:30.786" v="40" actId="20577"/>
        <pc:sldMkLst>
          <pc:docMk/>
          <pc:sldMk cId="4024569785" sldId="272"/>
        </pc:sldMkLst>
        <pc:spChg chg="add mod">
          <ac:chgData name="Alfred Smith" userId="3c60a3631c0db8ad" providerId="LiveId" clId="{DB591F79-6CC3-4EC5-971C-852D3803DC49}" dt="2023-12-12T05:58:30.786" v="40" actId="20577"/>
          <ac:spMkLst>
            <pc:docMk/>
            <pc:sldMk cId="4024569785" sldId="272"/>
            <ac:spMk id="2" creationId="{54739757-4E7E-742D-39E7-339D1A2FF2F5}"/>
          </ac:spMkLst>
        </pc:spChg>
      </pc:sldChg>
      <pc:sldChg chg="addSp modSp mod">
        <pc:chgData name="Alfred Smith" userId="3c60a3631c0db8ad" providerId="LiveId" clId="{DB591F79-6CC3-4EC5-971C-852D3803DC49}" dt="2023-12-12T05:58:45.658" v="43" actId="20577"/>
        <pc:sldMkLst>
          <pc:docMk/>
          <pc:sldMk cId="487179600" sldId="273"/>
        </pc:sldMkLst>
        <pc:spChg chg="add mod">
          <ac:chgData name="Alfred Smith" userId="3c60a3631c0db8ad" providerId="LiveId" clId="{DB591F79-6CC3-4EC5-971C-852D3803DC49}" dt="2023-12-12T05:58:45.658" v="43" actId="20577"/>
          <ac:spMkLst>
            <pc:docMk/>
            <pc:sldMk cId="487179600" sldId="273"/>
            <ac:spMk id="2" creationId="{191BF7D5-4B99-9D47-509B-F32A18CDC07B}"/>
          </ac:spMkLst>
        </pc:spChg>
      </pc:sldChg>
      <pc:sldChg chg="addSp modSp mod">
        <pc:chgData name="Alfred Smith" userId="3c60a3631c0db8ad" providerId="LiveId" clId="{DB591F79-6CC3-4EC5-971C-852D3803DC49}" dt="2023-12-12T05:59:50.668" v="46" actId="20577"/>
        <pc:sldMkLst>
          <pc:docMk/>
          <pc:sldMk cId="2168401200" sldId="274"/>
        </pc:sldMkLst>
        <pc:spChg chg="add mod">
          <ac:chgData name="Alfred Smith" userId="3c60a3631c0db8ad" providerId="LiveId" clId="{DB591F79-6CC3-4EC5-971C-852D3803DC49}" dt="2023-12-12T05:59:50.668" v="46" actId="20577"/>
          <ac:spMkLst>
            <pc:docMk/>
            <pc:sldMk cId="2168401200" sldId="274"/>
            <ac:spMk id="2" creationId="{6A597EBC-6879-BFCA-0E66-5B555AA6CCC2}"/>
          </ac:spMkLst>
        </pc:spChg>
      </pc:sldChg>
      <pc:sldChg chg="addSp modSp mod">
        <pc:chgData name="Alfred Smith" userId="3c60a3631c0db8ad" providerId="LiveId" clId="{DB591F79-6CC3-4EC5-971C-852D3803DC49}" dt="2023-12-12T06:00:16.150" v="51" actId="20577"/>
        <pc:sldMkLst>
          <pc:docMk/>
          <pc:sldMk cId="2996969115" sldId="275"/>
        </pc:sldMkLst>
        <pc:spChg chg="add mod">
          <ac:chgData name="Alfred Smith" userId="3c60a3631c0db8ad" providerId="LiveId" clId="{DB591F79-6CC3-4EC5-971C-852D3803DC49}" dt="2023-12-12T06:00:16.150" v="51" actId="20577"/>
          <ac:spMkLst>
            <pc:docMk/>
            <pc:sldMk cId="2996969115" sldId="275"/>
            <ac:spMk id="2" creationId="{7EC79295-5008-3440-E098-D4FEB736DFA5}"/>
          </ac:spMkLst>
        </pc:spChg>
      </pc:sldChg>
      <pc:sldChg chg="addSp modSp mod">
        <pc:chgData name="Alfred Smith" userId="3c60a3631c0db8ad" providerId="LiveId" clId="{DB591F79-6CC3-4EC5-971C-852D3803DC49}" dt="2023-12-12T06:00:45.478" v="56" actId="20577"/>
        <pc:sldMkLst>
          <pc:docMk/>
          <pc:sldMk cId="2390376940" sldId="276"/>
        </pc:sldMkLst>
        <pc:spChg chg="add mod">
          <ac:chgData name="Alfred Smith" userId="3c60a3631c0db8ad" providerId="LiveId" clId="{DB591F79-6CC3-4EC5-971C-852D3803DC49}" dt="2023-12-12T06:00:45.478" v="56" actId="20577"/>
          <ac:spMkLst>
            <pc:docMk/>
            <pc:sldMk cId="2390376940" sldId="276"/>
            <ac:spMk id="2" creationId="{A5E936E6-03CA-E275-B481-5096C562C61A}"/>
          </ac:spMkLst>
        </pc:spChg>
      </pc:sldChg>
      <pc:sldChg chg="addSp modSp mod">
        <pc:chgData name="Alfred Smith" userId="3c60a3631c0db8ad" providerId="LiveId" clId="{DB591F79-6CC3-4EC5-971C-852D3803DC49}" dt="2023-12-12T06:00:53.159" v="59" actId="20577"/>
        <pc:sldMkLst>
          <pc:docMk/>
          <pc:sldMk cId="4265919077" sldId="277"/>
        </pc:sldMkLst>
        <pc:spChg chg="add mod">
          <ac:chgData name="Alfred Smith" userId="3c60a3631c0db8ad" providerId="LiveId" clId="{DB591F79-6CC3-4EC5-971C-852D3803DC49}" dt="2023-12-12T06:00:53.159" v="59" actId="20577"/>
          <ac:spMkLst>
            <pc:docMk/>
            <pc:sldMk cId="4265919077" sldId="277"/>
            <ac:spMk id="2" creationId="{3973C6B7-5C20-1BBE-F3BB-6D67C7AA7C89}"/>
          </ac:spMkLst>
        </pc:spChg>
      </pc:sldChg>
      <pc:sldChg chg="addSp modSp mod">
        <pc:chgData name="Alfred Smith" userId="3c60a3631c0db8ad" providerId="LiveId" clId="{DB591F79-6CC3-4EC5-971C-852D3803DC49}" dt="2023-12-12T06:01:03.152" v="62" actId="20577"/>
        <pc:sldMkLst>
          <pc:docMk/>
          <pc:sldMk cId="210266664" sldId="278"/>
        </pc:sldMkLst>
        <pc:spChg chg="add mod">
          <ac:chgData name="Alfred Smith" userId="3c60a3631c0db8ad" providerId="LiveId" clId="{DB591F79-6CC3-4EC5-971C-852D3803DC49}" dt="2023-12-12T06:01:03.152" v="62" actId="20577"/>
          <ac:spMkLst>
            <pc:docMk/>
            <pc:sldMk cId="210266664" sldId="278"/>
            <ac:spMk id="2" creationId="{139648B6-8EF8-F855-E886-C3340855CF27}"/>
          </ac:spMkLst>
        </pc:spChg>
      </pc:sldChg>
      <pc:sldChg chg="addSp modSp mod">
        <pc:chgData name="Alfred Smith" userId="3c60a3631c0db8ad" providerId="LiveId" clId="{DB591F79-6CC3-4EC5-971C-852D3803DC49}" dt="2023-12-12T06:01:10.627" v="65" actId="20577"/>
        <pc:sldMkLst>
          <pc:docMk/>
          <pc:sldMk cId="888433145" sldId="279"/>
        </pc:sldMkLst>
        <pc:spChg chg="add mod">
          <ac:chgData name="Alfred Smith" userId="3c60a3631c0db8ad" providerId="LiveId" clId="{DB591F79-6CC3-4EC5-971C-852D3803DC49}" dt="2023-12-12T06:01:10.627" v="65" actId="20577"/>
          <ac:spMkLst>
            <pc:docMk/>
            <pc:sldMk cId="888433145" sldId="279"/>
            <ac:spMk id="2" creationId="{EE290718-A2AB-DDD5-5D31-F5F2D8C049EC}"/>
          </ac:spMkLst>
        </pc:spChg>
      </pc:sldChg>
      <pc:sldChg chg="modSp mod">
        <pc:chgData name="Alfred Smith" userId="3c60a3631c0db8ad" providerId="LiveId" clId="{DB591F79-6CC3-4EC5-971C-852D3803DC49}" dt="2023-12-12T05:54:51.651" v="12" actId="6549"/>
        <pc:sldMkLst>
          <pc:docMk/>
          <pc:sldMk cId="2642921563" sldId="296"/>
        </pc:sldMkLst>
        <pc:spChg chg="mod">
          <ac:chgData name="Alfred Smith" userId="3c60a3631c0db8ad" providerId="LiveId" clId="{DB591F79-6CC3-4EC5-971C-852D3803DC49}" dt="2023-12-12T05:54:51.651" v="12" actId="6549"/>
          <ac:spMkLst>
            <pc:docMk/>
            <pc:sldMk cId="2642921563" sldId="296"/>
            <ac:spMk id="3" creationId="{A58184BD-88F1-BA02-40C1-D8403D0EEC0D}"/>
          </ac:spMkLst>
        </pc:spChg>
      </pc:sldChg>
      <pc:sldChg chg="addSp modSp">
        <pc:chgData name="Alfred Smith" userId="3c60a3631c0db8ad" providerId="LiveId" clId="{DB591F79-6CC3-4EC5-971C-852D3803DC49}" dt="2023-12-12T05:58:17.624" v="37"/>
        <pc:sldMkLst>
          <pc:docMk/>
          <pc:sldMk cId="3287822130" sldId="297"/>
        </pc:sldMkLst>
        <pc:spChg chg="add mod">
          <ac:chgData name="Alfred Smith" userId="3c60a3631c0db8ad" providerId="LiveId" clId="{DB591F79-6CC3-4EC5-971C-852D3803DC49}" dt="2023-12-12T05:58:17.624" v="37"/>
          <ac:spMkLst>
            <pc:docMk/>
            <pc:sldMk cId="3287822130" sldId="297"/>
            <ac:spMk id="2" creationId="{16C6DDC1-2698-7AF1-C1F0-6D58C8F2264D}"/>
          </ac:spMkLst>
        </pc:spChg>
      </pc:sldChg>
      <pc:sldChg chg="add del">
        <pc:chgData name="Alfred Smith" userId="3c60a3631c0db8ad" providerId="LiveId" clId="{DB591F79-6CC3-4EC5-971C-852D3803DC49}" dt="2023-12-12T06:00:28.488" v="53"/>
        <pc:sldMkLst>
          <pc:docMk/>
          <pc:sldMk cId="2823778091" sldId="298"/>
        </pc:sldMkLst>
      </pc:sldChg>
    </pc:docChg>
  </pc:docChgLst>
  <pc:docChgLst>
    <pc:chgData name="Leonie Smith" userId="fed1330f33f5650e" providerId="LiveId" clId="{E4B3B690-6960-425A-83D5-50ABC1C75101}"/>
    <pc:docChg chg="undo custSel addSld delSld modSld">
      <pc:chgData name="Leonie Smith" userId="fed1330f33f5650e" providerId="LiveId" clId="{E4B3B690-6960-425A-83D5-50ABC1C75101}" dt="2022-12-11T12:50:09.676" v="269" actId="113"/>
      <pc:docMkLst>
        <pc:docMk/>
      </pc:docMkLst>
      <pc:sldChg chg="addSp delSp modSp mod">
        <pc:chgData name="Leonie Smith" userId="fed1330f33f5650e" providerId="LiveId" clId="{E4B3B690-6960-425A-83D5-50ABC1C75101}" dt="2022-12-11T12:39:32.631" v="223" actId="14100"/>
        <pc:sldMkLst>
          <pc:docMk/>
          <pc:sldMk cId="3788111665" sldId="258"/>
        </pc:sldMkLst>
        <pc:picChg chg="add mod">
          <ac:chgData name="Leonie Smith" userId="fed1330f33f5650e" providerId="LiveId" clId="{E4B3B690-6960-425A-83D5-50ABC1C75101}" dt="2022-12-11T12:39:32.631" v="223" actId="14100"/>
          <ac:picMkLst>
            <pc:docMk/>
            <pc:sldMk cId="3788111665" sldId="258"/>
            <ac:picMk id="3" creationId="{0E4DF542-226A-113C-17FA-4C0495D41444}"/>
          </ac:picMkLst>
        </pc:picChg>
        <pc:picChg chg="del">
          <ac:chgData name="Leonie Smith" userId="fed1330f33f5650e" providerId="LiveId" clId="{E4B3B690-6960-425A-83D5-50ABC1C75101}" dt="2022-12-11T12:39:23.556" v="221" actId="21"/>
          <ac:picMkLst>
            <pc:docMk/>
            <pc:sldMk cId="3788111665" sldId="258"/>
            <ac:picMk id="5" creationId="{9F185A5B-2F32-7143-D7F7-7BDA1DCCBA0A}"/>
          </ac:picMkLst>
        </pc:picChg>
      </pc:sldChg>
      <pc:sldChg chg="modSp mod">
        <pc:chgData name="Leonie Smith" userId="fed1330f33f5650e" providerId="LiveId" clId="{E4B3B690-6960-425A-83D5-50ABC1C75101}" dt="2022-12-11T12:50:09.676" v="269" actId="113"/>
        <pc:sldMkLst>
          <pc:docMk/>
          <pc:sldMk cId="454763615" sldId="259"/>
        </pc:sldMkLst>
        <pc:spChg chg="mod">
          <ac:chgData name="Leonie Smith" userId="fed1330f33f5650e" providerId="LiveId" clId="{E4B3B690-6960-425A-83D5-50ABC1C75101}" dt="2022-12-11T12:32:23.047" v="96" actId="2711"/>
          <ac:spMkLst>
            <pc:docMk/>
            <pc:sldMk cId="454763615" sldId="259"/>
            <ac:spMk id="3" creationId="{A58184BD-88F1-BA02-40C1-D8403D0EEC0D}"/>
          </ac:spMkLst>
        </pc:spChg>
        <pc:spChg chg="mod">
          <ac:chgData name="Leonie Smith" userId="fed1330f33f5650e" providerId="LiveId" clId="{E4B3B690-6960-425A-83D5-50ABC1C75101}" dt="2022-12-11T12:50:09.676" v="269" actId="113"/>
          <ac:spMkLst>
            <pc:docMk/>
            <pc:sldMk cId="454763615" sldId="259"/>
            <ac:spMk id="4" creationId="{EE2AC625-9141-A801-F431-DD5F79396320}"/>
          </ac:spMkLst>
        </pc:spChg>
      </pc:sldChg>
      <pc:sldChg chg="modSp mod">
        <pc:chgData name="Leonie Smith" userId="fed1330f33f5650e" providerId="LiveId" clId="{E4B3B690-6960-425A-83D5-50ABC1C75101}" dt="2022-12-11T12:34:06.384" v="121" actId="403"/>
        <pc:sldMkLst>
          <pc:docMk/>
          <pc:sldMk cId="2346136586" sldId="260"/>
        </pc:sldMkLst>
        <pc:spChg chg="mod">
          <ac:chgData name="Leonie Smith" userId="fed1330f33f5650e" providerId="LiveId" clId="{E4B3B690-6960-425A-83D5-50ABC1C75101}" dt="2022-12-11T12:34:06.384" v="121" actId="403"/>
          <ac:spMkLst>
            <pc:docMk/>
            <pc:sldMk cId="2346136586" sldId="260"/>
            <ac:spMk id="3" creationId="{A58184BD-88F1-BA02-40C1-D8403D0EEC0D}"/>
          </ac:spMkLst>
        </pc:spChg>
        <pc:spChg chg="mod">
          <ac:chgData name="Leonie Smith" userId="fed1330f33f5650e" providerId="LiveId" clId="{E4B3B690-6960-425A-83D5-50ABC1C75101}" dt="2022-12-11T12:34:02.292" v="119" actId="403"/>
          <ac:spMkLst>
            <pc:docMk/>
            <pc:sldMk cId="2346136586" sldId="260"/>
            <ac:spMk id="4" creationId="{EE2AC625-9141-A801-F431-DD5F79396320}"/>
          </ac:spMkLst>
        </pc:spChg>
      </pc:sldChg>
      <pc:sldChg chg="modSp add del mod">
        <pc:chgData name="Leonie Smith" userId="fed1330f33f5650e" providerId="LiveId" clId="{E4B3B690-6960-425A-83D5-50ABC1C75101}" dt="2022-12-11T12:35:12.589" v="141" actId="403"/>
        <pc:sldMkLst>
          <pc:docMk/>
          <pc:sldMk cId="4037329247" sldId="261"/>
        </pc:sldMkLst>
        <pc:spChg chg="mod">
          <ac:chgData name="Leonie Smith" userId="fed1330f33f5650e" providerId="LiveId" clId="{E4B3B690-6960-425A-83D5-50ABC1C75101}" dt="2022-12-11T12:35:12.589" v="141" actId="403"/>
          <ac:spMkLst>
            <pc:docMk/>
            <pc:sldMk cId="4037329247" sldId="261"/>
            <ac:spMk id="3" creationId="{A58184BD-88F1-BA02-40C1-D8403D0EEC0D}"/>
          </ac:spMkLst>
        </pc:spChg>
        <pc:spChg chg="mod">
          <ac:chgData name="Leonie Smith" userId="fed1330f33f5650e" providerId="LiveId" clId="{E4B3B690-6960-425A-83D5-50ABC1C75101}" dt="2022-12-11T12:28:13.967" v="13" actId="403"/>
          <ac:spMkLst>
            <pc:docMk/>
            <pc:sldMk cId="4037329247" sldId="261"/>
            <ac:spMk id="4" creationId="{EE2AC625-9141-A801-F431-DD5F79396320}"/>
          </ac:spMkLst>
        </pc:spChg>
      </pc:sldChg>
      <pc:sldChg chg="modSp mod">
        <pc:chgData name="Leonie Smith" userId="fed1330f33f5650e" providerId="LiveId" clId="{E4B3B690-6960-425A-83D5-50ABC1C75101}" dt="2022-12-11T12:35:22.681" v="150" actId="403"/>
        <pc:sldMkLst>
          <pc:docMk/>
          <pc:sldMk cId="1909638311" sldId="262"/>
        </pc:sldMkLst>
        <pc:spChg chg="mod">
          <ac:chgData name="Leonie Smith" userId="fed1330f33f5650e" providerId="LiveId" clId="{E4B3B690-6960-425A-83D5-50ABC1C75101}" dt="2022-12-11T12:35:22.681" v="150" actId="403"/>
          <ac:spMkLst>
            <pc:docMk/>
            <pc:sldMk cId="1909638311" sldId="262"/>
            <ac:spMk id="3" creationId="{A58184BD-88F1-BA02-40C1-D8403D0EEC0D}"/>
          </ac:spMkLst>
        </pc:spChg>
        <pc:spChg chg="mod">
          <ac:chgData name="Leonie Smith" userId="fed1330f33f5650e" providerId="LiveId" clId="{E4B3B690-6960-425A-83D5-50ABC1C75101}" dt="2022-12-11T12:28:40.319" v="22" actId="20577"/>
          <ac:spMkLst>
            <pc:docMk/>
            <pc:sldMk cId="1909638311" sldId="262"/>
            <ac:spMk id="4" creationId="{EE2AC625-9141-A801-F431-DD5F79396320}"/>
          </ac:spMkLst>
        </pc:spChg>
      </pc:sldChg>
      <pc:sldChg chg="modSp mod">
        <pc:chgData name="Leonie Smith" userId="fed1330f33f5650e" providerId="LiveId" clId="{E4B3B690-6960-425A-83D5-50ABC1C75101}" dt="2022-12-11T12:35:34.446" v="160" actId="403"/>
        <pc:sldMkLst>
          <pc:docMk/>
          <pc:sldMk cId="641208035" sldId="263"/>
        </pc:sldMkLst>
        <pc:spChg chg="mod">
          <ac:chgData name="Leonie Smith" userId="fed1330f33f5650e" providerId="LiveId" clId="{E4B3B690-6960-425A-83D5-50ABC1C75101}" dt="2022-12-11T12:35:34.446" v="160" actId="403"/>
          <ac:spMkLst>
            <pc:docMk/>
            <pc:sldMk cId="641208035" sldId="263"/>
            <ac:spMk id="3" creationId="{A58184BD-88F1-BA02-40C1-D8403D0EEC0D}"/>
          </ac:spMkLst>
        </pc:spChg>
        <pc:spChg chg="mod">
          <ac:chgData name="Leonie Smith" userId="fed1330f33f5650e" providerId="LiveId" clId="{E4B3B690-6960-425A-83D5-50ABC1C75101}" dt="2022-12-11T12:28:58.808" v="29" actId="403"/>
          <ac:spMkLst>
            <pc:docMk/>
            <pc:sldMk cId="641208035" sldId="263"/>
            <ac:spMk id="4" creationId="{EE2AC625-9141-A801-F431-DD5F79396320}"/>
          </ac:spMkLst>
        </pc:spChg>
      </pc:sldChg>
      <pc:sldChg chg="modSp mod">
        <pc:chgData name="Leonie Smith" userId="fed1330f33f5650e" providerId="LiveId" clId="{E4B3B690-6960-425A-83D5-50ABC1C75101}" dt="2022-12-11T12:36:00.014" v="171" actId="403"/>
        <pc:sldMkLst>
          <pc:docMk/>
          <pc:sldMk cId="4044745628" sldId="264"/>
        </pc:sldMkLst>
        <pc:spChg chg="mod">
          <ac:chgData name="Leonie Smith" userId="fed1330f33f5650e" providerId="LiveId" clId="{E4B3B690-6960-425A-83D5-50ABC1C75101}" dt="2022-12-11T12:36:00.014" v="171" actId="403"/>
          <ac:spMkLst>
            <pc:docMk/>
            <pc:sldMk cId="4044745628" sldId="264"/>
            <ac:spMk id="3" creationId="{A58184BD-88F1-BA02-40C1-D8403D0EEC0D}"/>
          </ac:spMkLst>
        </pc:spChg>
        <pc:spChg chg="mod">
          <ac:chgData name="Leonie Smith" userId="fed1330f33f5650e" providerId="LiveId" clId="{E4B3B690-6960-425A-83D5-50ABC1C75101}" dt="2022-12-11T12:29:53.320" v="45" actId="20577"/>
          <ac:spMkLst>
            <pc:docMk/>
            <pc:sldMk cId="4044745628" sldId="264"/>
            <ac:spMk id="4" creationId="{EE2AC625-9141-A801-F431-DD5F79396320}"/>
          </ac:spMkLst>
        </pc:spChg>
      </pc:sldChg>
      <pc:sldChg chg="modSp mod">
        <pc:chgData name="Leonie Smith" userId="fed1330f33f5650e" providerId="LiveId" clId="{E4B3B690-6960-425A-83D5-50ABC1C75101}" dt="2022-12-11T12:36:18.054" v="181" actId="403"/>
        <pc:sldMkLst>
          <pc:docMk/>
          <pc:sldMk cId="978260341" sldId="265"/>
        </pc:sldMkLst>
        <pc:spChg chg="mod">
          <ac:chgData name="Leonie Smith" userId="fed1330f33f5650e" providerId="LiveId" clId="{E4B3B690-6960-425A-83D5-50ABC1C75101}" dt="2022-12-11T12:36:18.054" v="181" actId="403"/>
          <ac:spMkLst>
            <pc:docMk/>
            <pc:sldMk cId="978260341" sldId="265"/>
            <ac:spMk id="3" creationId="{A58184BD-88F1-BA02-40C1-D8403D0EEC0D}"/>
          </ac:spMkLst>
        </pc:spChg>
        <pc:spChg chg="mod">
          <ac:chgData name="Leonie Smith" userId="fed1330f33f5650e" providerId="LiveId" clId="{E4B3B690-6960-425A-83D5-50ABC1C75101}" dt="2022-12-11T12:30:11.943" v="51" actId="403"/>
          <ac:spMkLst>
            <pc:docMk/>
            <pc:sldMk cId="978260341" sldId="265"/>
            <ac:spMk id="4" creationId="{EE2AC625-9141-A801-F431-DD5F79396320}"/>
          </ac:spMkLst>
        </pc:spChg>
      </pc:sldChg>
      <pc:sldChg chg="modSp mod">
        <pc:chgData name="Leonie Smith" userId="fed1330f33f5650e" providerId="LiveId" clId="{E4B3B690-6960-425A-83D5-50ABC1C75101}" dt="2022-12-11T12:37:10.490" v="192" actId="403"/>
        <pc:sldMkLst>
          <pc:docMk/>
          <pc:sldMk cId="3575870363" sldId="266"/>
        </pc:sldMkLst>
        <pc:spChg chg="mod">
          <ac:chgData name="Leonie Smith" userId="fed1330f33f5650e" providerId="LiveId" clId="{E4B3B690-6960-425A-83D5-50ABC1C75101}" dt="2022-12-11T12:37:10.490" v="192" actId="403"/>
          <ac:spMkLst>
            <pc:docMk/>
            <pc:sldMk cId="3575870363" sldId="266"/>
            <ac:spMk id="3" creationId="{A58184BD-88F1-BA02-40C1-D8403D0EEC0D}"/>
          </ac:spMkLst>
        </pc:spChg>
        <pc:spChg chg="mod">
          <ac:chgData name="Leonie Smith" userId="fed1330f33f5650e" providerId="LiveId" clId="{E4B3B690-6960-425A-83D5-50ABC1C75101}" dt="2022-12-11T12:30:32.120" v="59" actId="403"/>
          <ac:spMkLst>
            <pc:docMk/>
            <pc:sldMk cId="3575870363" sldId="266"/>
            <ac:spMk id="4" creationId="{EE2AC625-9141-A801-F431-DD5F79396320}"/>
          </ac:spMkLst>
        </pc:spChg>
      </pc:sldChg>
      <pc:sldChg chg="modSp mod">
        <pc:chgData name="Leonie Smith" userId="fed1330f33f5650e" providerId="LiveId" clId="{E4B3B690-6960-425A-83D5-50ABC1C75101}" dt="2022-12-11T12:37:22.343" v="204" actId="403"/>
        <pc:sldMkLst>
          <pc:docMk/>
          <pc:sldMk cId="4017137865" sldId="267"/>
        </pc:sldMkLst>
        <pc:spChg chg="mod">
          <ac:chgData name="Leonie Smith" userId="fed1330f33f5650e" providerId="LiveId" clId="{E4B3B690-6960-425A-83D5-50ABC1C75101}" dt="2022-12-11T12:37:22.343" v="204" actId="403"/>
          <ac:spMkLst>
            <pc:docMk/>
            <pc:sldMk cId="4017137865" sldId="267"/>
            <ac:spMk id="3" creationId="{A58184BD-88F1-BA02-40C1-D8403D0EEC0D}"/>
          </ac:spMkLst>
        </pc:spChg>
        <pc:spChg chg="mod">
          <ac:chgData name="Leonie Smith" userId="fed1330f33f5650e" providerId="LiveId" clId="{E4B3B690-6960-425A-83D5-50ABC1C75101}" dt="2022-12-11T12:30:47.631" v="68" actId="403"/>
          <ac:spMkLst>
            <pc:docMk/>
            <pc:sldMk cId="4017137865" sldId="267"/>
            <ac:spMk id="4" creationId="{EE2AC625-9141-A801-F431-DD5F79396320}"/>
          </ac:spMkLst>
        </pc:spChg>
      </pc:sldChg>
      <pc:sldChg chg="modSp mod">
        <pc:chgData name="Leonie Smith" userId="fed1330f33f5650e" providerId="LiveId" clId="{E4B3B690-6960-425A-83D5-50ABC1C75101}" dt="2022-12-11T12:37:35.509" v="217" actId="404"/>
        <pc:sldMkLst>
          <pc:docMk/>
          <pc:sldMk cId="3137811553" sldId="268"/>
        </pc:sldMkLst>
        <pc:spChg chg="mod">
          <ac:chgData name="Leonie Smith" userId="fed1330f33f5650e" providerId="LiveId" clId="{E4B3B690-6960-425A-83D5-50ABC1C75101}" dt="2022-12-11T12:37:35.509" v="217" actId="404"/>
          <ac:spMkLst>
            <pc:docMk/>
            <pc:sldMk cId="3137811553" sldId="268"/>
            <ac:spMk id="3" creationId="{A58184BD-88F1-BA02-40C1-D8403D0EEC0D}"/>
          </ac:spMkLst>
        </pc:spChg>
        <pc:spChg chg="mod">
          <ac:chgData name="Leonie Smith" userId="fed1330f33f5650e" providerId="LiveId" clId="{E4B3B690-6960-425A-83D5-50ABC1C75101}" dt="2022-12-11T12:31:02.789" v="76" actId="403"/>
          <ac:spMkLst>
            <pc:docMk/>
            <pc:sldMk cId="3137811553" sldId="268"/>
            <ac:spMk id="4" creationId="{EE2AC625-9141-A801-F431-DD5F79396320}"/>
          </ac:spMkLst>
        </pc:spChg>
      </pc:sldChg>
      <pc:sldChg chg="del">
        <pc:chgData name="Leonie Smith" userId="fed1330f33f5650e" providerId="LiveId" clId="{E4B3B690-6960-425A-83D5-50ABC1C75101}" dt="2022-12-11T12:37:43.829" v="218" actId="2696"/>
        <pc:sldMkLst>
          <pc:docMk/>
          <pc:sldMk cId="100491716" sldId="269"/>
        </pc:sldMkLst>
      </pc:sldChg>
      <pc:sldChg chg="addSp delSp modSp mod">
        <pc:chgData name="Leonie Smith" userId="fed1330f33f5650e" providerId="LiveId" clId="{E4B3B690-6960-425A-83D5-50ABC1C75101}" dt="2022-12-11T12:39:44.728" v="225"/>
        <pc:sldMkLst>
          <pc:docMk/>
          <pc:sldMk cId="4120481681" sldId="270"/>
        </pc:sldMkLst>
        <pc:picChg chg="del">
          <ac:chgData name="Leonie Smith" userId="fed1330f33f5650e" providerId="LiveId" clId="{E4B3B690-6960-425A-83D5-50ABC1C75101}" dt="2022-12-11T12:39:36.624" v="224" actId="21"/>
          <ac:picMkLst>
            <pc:docMk/>
            <pc:sldMk cId="4120481681" sldId="270"/>
            <ac:picMk id="2" creationId="{D2283767-AAC7-ED7C-96E6-9FD3F8A29EE8}"/>
          </ac:picMkLst>
        </pc:picChg>
        <pc:picChg chg="add mod">
          <ac:chgData name="Leonie Smith" userId="fed1330f33f5650e" providerId="LiveId" clId="{E4B3B690-6960-425A-83D5-50ABC1C75101}" dt="2022-12-11T12:39:44.728" v="225"/>
          <ac:picMkLst>
            <pc:docMk/>
            <pc:sldMk cId="4120481681" sldId="270"/>
            <ac:picMk id="3" creationId="{DC8CA6FC-2862-FC57-BC54-3E0A3F6D1D0E}"/>
          </ac:picMkLst>
        </pc:picChg>
      </pc:sldChg>
      <pc:sldChg chg="addSp modSp mod">
        <pc:chgData name="Leonie Smith" userId="fed1330f33f5650e" providerId="LiveId" clId="{E4B3B690-6960-425A-83D5-50ABC1C75101}" dt="2022-12-11T12:40:57.659" v="228" actId="14100"/>
        <pc:sldMkLst>
          <pc:docMk/>
          <pc:sldMk cId="939110669" sldId="271"/>
        </pc:sldMkLst>
        <pc:picChg chg="add mod">
          <ac:chgData name="Leonie Smith" userId="fed1330f33f5650e" providerId="LiveId" clId="{E4B3B690-6960-425A-83D5-50ABC1C75101}" dt="2022-12-11T12:40:57.659" v="228" actId="14100"/>
          <ac:picMkLst>
            <pc:docMk/>
            <pc:sldMk cId="939110669" sldId="271"/>
            <ac:picMk id="3" creationId="{0686C424-739B-B7CC-632A-7D2ECCA01D3B}"/>
          </ac:picMkLst>
        </pc:picChg>
      </pc:sldChg>
      <pc:sldChg chg="addSp delSp modSp add del mod">
        <pc:chgData name="Leonie Smith" userId="fed1330f33f5650e" providerId="LiveId" clId="{E4B3B690-6960-425A-83D5-50ABC1C75101}" dt="2022-12-11T12:43:44.956" v="238" actId="14100"/>
        <pc:sldMkLst>
          <pc:docMk/>
          <pc:sldMk cId="4024569785" sldId="272"/>
        </pc:sldMkLst>
        <pc:picChg chg="add del mod">
          <ac:chgData name="Leonie Smith" userId="fed1330f33f5650e" providerId="LiveId" clId="{E4B3B690-6960-425A-83D5-50ABC1C75101}" dt="2022-12-11T12:43:22.671" v="235" actId="21"/>
          <ac:picMkLst>
            <pc:docMk/>
            <pc:sldMk cId="4024569785" sldId="272"/>
            <ac:picMk id="3" creationId="{6CAD3502-13D8-D6B1-7B7D-B090E1EF1F72}"/>
          </ac:picMkLst>
        </pc:picChg>
        <pc:picChg chg="add mod">
          <ac:chgData name="Leonie Smith" userId="fed1330f33f5650e" providerId="LiveId" clId="{E4B3B690-6960-425A-83D5-50ABC1C75101}" dt="2022-12-11T12:43:44.956" v="238" actId="14100"/>
          <ac:picMkLst>
            <pc:docMk/>
            <pc:sldMk cId="4024569785" sldId="272"/>
            <ac:picMk id="5" creationId="{AA3929E6-6284-9AFE-7306-7FD822E08F9E}"/>
          </ac:picMkLst>
        </pc:picChg>
      </pc:sldChg>
      <pc:sldChg chg="addSp modSp mod">
        <pc:chgData name="Leonie Smith" userId="fed1330f33f5650e" providerId="LiveId" clId="{E4B3B690-6960-425A-83D5-50ABC1C75101}" dt="2022-12-11T12:44:23.299" v="241" actId="14100"/>
        <pc:sldMkLst>
          <pc:docMk/>
          <pc:sldMk cId="487179600" sldId="273"/>
        </pc:sldMkLst>
        <pc:picChg chg="add mod">
          <ac:chgData name="Leonie Smith" userId="fed1330f33f5650e" providerId="LiveId" clId="{E4B3B690-6960-425A-83D5-50ABC1C75101}" dt="2022-12-11T12:44:23.299" v="241" actId="14100"/>
          <ac:picMkLst>
            <pc:docMk/>
            <pc:sldMk cId="487179600" sldId="273"/>
            <ac:picMk id="3" creationId="{5441B383-FE1E-A0AA-BABF-6EFCACF5C434}"/>
          </ac:picMkLst>
        </pc:picChg>
      </pc:sldChg>
      <pc:sldChg chg="addSp modSp mod">
        <pc:chgData name="Leonie Smith" userId="fed1330f33f5650e" providerId="LiveId" clId="{E4B3B690-6960-425A-83D5-50ABC1C75101}" dt="2022-12-11T12:44:59.411" v="244" actId="14100"/>
        <pc:sldMkLst>
          <pc:docMk/>
          <pc:sldMk cId="2168401200" sldId="274"/>
        </pc:sldMkLst>
        <pc:picChg chg="add mod">
          <ac:chgData name="Leonie Smith" userId="fed1330f33f5650e" providerId="LiveId" clId="{E4B3B690-6960-425A-83D5-50ABC1C75101}" dt="2022-12-11T12:44:59.411" v="244" actId="14100"/>
          <ac:picMkLst>
            <pc:docMk/>
            <pc:sldMk cId="2168401200" sldId="274"/>
            <ac:picMk id="3" creationId="{2FEC45F2-CB61-C91C-258A-024CECB9DB73}"/>
          </ac:picMkLst>
        </pc:picChg>
      </pc:sldChg>
      <pc:sldChg chg="addSp modSp mod">
        <pc:chgData name="Leonie Smith" userId="fed1330f33f5650e" providerId="LiveId" clId="{E4B3B690-6960-425A-83D5-50ABC1C75101}" dt="2022-12-11T12:45:35.758" v="247" actId="14100"/>
        <pc:sldMkLst>
          <pc:docMk/>
          <pc:sldMk cId="2996969115" sldId="275"/>
        </pc:sldMkLst>
        <pc:picChg chg="add mod">
          <ac:chgData name="Leonie Smith" userId="fed1330f33f5650e" providerId="LiveId" clId="{E4B3B690-6960-425A-83D5-50ABC1C75101}" dt="2022-12-11T12:45:35.758" v="247" actId="14100"/>
          <ac:picMkLst>
            <pc:docMk/>
            <pc:sldMk cId="2996969115" sldId="275"/>
            <ac:picMk id="3" creationId="{637D23CF-3AD7-3EF0-328B-CB1B8C6B602B}"/>
          </ac:picMkLst>
        </pc:picChg>
      </pc:sldChg>
      <pc:sldChg chg="addSp modSp mod">
        <pc:chgData name="Leonie Smith" userId="fed1330f33f5650e" providerId="LiveId" clId="{E4B3B690-6960-425A-83D5-50ABC1C75101}" dt="2022-12-11T12:46:11.359" v="250" actId="14100"/>
        <pc:sldMkLst>
          <pc:docMk/>
          <pc:sldMk cId="2390376940" sldId="276"/>
        </pc:sldMkLst>
        <pc:picChg chg="add mod">
          <ac:chgData name="Leonie Smith" userId="fed1330f33f5650e" providerId="LiveId" clId="{E4B3B690-6960-425A-83D5-50ABC1C75101}" dt="2022-12-11T12:46:11.359" v="250" actId="14100"/>
          <ac:picMkLst>
            <pc:docMk/>
            <pc:sldMk cId="2390376940" sldId="276"/>
            <ac:picMk id="3" creationId="{50E43749-75EA-CC89-A5BD-783E8F8A84FC}"/>
          </ac:picMkLst>
        </pc:picChg>
      </pc:sldChg>
      <pc:sldChg chg="addSp modSp mod">
        <pc:chgData name="Leonie Smith" userId="fed1330f33f5650e" providerId="LiveId" clId="{E4B3B690-6960-425A-83D5-50ABC1C75101}" dt="2022-12-11T12:46:51.986" v="253" actId="14100"/>
        <pc:sldMkLst>
          <pc:docMk/>
          <pc:sldMk cId="4265919077" sldId="277"/>
        </pc:sldMkLst>
        <pc:picChg chg="add mod">
          <ac:chgData name="Leonie Smith" userId="fed1330f33f5650e" providerId="LiveId" clId="{E4B3B690-6960-425A-83D5-50ABC1C75101}" dt="2022-12-11T12:46:51.986" v="253" actId="14100"/>
          <ac:picMkLst>
            <pc:docMk/>
            <pc:sldMk cId="4265919077" sldId="277"/>
            <ac:picMk id="3" creationId="{2D9A6203-2EEA-A576-47DD-8BF02BFAC267}"/>
          </ac:picMkLst>
        </pc:picChg>
      </pc:sldChg>
      <pc:sldChg chg="addSp modSp mod">
        <pc:chgData name="Leonie Smith" userId="fed1330f33f5650e" providerId="LiveId" clId="{E4B3B690-6960-425A-83D5-50ABC1C75101}" dt="2022-12-11T12:47:20.504" v="256" actId="14100"/>
        <pc:sldMkLst>
          <pc:docMk/>
          <pc:sldMk cId="210266664" sldId="278"/>
        </pc:sldMkLst>
        <pc:picChg chg="add mod">
          <ac:chgData name="Leonie Smith" userId="fed1330f33f5650e" providerId="LiveId" clId="{E4B3B690-6960-425A-83D5-50ABC1C75101}" dt="2022-12-11T12:47:20.504" v="256" actId="14100"/>
          <ac:picMkLst>
            <pc:docMk/>
            <pc:sldMk cId="210266664" sldId="278"/>
            <ac:picMk id="3" creationId="{64450E3B-F308-35B8-9A76-9CC83C6F7918}"/>
          </ac:picMkLst>
        </pc:picChg>
      </pc:sldChg>
      <pc:sldChg chg="addSp modSp mod">
        <pc:chgData name="Leonie Smith" userId="fed1330f33f5650e" providerId="LiveId" clId="{E4B3B690-6960-425A-83D5-50ABC1C75101}" dt="2022-12-11T12:48:09.349" v="259" actId="14100"/>
        <pc:sldMkLst>
          <pc:docMk/>
          <pc:sldMk cId="888433145" sldId="279"/>
        </pc:sldMkLst>
        <pc:picChg chg="add mod">
          <ac:chgData name="Leonie Smith" userId="fed1330f33f5650e" providerId="LiveId" clId="{E4B3B690-6960-425A-83D5-50ABC1C75101}" dt="2022-12-11T12:48:09.349" v="259" actId="14100"/>
          <ac:picMkLst>
            <pc:docMk/>
            <pc:sldMk cId="888433145" sldId="279"/>
            <ac:picMk id="3" creationId="{7AB9DDDF-209F-A07F-E18C-A11C7BB5771E}"/>
          </ac:picMkLst>
        </pc:picChg>
      </pc:sldChg>
      <pc:sldChg chg="del">
        <pc:chgData name="Leonie Smith" userId="fed1330f33f5650e" providerId="LiveId" clId="{E4B3B690-6960-425A-83D5-50ABC1C75101}" dt="2022-12-11T12:37:43.829" v="218" actId="2696"/>
        <pc:sldMkLst>
          <pc:docMk/>
          <pc:sldMk cId="791300187" sldId="280"/>
        </pc:sldMkLst>
      </pc:sldChg>
      <pc:sldChg chg="del">
        <pc:chgData name="Leonie Smith" userId="fed1330f33f5650e" providerId="LiveId" clId="{E4B3B690-6960-425A-83D5-50ABC1C75101}" dt="2022-12-11T12:37:43.829" v="218" actId="2696"/>
        <pc:sldMkLst>
          <pc:docMk/>
          <pc:sldMk cId="1922139011" sldId="281"/>
        </pc:sldMkLst>
      </pc:sldChg>
      <pc:sldChg chg="del">
        <pc:chgData name="Leonie Smith" userId="fed1330f33f5650e" providerId="LiveId" clId="{E4B3B690-6960-425A-83D5-50ABC1C75101}" dt="2022-12-11T12:37:43.829" v="218" actId="2696"/>
        <pc:sldMkLst>
          <pc:docMk/>
          <pc:sldMk cId="1126511635" sldId="282"/>
        </pc:sldMkLst>
      </pc:sldChg>
      <pc:sldChg chg="del">
        <pc:chgData name="Leonie Smith" userId="fed1330f33f5650e" providerId="LiveId" clId="{E4B3B690-6960-425A-83D5-50ABC1C75101}" dt="2022-12-11T12:37:43.829" v="218" actId="2696"/>
        <pc:sldMkLst>
          <pc:docMk/>
          <pc:sldMk cId="3166251957" sldId="283"/>
        </pc:sldMkLst>
      </pc:sldChg>
      <pc:sldChg chg="del">
        <pc:chgData name="Leonie Smith" userId="fed1330f33f5650e" providerId="LiveId" clId="{E4B3B690-6960-425A-83D5-50ABC1C75101}" dt="2022-12-11T12:37:43.829" v="218" actId="2696"/>
        <pc:sldMkLst>
          <pc:docMk/>
          <pc:sldMk cId="3922583308" sldId="284"/>
        </pc:sldMkLst>
      </pc:sldChg>
      <pc:sldChg chg="del">
        <pc:chgData name="Leonie Smith" userId="fed1330f33f5650e" providerId="LiveId" clId="{E4B3B690-6960-425A-83D5-50ABC1C75101}" dt="2022-12-11T12:37:43.829" v="218" actId="2696"/>
        <pc:sldMkLst>
          <pc:docMk/>
          <pc:sldMk cId="1522780631" sldId="285"/>
        </pc:sldMkLst>
      </pc:sldChg>
      <pc:sldChg chg="del">
        <pc:chgData name="Leonie Smith" userId="fed1330f33f5650e" providerId="LiveId" clId="{E4B3B690-6960-425A-83D5-50ABC1C75101}" dt="2022-12-11T12:37:43.829" v="218" actId="2696"/>
        <pc:sldMkLst>
          <pc:docMk/>
          <pc:sldMk cId="1850742486" sldId="286"/>
        </pc:sldMkLst>
      </pc:sldChg>
      <pc:sldChg chg="del">
        <pc:chgData name="Leonie Smith" userId="fed1330f33f5650e" providerId="LiveId" clId="{E4B3B690-6960-425A-83D5-50ABC1C75101}" dt="2022-12-11T12:37:43.829" v="218" actId="2696"/>
        <pc:sldMkLst>
          <pc:docMk/>
          <pc:sldMk cId="2332778949" sldId="287"/>
        </pc:sldMkLst>
      </pc:sldChg>
      <pc:sldChg chg="del">
        <pc:chgData name="Leonie Smith" userId="fed1330f33f5650e" providerId="LiveId" clId="{E4B3B690-6960-425A-83D5-50ABC1C75101}" dt="2022-12-11T12:37:43.829" v="218" actId="2696"/>
        <pc:sldMkLst>
          <pc:docMk/>
          <pc:sldMk cId="1828872212" sldId="288"/>
        </pc:sldMkLst>
      </pc:sldChg>
      <pc:sldChg chg="del">
        <pc:chgData name="Leonie Smith" userId="fed1330f33f5650e" providerId="LiveId" clId="{E4B3B690-6960-425A-83D5-50ABC1C75101}" dt="2022-12-11T12:37:43.829" v="218" actId="2696"/>
        <pc:sldMkLst>
          <pc:docMk/>
          <pc:sldMk cId="3153919605" sldId="289"/>
        </pc:sldMkLst>
      </pc:sldChg>
      <pc:sldChg chg="del">
        <pc:chgData name="Leonie Smith" userId="fed1330f33f5650e" providerId="LiveId" clId="{E4B3B690-6960-425A-83D5-50ABC1C75101}" dt="2022-12-11T12:37:43.829" v="218" actId="2696"/>
        <pc:sldMkLst>
          <pc:docMk/>
          <pc:sldMk cId="1292473336" sldId="290"/>
        </pc:sldMkLst>
      </pc:sldChg>
      <pc:sldChg chg="del">
        <pc:chgData name="Leonie Smith" userId="fed1330f33f5650e" providerId="LiveId" clId="{E4B3B690-6960-425A-83D5-50ABC1C75101}" dt="2022-12-11T12:37:43.829" v="218" actId="2696"/>
        <pc:sldMkLst>
          <pc:docMk/>
          <pc:sldMk cId="1878919862" sldId="291"/>
        </pc:sldMkLst>
      </pc:sldChg>
      <pc:sldChg chg="del">
        <pc:chgData name="Leonie Smith" userId="fed1330f33f5650e" providerId="LiveId" clId="{E4B3B690-6960-425A-83D5-50ABC1C75101}" dt="2022-12-11T12:37:43.829" v="218" actId="2696"/>
        <pc:sldMkLst>
          <pc:docMk/>
          <pc:sldMk cId="1014080634" sldId="292"/>
        </pc:sldMkLst>
      </pc:sldChg>
      <pc:sldChg chg="del">
        <pc:chgData name="Leonie Smith" userId="fed1330f33f5650e" providerId="LiveId" clId="{E4B3B690-6960-425A-83D5-50ABC1C75101}" dt="2022-12-11T12:37:43.829" v="218" actId="2696"/>
        <pc:sldMkLst>
          <pc:docMk/>
          <pc:sldMk cId="2219299321" sldId="293"/>
        </pc:sldMkLst>
      </pc:sldChg>
      <pc:sldChg chg="del">
        <pc:chgData name="Leonie Smith" userId="fed1330f33f5650e" providerId="LiveId" clId="{E4B3B690-6960-425A-83D5-50ABC1C75101}" dt="2022-12-11T12:37:43.829" v="218" actId="2696"/>
        <pc:sldMkLst>
          <pc:docMk/>
          <pc:sldMk cId="2859407553" sldId="294"/>
        </pc:sldMkLst>
      </pc:sldChg>
      <pc:sldChg chg="del">
        <pc:chgData name="Leonie Smith" userId="fed1330f33f5650e" providerId="LiveId" clId="{E4B3B690-6960-425A-83D5-50ABC1C75101}" dt="2022-12-11T12:37:43.829" v="218" actId="2696"/>
        <pc:sldMkLst>
          <pc:docMk/>
          <pc:sldMk cId="3279066978" sldId="295"/>
        </pc:sldMkLst>
      </pc:sldChg>
      <pc:sldChg chg="modSp add mod">
        <pc:chgData name="Leonie Smith" userId="fed1330f33f5650e" providerId="LiveId" clId="{E4B3B690-6960-425A-83D5-50ABC1C75101}" dt="2022-12-11T12:33:57.552" v="117" actId="403"/>
        <pc:sldMkLst>
          <pc:docMk/>
          <pc:sldMk cId="2642921563" sldId="296"/>
        </pc:sldMkLst>
        <pc:spChg chg="mod">
          <ac:chgData name="Leonie Smith" userId="fed1330f33f5650e" providerId="LiveId" clId="{E4B3B690-6960-425A-83D5-50ABC1C75101}" dt="2022-12-11T12:33:53.668" v="114" actId="403"/>
          <ac:spMkLst>
            <pc:docMk/>
            <pc:sldMk cId="2642921563" sldId="296"/>
            <ac:spMk id="3" creationId="{A58184BD-88F1-BA02-40C1-D8403D0EEC0D}"/>
          </ac:spMkLst>
        </pc:spChg>
        <pc:spChg chg="mod">
          <ac:chgData name="Leonie Smith" userId="fed1330f33f5650e" providerId="LiveId" clId="{E4B3B690-6960-425A-83D5-50ABC1C75101}" dt="2022-12-11T12:33:57.552" v="117" actId="403"/>
          <ac:spMkLst>
            <pc:docMk/>
            <pc:sldMk cId="2642921563" sldId="296"/>
            <ac:spMk id="4" creationId="{EE2AC625-9141-A801-F431-DD5F79396320}"/>
          </ac:spMkLst>
        </pc:spChg>
      </pc:sldChg>
      <pc:sldChg chg="addSp modSp add mod">
        <pc:chgData name="Leonie Smith" userId="fed1330f33f5650e" providerId="LiveId" clId="{E4B3B690-6960-425A-83D5-50ABC1C75101}" dt="2022-12-11T12:42:28.126" v="231" actId="14100"/>
        <pc:sldMkLst>
          <pc:docMk/>
          <pc:sldMk cId="3287822130" sldId="297"/>
        </pc:sldMkLst>
        <pc:picChg chg="add mod">
          <ac:chgData name="Leonie Smith" userId="fed1330f33f5650e" providerId="LiveId" clId="{E4B3B690-6960-425A-83D5-50ABC1C75101}" dt="2022-12-11T12:42:28.126" v="231" actId="14100"/>
          <ac:picMkLst>
            <pc:docMk/>
            <pc:sldMk cId="3287822130" sldId="297"/>
            <ac:picMk id="3" creationId="{014C2DAF-5561-ACFA-E09C-2ADA32E27C08}"/>
          </ac:picMkLst>
        </pc:picChg>
      </pc:sldChg>
    </pc:docChg>
  </pc:docChgLst>
  <pc:docChgLst>
    <pc:chgData name="Alfred Smith" userId="3c60a3631c0db8ad" providerId="LiveId" clId="{E5014B07-C5F4-44AB-88C1-5163272AA301}"/>
    <pc:docChg chg="modSld">
      <pc:chgData name="Alfred Smith" userId="3c60a3631c0db8ad" providerId="LiveId" clId="{E5014B07-C5F4-44AB-88C1-5163272AA301}" dt="2023-01-25T14:52:32.449" v="0"/>
      <pc:docMkLst>
        <pc:docMk/>
      </pc:docMkLst>
      <pc:sldChg chg="modSp mod">
        <pc:chgData name="Alfred Smith" userId="3c60a3631c0db8ad" providerId="LiveId" clId="{E5014B07-C5F4-44AB-88C1-5163272AA301}" dt="2023-01-25T14:52:32.449" v="0"/>
        <pc:sldMkLst>
          <pc:docMk/>
          <pc:sldMk cId="1499918570" sldId="257"/>
        </pc:sldMkLst>
        <pc:spChg chg="mod">
          <ac:chgData name="Alfred Smith" userId="3c60a3631c0db8ad" providerId="LiveId" clId="{E5014B07-C5F4-44AB-88C1-5163272AA301}" dt="2023-01-25T14:52:32.449" v="0"/>
          <ac:spMkLst>
            <pc:docMk/>
            <pc:sldMk cId="1499918570" sldId="257"/>
            <ac:spMk id="3" creationId="{0228937D-0D81-2DA1-1C55-FD99B23FE1A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12-12-2023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latin typeface="TimesNewRomanPS-BoldMT"/>
              </a:rPr>
              <a:t>42 Temple Merchants</a:t>
            </a:r>
          </a:p>
          <a:p>
            <a:pPr algn="l"/>
            <a:r>
              <a:rPr lang="en-US" sz="1800" b="0" i="0" u="none" strike="noStrike" baseline="0" dirty="0">
                <a:latin typeface="TimesNewRomanPSMT"/>
              </a:rPr>
              <a:t>1. Temple Merchants - Matt 21:12-17; Mark 11:15-19; Luke 19:45-48 (Left Top)</a:t>
            </a:r>
          </a:p>
          <a:p>
            <a:pPr algn="l"/>
            <a:r>
              <a:rPr lang="en-US" sz="1800" b="0" i="0" u="none" strike="noStrike" baseline="0" dirty="0">
                <a:latin typeface="TimesNewRomanPSMT"/>
              </a:rPr>
              <a:t>2. Paying Taxes - Matt 22:15-22; Mark 12:13-17; Luke 20:20-26 (Right Top)</a:t>
            </a:r>
          </a:p>
          <a:p>
            <a:pPr algn="l"/>
            <a:r>
              <a:rPr lang="en-US" sz="1800" b="0" i="0" u="none" strike="noStrike" baseline="0" dirty="0">
                <a:latin typeface="TimesNewRomanPSMT"/>
              </a:rPr>
              <a:t>3. The Widow’s Mite - Mark 12:41-44; Luke 21:1-4 (Right Top)</a:t>
            </a:r>
          </a:p>
          <a:p>
            <a:pPr algn="l"/>
            <a:r>
              <a:rPr lang="en-US" sz="1800" b="0" i="0" u="none" strike="noStrike" baseline="0" dirty="0">
                <a:latin typeface="TimesNewRomanPSMT"/>
              </a:rPr>
              <a:t>4. Fig Tree - Matt 21:18-22; Mark 11:12-14, 20-26; (John 15:1-17) (Right Center)</a:t>
            </a:r>
          </a:p>
          <a:p>
            <a:pPr algn="l"/>
            <a:r>
              <a:rPr lang="en-US" sz="1800" b="0" i="0" u="none" strike="noStrike" baseline="0" dirty="0">
                <a:latin typeface="TimesNewRomanPSMT"/>
              </a:rPr>
              <a:t>5. Judas agrees to betray Jesus – Matt 26:14-16; Luke 21:37-22:6 (Right Bottom)</a:t>
            </a:r>
          </a:p>
          <a:p>
            <a:pPr algn="l"/>
            <a:r>
              <a:rPr lang="en-US" sz="1800" b="0" i="0" u="none" strike="noStrike" baseline="0" dirty="0">
                <a:latin typeface="TimesNewRomanPSMT"/>
              </a:rPr>
              <a:t>6. The last Supper – Luke 22:7-27; John 13:1-17:26; Luke 22:31-39 (Left Bottom)</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12-12-2023</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12-12-2023</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12-12-2023</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12-12-2023</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12-12-2023</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12-12-2023</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12-12-2023</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12-12-2023</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12-12-2023</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12-12-2023</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12-12-2023</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12-12-2023</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42-1</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a:p>
          <a:p>
            <a:endParaRPr lang="en-IN"/>
          </a:p>
        </p:txBody>
      </p:sp>
    </p:spTree>
    <p:extLst>
      <p:ext uri="{BB962C8B-B14F-4D97-AF65-F5344CB8AC3E}">
        <p14:creationId xmlns:p14="http://schemas.microsoft.com/office/powerpoint/2010/main" val="1499918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3929E6-6284-9AFE-7306-7FD822E08F9E}"/>
              </a:ext>
            </a:extLst>
          </p:cNvPr>
          <p:cNvPicPr>
            <a:picLocks noChangeAspect="1"/>
          </p:cNvPicPr>
          <p:nvPr/>
        </p:nvPicPr>
        <p:blipFill>
          <a:blip r:embed="rId2"/>
          <a:stretch>
            <a:fillRect/>
          </a:stretch>
        </p:blipFill>
        <p:spPr>
          <a:xfrm>
            <a:off x="0" y="-43507"/>
            <a:ext cx="12192000" cy="6901507"/>
          </a:xfrm>
          <a:prstGeom prst="rect">
            <a:avLst/>
          </a:prstGeom>
        </p:spPr>
      </p:pic>
      <p:sp>
        <p:nvSpPr>
          <p:cNvPr id="2" name="TextBox 1">
            <a:extLst>
              <a:ext uri="{FF2B5EF4-FFF2-40B4-BE49-F238E27FC236}">
                <a16:creationId xmlns:a16="http://schemas.microsoft.com/office/drawing/2014/main" id="{54739757-4E7E-742D-39E7-339D1A2FF2F5}"/>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17</a:t>
            </a:r>
            <a:r>
              <a:rPr lang="en-US" sz="4400" dirty="0">
                <a:solidFill>
                  <a:srgbClr val="121212"/>
                </a:solidFill>
                <a:latin typeface="Arial" panose="020B0604020202020204" pitchFamily="34" charset="0"/>
              </a:rPr>
              <a:t>Then he taught them. He told them, “It is written that the Lord said, ‘My house will be called a house where people from all nations can pray.’ But you have made it a ‘den for robbers.’ ”</a:t>
            </a:r>
            <a:endParaRPr lang="en-IN" dirty="0"/>
          </a:p>
        </p:txBody>
      </p:sp>
    </p:spTree>
    <p:extLst>
      <p:ext uri="{BB962C8B-B14F-4D97-AF65-F5344CB8AC3E}">
        <p14:creationId xmlns:p14="http://schemas.microsoft.com/office/powerpoint/2010/main" val="1909638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41B383-FE1E-A0AA-BABF-6EFCACF5C434}"/>
              </a:ext>
            </a:extLst>
          </p:cNvPr>
          <p:cNvPicPr>
            <a:picLocks noChangeAspect="1"/>
          </p:cNvPicPr>
          <p:nvPr/>
        </p:nvPicPr>
        <p:blipFill>
          <a:blip r:embed="rId2"/>
          <a:stretch>
            <a:fillRect/>
          </a:stretch>
        </p:blipFill>
        <p:spPr>
          <a:xfrm>
            <a:off x="-199556" y="0"/>
            <a:ext cx="13554255" cy="6858000"/>
          </a:xfrm>
          <a:prstGeom prst="rect">
            <a:avLst/>
          </a:prstGeom>
        </p:spPr>
      </p:pic>
      <p:sp>
        <p:nvSpPr>
          <p:cNvPr id="2" name="TextBox 1">
            <a:extLst>
              <a:ext uri="{FF2B5EF4-FFF2-40B4-BE49-F238E27FC236}">
                <a16:creationId xmlns:a16="http://schemas.microsoft.com/office/drawing/2014/main" id="{191BF7D5-4B99-9D47-509B-F32A18CDC07B}"/>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18</a:t>
            </a:r>
            <a:r>
              <a:rPr lang="en-US" sz="4000" dirty="0">
                <a:solidFill>
                  <a:srgbClr val="121212"/>
                </a:solidFill>
                <a:latin typeface="Arial" panose="020B0604020202020204" pitchFamily="34" charset="0"/>
              </a:rPr>
              <a:t>The chief priests and the teachers of the law heard about this. They began looking for a way to kill Jesus. They were afraid of him, because the whole crowd was amazed at his teaching.</a:t>
            </a:r>
            <a:endParaRPr lang="en-IN" dirty="0"/>
          </a:p>
        </p:txBody>
      </p:sp>
    </p:spTree>
    <p:extLst>
      <p:ext uri="{BB962C8B-B14F-4D97-AF65-F5344CB8AC3E}">
        <p14:creationId xmlns:p14="http://schemas.microsoft.com/office/powerpoint/2010/main" val="641208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EC45F2-CB61-C91C-258A-024CECB9DB73}"/>
              </a:ext>
            </a:extLst>
          </p:cNvPr>
          <p:cNvPicPr>
            <a:picLocks noChangeAspect="1"/>
          </p:cNvPicPr>
          <p:nvPr/>
        </p:nvPicPr>
        <p:blipFill>
          <a:blip r:embed="rId2"/>
          <a:stretch>
            <a:fillRect/>
          </a:stretch>
        </p:blipFill>
        <p:spPr>
          <a:xfrm>
            <a:off x="-112993" y="1"/>
            <a:ext cx="12304993" cy="6858000"/>
          </a:xfrm>
          <a:prstGeom prst="rect">
            <a:avLst/>
          </a:prstGeom>
        </p:spPr>
      </p:pic>
      <p:sp>
        <p:nvSpPr>
          <p:cNvPr id="2" name="TextBox 1">
            <a:extLst>
              <a:ext uri="{FF2B5EF4-FFF2-40B4-BE49-F238E27FC236}">
                <a16:creationId xmlns:a16="http://schemas.microsoft.com/office/drawing/2014/main" id="{6A597EBC-6879-BFCA-0E66-5B555AA6CCC2}"/>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mark 12</a:t>
            </a:r>
            <a:r>
              <a:rPr lang="en-US" sz="4800" dirty="0">
                <a:solidFill>
                  <a:srgbClr val="777A7B"/>
                </a:solidFill>
                <a:latin typeface="Arial" panose="020B0604020202020204" pitchFamily="34" charset="0"/>
              </a:rPr>
              <a:t>13</a:t>
            </a:r>
            <a:r>
              <a:rPr lang="en-US" sz="4800" dirty="0">
                <a:solidFill>
                  <a:srgbClr val="121212"/>
                </a:solidFill>
                <a:latin typeface="Arial" panose="020B0604020202020204" pitchFamily="34" charset="0"/>
              </a:rPr>
              <a:t>Later the religious leaders sent some of the Pharisees and Herodians to Jesus. They wanted to trap him with his own words.</a:t>
            </a:r>
            <a:endParaRPr lang="en-IN" dirty="0"/>
          </a:p>
        </p:txBody>
      </p:sp>
    </p:spTree>
    <p:extLst>
      <p:ext uri="{BB962C8B-B14F-4D97-AF65-F5344CB8AC3E}">
        <p14:creationId xmlns:p14="http://schemas.microsoft.com/office/powerpoint/2010/main" val="4044745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7D23CF-3AD7-3EF0-328B-CB1B8C6B602B}"/>
              </a:ext>
            </a:extLst>
          </p:cNvPr>
          <p:cNvPicPr>
            <a:picLocks noChangeAspect="1"/>
          </p:cNvPicPr>
          <p:nvPr/>
        </p:nvPicPr>
        <p:blipFill>
          <a:blip r:embed="rId2"/>
          <a:stretch>
            <a:fillRect/>
          </a:stretch>
        </p:blipFill>
        <p:spPr>
          <a:xfrm>
            <a:off x="0" y="1"/>
            <a:ext cx="12863318" cy="6858000"/>
          </a:xfrm>
          <a:prstGeom prst="rect">
            <a:avLst/>
          </a:prstGeom>
        </p:spPr>
      </p:pic>
      <p:sp>
        <p:nvSpPr>
          <p:cNvPr id="2" name="TextBox 1">
            <a:extLst>
              <a:ext uri="{FF2B5EF4-FFF2-40B4-BE49-F238E27FC236}">
                <a16:creationId xmlns:a16="http://schemas.microsoft.com/office/drawing/2014/main" id="{7EC79295-5008-3440-E098-D4FEB736DFA5}"/>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3600" dirty="0">
                <a:solidFill>
                  <a:srgbClr val="777A7B"/>
                </a:solidFill>
                <a:latin typeface="Arial" panose="020B0604020202020204" pitchFamily="34" charset="0"/>
              </a:rPr>
              <a:t>14</a:t>
            </a:r>
            <a:r>
              <a:rPr lang="en-US" sz="3600" dirty="0">
                <a:solidFill>
                  <a:srgbClr val="121212"/>
                </a:solidFill>
                <a:latin typeface="Arial" panose="020B0604020202020204" pitchFamily="34" charset="0"/>
              </a:rPr>
              <a:t>They came to him and said, “Teacher, we know that you are a man of honor. You don’t let other people tell you what to do or say. You don’t care how important they are. But you teach the way of God truthfully. Is it right to pay the royal tax to Caesar or not?</a:t>
            </a:r>
            <a:endParaRPr lang="en-IN" dirty="0"/>
          </a:p>
        </p:txBody>
      </p:sp>
    </p:spTree>
    <p:extLst>
      <p:ext uri="{BB962C8B-B14F-4D97-AF65-F5344CB8AC3E}">
        <p14:creationId xmlns:p14="http://schemas.microsoft.com/office/powerpoint/2010/main" val="978260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E43749-75EA-CC89-A5BD-783E8F8A84FC}"/>
              </a:ext>
            </a:extLst>
          </p:cNvPr>
          <p:cNvPicPr>
            <a:picLocks noChangeAspect="1"/>
          </p:cNvPicPr>
          <p:nvPr/>
        </p:nvPicPr>
        <p:blipFill>
          <a:blip r:embed="rId2"/>
          <a:stretch>
            <a:fillRect/>
          </a:stretch>
        </p:blipFill>
        <p:spPr>
          <a:xfrm>
            <a:off x="0" y="-190500"/>
            <a:ext cx="12192000" cy="7048500"/>
          </a:xfrm>
          <a:prstGeom prst="rect">
            <a:avLst/>
          </a:prstGeom>
        </p:spPr>
      </p:pic>
      <p:sp>
        <p:nvSpPr>
          <p:cNvPr id="2" name="TextBox 1">
            <a:extLst>
              <a:ext uri="{FF2B5EF4-FFF2-40B4-BE49-F238E27FC236}">
                <a16:creationId xmlns:a16="http://schemas.microsoft.com/office/drawing/2014/main" id="{A5E936E6-03CA-E275-B481-5096C562C61A}"/>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15</a:t>
            </a:r>
            <a:r>
              <a:rPr lang="en-US" sz="4400" dirty="0">
                <a:solidFill>
                  <a:srgbClr val="121212"/>
                </a:solidFill>
                <a:latin typeface="Arial" panose="020B0604020202020204" pitchFamily="34" charset="0"/>
              </a:rPr>
              <a:t>Should we pay or shouldn’t we?”</a:t>
            </a:r>
          </a:p>
          <a:p>
            <a:r>
              <a:rPr lang="en-US" sz="4400" dirty="0">
                <a:solidFill>
                  <a:srgbClr val="121212"/>
                </a:solidFill>
                <a:latin typeface="Arial" panose="020B0604020202020204" pitchFamily="34" charset="0"/>
              </a:rPr>
              <a:t>But Jesus knew what they were trying to do. So he asked, “Why are you trying to trap me? Bring me a silver coin. Let me look at it.”</a:t>
            </a:r>
          </a:p>
          <a:p>
            <a:endParaRPr lang="en-IN" dirty="0"/>
          </a:p>
        </p:txBody>
      </p:sp>
    </p:spTree>
    <p:extLst>
      <p:ext uri="{BB962C8B-B14F-4D97-AF65-F5344CB8AC3E}">
        <p14:creationId xmlns:p14="http://schemas.microsoft.com/office/powerpoint/2010/main" val="3575870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4DF542-226A-113C-17FA-4C0495D41444}"/>
              </a:ext>
            </a:extLst>
          </p:cNvPr>
          <p:cNvPicPr>
            <a:picLocks noChangeAspect="1"/>
          </p:cNvPicPr>
          <p:nvPr/>
        </p:nvPicPr>
        <p:blipFill>
          <a:blip r:embed="rId2"/>
          <a:stretch>
            <a:fillRect/>
          </a:stretch>
        </p:blipFill>
        <p:spPr>
          <a:xfrm>
            <a:off x="-1" y="0"/>
            <a:ext cx="12646741" cy="6861220"/>
          </a:xfrm>
          <a:prstGeom prst="rect">
            <a:avLst/>
          </a:prstGeom>
        </p:spPr>
      </p:pic>
      <p:sp>
        <p:nvSpPr>
          <p:cNvPr id="2" name="TextBox 1">
            <a:extLst>
              <a:ext uri="{FF2B5EF4-FFF2-40B4-BE49-F238E27FC236}">
                <a16:creationId xmlns:a16="http://schemas.microsoft.com/office/drawing/2014/main" id="{437855C5-1A0A-4443-526B-1C52FC3DDFD2}"/>
              </a:ext>
            </a:extLst>
          </p:cNvPr>
          <p:cNvSpPr txBox="1"/>
          <p:nvPr/>
        </p:nvSpPr>
        <p:spPr>
          <a:xfrm>
            <a:off x="0" y="0"/>
            <a:ext cx="11903242" cy="4200901"/>
          </a:xfrm>
          <a:prstGeom prst="rect">
            <a:avLst/>
          </a:prstGeom>
          <a:noFill/>
        </p:spPr>
        <p:txBody>
          <a:bodyPr wrap="square" rtlCol="0">
            <a:noAutofit/>
          </a:bodyPr>
          <a:lstStyle/>
          <a:p>
            <a:pPr marL="0" algn="l" rtl="0" eaLnBrk="1" latinLnBrk="0" hangingPunct="1">
              <a:spcBef>
                <a:spcPts val="0"/>
              </a:spcBef>
              <a:spcAft>
                <a:spcPts val="0"/>
              </a:spcAft>
            </a:pPr>
            <a:r>
              <a:rPr lang="en-US" sz="6000" b="0" i="0" kern="1200" baseline="0" dirty="0">
                <a:solidFill>
                  <a:srgbClr val="FFFFFF"/>
                </a:solidFill>
                <a:effectLst/>
                <a:latin typeface="TimesNewRomanPSMT"/>
                <a:ea typeface="+mn-ea"/>
                <a:cs typeface="+mn-cs"/>
              </a:rPr>
              <a:t>Temple Merchants</a:t>
            </a:r>
            <a:endParaRPr lang="en-US" sz="6000" dirty="0">
              <a:effectLst/>
            </a:endParaRPr>
          </a:p>
          <a:p>
            <a:pPr marL="0" algn="l" rtl="0" eaLnBrk="1" latinLnBrk="0" hangingPunct="1">
              <a:spcBef>
                <a:spcPts val="0"/>
              </a:spcBef>
              <a:spcAft>
                <a:spcPts val="0"/>
              </a:spcAft>
            </a:pPr>
            <a:r>
              <a:rPr lang="en-US" sz="6000" b="0" i="0" kern="1200" baseline="0" dirty="0">
                <a:solidFill>
                  <a:srgbClr val="FFFFFF"/>
                </a:solidFill>
                <a:effectLst/>
                <a:latin typeface="TimesNewRomanPSMT"/>
                <a:ea typeface="+mn-ea"/>
                <a:cs typeface="+mn-cs"/>
              </a:rPr>
              <a:t>Jesus Clears Out the Temple Courtyard- Matt 21:12-17; Mark 11:15-19; Luke 19:45-48 </a:t>
            </a:r>
            <a:endParaRPr lang="en-US" sz="6000" dirty="0">
              <a:effectLst/>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9A6203-2EEA-A576-47DD-8BF02BFAC267}"/>
              </a:ext>
            </a:extLst>
          </p:cNvPr>
          <p:cNvPicPr>
            <a:picLocks noChangeAspect="1"/>
          </p:cNvPicPr>
          <p:nvPr/>
        </p:nvPicPr>
        <p:blipFill>
          <a:blip r:embed="rId2"/>
          <a:stretch>
            <a:fillRect/>
          </a:stretch>
        </p:blipFill>
        <p:spPr>
          <a:xfrm>
            <a:off x="-583095" y="-424221"/>
            <a:ext cx="12775096" cy="7282221"/>
          </a:xfrm>
          <a:prstGeom prst="rect">
            <a:avLst/>
          </a:prstGeom>
        </p:spPr>
      </p:pic>
      <p:sp>
        <p:nvSpPr>
          <p:cNvPr id="2" name="TextBox 1">
            <a:extLst>
              <a:ext uri="{FF2B5EF4-FFF2-40B4-BE49-F238E27FC236}">
                <a16:creationId xmlns:a16="http://schemas.microsoft.com/office/drawing/2014/main" id="{3973C6B7-5C20-1BBE-F3BB-6D67C7AA7C89}"/>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16</a:t>
            </a:r>
            <a:r>
              <a:rPr lang="en-US" sz="4800" dirty="0">
                <a:solidFill>
                  <a:srgbClr val="121212"/>
                </a:solidFill>
                <a:latin typeface="Arial" panose="020B0604020202020204" pitchFamily="34" charset="0"/>
              </a:rPr>
              <a:t>They brought the coin. He asked them, “Whose picture is this? And whose words?”</a:t>
            </a:r>
          </a:p>
          <a:p>
            <a:r>
              <a:rPr lang="en-US" sz="4800" dirty="0">
                <a:solidFill>
                  <a:srgbClr val="121212"/>
                </a:solidFill>
                <a:latin typeface="Arial" panose="020B0604020202020204" pitchFamily="34" charset="0"/>
              </a:rPr>
              <a:t>“Caesar’s,” they replied.</a:t>
            </a:r>
          </a:p>
          <a:p>
            <a:endParaRPr lang="en-IN" dirty="0"/>
          </a:p>
        </p:txBody>
      </p:sp>
    </p:spTree>
    <p:extLst>
      <p:ext uri="{BB962C8B-B14F-4D97-AF65-F5344CB8AC3E}">
        <p14:creationId xmlns:p14="http://schemas.microsoft.com/office/powerpoint/2010/main" val="40171378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450E3B-F308-35B8-9A76-9CC83C6F7918}"/>
              </a:ext>
            </a:extLst>
          </p:cNvPr>
          <p:cNvPicPr>
            <a:picLocks noChangeAspect="1"/>
          </p:cNvPicPr>
          <p:nvPr/>
        </p:nvPicPr>
        <p:blipFill>
          <a:blip r:embed="rId2"/>
          <a:stretch>
            <a:fillRect/>
          </a:stretch>
        </p:blipFill>
        <p:spPr>
          <a:xfrm>
            <a:off x="0" y="-303561"/>
            <a:ext cx="12192000" cy="7161561"/>
          </a:xfrm>
          <a:prstGeom prst="rect">
            <a:avLst/>
          </a:prstGeom>
        </p:spPr>
      </p:pic>
      <p:sp>
        <p:nvSpPr>
          <p:cNvPr id="2" name="TextBox 1">
            <a:extLst>
              <a:ext uri="{FF2B5EF4-FFF2-40B4-BE49-F238E27FC236}">
                <a16:creationId xmlns:a16="http://schemas.microsoft.com/office/drawing/2014/main" id="{139648B6-8EF8-F855-E886-C3340855CF27}"/>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17</a:t>
            </a:r>
            <a:r>
              <a:rPr lang="en-US" sz="4400" dirty="0">
                <a:solidFill>
                  <a:srgbClr val="121212"/>
                </a:solidFill>
                <a:latin typeface="Arial" panose="020B0604020202020204" pitchFamily="34" charset="0"/>
              </a:rPr>
              <a:t>Then Jesus said to them, “Give back to Caesar what belongs to Caesar. And give back to God what belongs to God.”</a:t>
            </a:r>
          </a:p>
          <a:p>
            <a:r>
              <a:rPr lang="en-US" sz="4400" dirty="0">
                <a:solidFill>
                  <a:srgbClr val="121212"/>
                </a:solidFill>
                <a:latin typeface="Arial" panose="020B0604020202020204" pitchFamily="34" charset="0"/>
              </a:rPr>
              <a:t>They were amazed at him.</a:t>
            </a:r>
          </a:p>
          <a:p>
            <a:endParaRPr lang="en-IN" dirty="0"/>
          </a:p>
        </p:txBody>
      </p:sp>
    </p:spTree>
    <p:extLst>
      <p:ext uri="{BB962C8B-B14F-4D97-AF65-F5344CB8AC3E}">
        <p14:creationId xmlns:p14="http://schemas.microsoft.com/office/powerpoint/2010/main" val="31378115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B9DDDF-209F-A07F-E18C-A11C7BB5771E}"/>
              </a:ext>
            </a:extLst>
          </p:cNvPr>
          <p:cNvPicPr>
            <a:picLocks noChangeAspect="1"/>
          </p:cNvPicPr>
          <p:nvPr/>
        </p:nvPicPr>
        <p:blipFill>
          <a:blip r:embed="rId2"/>
          <a:stretch>
            <a:fillRect/>
          </a:stretch>
        </p:blipFill>
        <p:spPr>
          <a:xfrm>
            <a:off x="0" y="-270681"/>
            <a:ext cx="12569780" cy="7128681"/>
          </a:xfrm>
          <a:prstGeom prst="rect">
            <a:avLst/>
          </a:prstGeom>
        </p:spPr>
      </p:pic>
      <p:sp>
        <p:nvSpPr>
          <p:cNvPr id="2" name="TextBox 1">
            <a:extLst>
              <a:ext uri="{FF2B5EF4-FFF2-40B4-BE49-F238E27FC236}">
                <a16:creationId xmlns:a16="http://schemas.microsoft.com/office/drawing/2014/main" id="{EE290718-A2AB-DDD5-5D31-F5F2D8C049EC}"/>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8000" dirty="0">
                <a:latin typeface="Microsoft Himalaya" panose="01010100010101010101" pitchFamily="2" charset="0"/>
                <a:ea typeface="Microsoft Himalaya" panose="01010100010101010101" pitchFamily="2" charset="0"/>
                <a:cs typeface="Microsoft Himalaya" panose="01010100010101010101" pitchFamily="2" charset="0"/>
              </a:rPr>
              <a:t>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4800" b="1" i="0" u="none" strike="noStrike" baseline="0" dirty="0">
                <a:latin typeface="TimesNewRomanPS-BoldMT"/>
              </a:rPr>
              <a:t>Temple Merchants</a:t>
            </a:r>
          </a:p>
          <a:p>
            <a:pPr algn="l"/>
            <a:r>
              <a:rPr lang="en-US" sz="4800" i="0" u="none" strike="noStrike" baseline="0" dirty="0">
                <a:latin typeface="Times New Roman" panose="02020603050405020304" pitchFamily="18" charset="0"/>
                <a:cs typeface="Times New Roman" panose="02020603050405020304" pitchFamily="18" charset="0"/>
              </a:rPr>
              <a:t>Jesus </a:t>
            </a:r>
            <a:r>
              <a:rPr lang="en-US" sz="4800" i="0" dirty="0">
                <a:solidFill>
                  <a:srgbClr val="121212"/>
                </a:solidFill>
                <a:effectLst/>
                <a:latin typeface="Times New Roman" panose="02020603050405020304" pitchFamily="18" charset="0"/>
                <a:cs typeface="Times New Roman" panose="02020603050405020304" pitchFamily="18" charset="0"/>
              </a:rPr>
              <a:t>Clears Out the Temple Courtyard</a:t>
            </a:r>
            <a:r>
              <a:rPr lang="en-US" sz="4800" i="0" u="none" strike="noStrike" baseline="0" dirty="0">
                <a:latin typeface="Times New Roman" panose="02020603050405020304" pitchFamily="18" charset="0"/>
                <a:cs typeface="Times New Roman" panose="02020603050405020304" pitchFamily="18" charset="0"/>
              </a:rPr>
              <a:t>- </a:t>
            </a:r>
            <a:r>
              <a:rPr lang="en-US" sz="4800" b="0" i="0" u="none" strike="noStrike" baseline="0" dirty="0">
                <a:latin typeface="TimesNewRomanPSMT"/>
              </a:rPr>
              <a:t>Matt 21:12-17; Mark 11:15-19; Luke 19:45-48 </a:t>
            </a:r>
            <a:endParaRPr lang="en-IN" sz="4800" dirty="0"/>
          </a:p>
        </p:txBody>
      </p:sp>
    </p:spTree>
    <p:extLst>
      <p:ext uri="{BB962C8B-B14F-4D97-AF65-F5344CB8AC3E}">
        <p14:creationId xmlns:p14="http://schemas.microsoft.com/office/powerpoint/2010/main" val="454763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8CA6FC-2862-FC57-BC54-3E0A3F6D1D0E}"/>
              </a:ext>
            </a:extLst>
          </p:cNvPr>
          <p:cNvPicPr>
            <a:picLocks noChangeAspect="1"/>
          </p:cNvPicPr>
          <p:nvPr/>
        </p:nvPicPr>
        <p:blipFill>
          <a:blip r:embed="rId2"/>
          <a:stretch>
            <a:fillRect/>
          </a:stretch>
        </p:blipFill>
        <p:spPr>
          <a:xfrm>
            <a:off x="-1" y="0"/>
            <a:ext cx="12646741" cy="6861220"/>
          </a:xfrm>
          <a:prstGeom prst="rect">
            <a:avLst/>
          </a:prstGeom>
        </p:spPr>
      </p:pic>
      <p:sp>
        <p:nvSpPr>
          <p:cNvPr id="2" name="TextBox 1">
            <a:extLst>
              <a:ext uri="{FF2B5EF4-FFF2-40B4-BE49-F238E27FC236}">
                <a16:creationId xmlns:a16="http://schemas.microsoft.com/office/drawing/2014/main" id="{83EE7A4F-3392-E6B6-F918-A4754C99F877}"/>
              </a:ext>
            </a:extLst>
          </p:cNvPr>
          <p:cNvSpPr txBox="1"/>
          <p:nvPr/>
        </p:nvSpPr>
        <p:spPr>
          <a:xfrm>
            <a:off x="0" y="0"/>
            <a:ext cx="11903242" cy="4200901"/>
          </a:xfrm>
          <a:prstGeom prst="rect">
            <a:avLst/>
          </a:prstGeom>
          <a:noFill/>
        </p:spPr>
        <p:txBody>
          <a:bodyPr wrap="square" rtlCol="0">
            <a:noAutofit/>
          </a:bodyPr>
          <a:lstStyle/>
          <a:p>
            <a:pPr marL="0" algn="l" rtl="0" eaLnBrk="1" latinLnBrk="0" hangingPunct="1">
              <a:spcBef>
                <a:spcPts val="0"/>
              </a:spcBef>
              <a:spcAft>
                <a:spcPts val="0"/>
              </a:spcAft>
            </a:pPr>
            <a:r>
              <a:rPr lang="en-US" sz="6000" b="0" i="0" kern="1200" baseline="0" dirty="0">
                <a:solidFill>
                  <a:srgbClr val="FFFFFF"/>
                </a:solidFill>
                <a:effectLst/>
                <a:latin typeface="TimesNewRomanPSMT"/>
                <a:ea typeface="+mn-ea"/>
                <a:cs typeface="+mn-cs"/>
              </a:rPr>
              <a:t>Temple Merchants</a:t>
            </a:r>
            <a:endParaRPr lang="en-US" sz="6000" dirty="0">
              <a:effectLst/>
            </a:endParaRPr>
          </a:p>
          <a:p>
            <a:pPr marL="0" algn="l" rtl="0" eaLnBrk="1" latinLnBrk="0" hangingPunct="1">
              <a:spcBef>
                <a:spcPts val="0"/>
              </a:spcBef>
              <a:spcAft>
                <a:spcPts val="0"/>
              </a:spcAft>
            </a:pPr>
            <a:r>
              <a:rPr lang="en-US" sz="6000" b="0" i="0" kern="1200" baseline="0" dirty="0">
                <a:solidFill>
                  <a:srgbClr val="FFFFFF"/>
                </a:solidFill>
                <a:effectLst/>
                <a:latin typeface="TimesNewRomanPSMT"/>
                <a:ea typeface="+mn-ea"/>
                <a:cs typeface="+mn-cs"/>
              </a:rPr>
              <a:t>Jesus Clears Out the Temple Courtyard- Matt 21:12-17; Mark 11:15-19; Luke 19:45-48 </a:t>
            </a:r>
            <a:endParaRPr lang="en-US" sz="6000" dirty="0">
              <a:effectLst/>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IN" sz="4400" dirty="0">
                <a:solidFill>
                  <a:srgbClr val="777A7B"/>
                </a:solidFill>
                <a:latin typeface="Arial" panose="020B0604020202020204" pitchFamily="34" charset="0"/>
              </a:rPr>
              <a:t>Mark 11:</a:t>
            </a:r>
            <a:r>
              <a:rPr lang="en-US" sz="4400" dirty="0">
                <a:solidFill>
                  <a:srgbClr val="777A7B"/>
                </a:solidFill>
                <a:latin typeface="Arial" panose="020B0604020202020204" pitchFamily="34" charset="0"/>
              </a:rPr>
              <a:t>15</a:t>
            </a:r>
            <a:r>
              <a:rPr lang="en-US" sz="4400" dirty="0">
                <a:solidFill>
                  <a:srgbClr val="121212"/>
                </a:solidFill>
                <a:latin typeface="Arial" panose="020B0604020202020204" pitchFamily="34" charset="0"/>
              </a:rPr>
              <a:t>When Jesus reached Jerusalem, he entered the temple courtyard. He began to drive out those who were buying and selling there. </a:t>
            </a:r>
            <a:endParaRPr lang="en-IN" dirty="0"/>
          </a:p>
        </p:txBody>
      </p:sp>
    </p:spTree>
    <p:extLst>
      <p:ext uri="{BB962C8B-B14F-4D97-AF65-F5344CB8AC3E}">
        <p14:creationId xmlns:p14="http://schemas.microsoft.com/office/powerpoint/2010/main" val="2346136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86C424-739B-B7CC-632A-7D2ECCA01D3B}"/>
              </a:ext>
            </a:extLst>
          </p:cNvPr>
          <p:cNvPicPr>
            <a:picLocks noChangeAspect="1"/>
          </p:cNvPicPr>
          <p:nvPr/>
        </p:nvPicPr>
        <p:blipFill>
          <a:blip r:embed="rId2"/>
          <a:stretch>
            <a:fillRect/>
          </a:stretch>
        </p:blipFill>
        <p:spPr>
          <a:xfrm>
            <a:off x="0" y="0"/>
            <a:ext cx="12791468" cy="6858000"/>
          </a:xfrm>
          <a:prstGeom prst="rect">
            <a:avLst/>
          </a:prstGeom>
        </p:spPr>
      </p:pic>
      <p:sp>
        <p:nvSpPr>
          <p:cNvPr id="2" name="TextBox 1">
            <a:extLst>
              <a:ext uri="{FF2B5EF4-FFF2-40B4-BE49-F238E27FC236}">
                <a16:creationId xmlns:a16="http://schemas.microsoft.com/office/drawing/2014/main" id="{0401A8D6-5167-57EF-E22A-3BD1B9810D81}"/>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sz="28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121212"/>
                </a:solidFill>
                <a:latin typeface="Arial" panose="020B0604020202020204" pitchFamily="34" charset="0"/>
              </a:rPr>
              <a:t>He turned over the tables of the people who were exchanging money. He also turned over the benches of those who were selling doves.</a:t>
            </a:r>
            <a:endParaRPr lang="en-IN" sz="2800" dirty="0"/>
          </a:p>
        </p:txBody>
      </p:sp>
    </p:spTree>
    <p:extLst>
      <p:ext uri="{BB962C8B-B14F-4D97-AF65-F5344CB8AC3E}">
        <p14:creationId xmlns:p14="http://schemas.microsoft.com/office/powerpoint/2010/main" val="2642921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4C2DAF-5561-ACFA-E09C-2ADA32E27C08}"/>
              </a:ext>
            </a:extLst>
          </p:cNvPr>
          <p:cNvPicPr>
            <a:picLocks noChangeAspect="1"/>
          </p:cNvPicPr>
          <p:nvPr/>
        </p:nvPicPr>
        <p:blipFill>
          <a:blip r:embed="rId2"/>
          <a:stretch>
            <a:fillRect/>
          </a:stretch>
        </p:blipFill>
        <p:spPr>
          <a:xfrm>
            <a:off x="-518031" y="0"/>
            <a:ext cx="12710031" cy="6858000"/>
          </a:xfrm>
          <a:prstGeom prst="rect">
            <a:avLst/>
          </a:prstGeom>
        </p:spPr>
      </p:pic>
      <p:sp>
        <p:nvSpPr>
          <p:cNvPr id="2" name="TextBox 1">
            <a:extLst>
              <a:ext uri="{FF2B5EF4-FFF2-40B4-BE49-F238E27FC236}">
                <a16:creationId xmlns:a16="http://schemas.microsoft.com/office/drawing/2014/main" id="{16C6DDC1-2698-7AF1-C1F0-6D58C8F2264D}"/>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87822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16</a:t>
            </a:r>
            <a:r>
              <a:rPr lang="en-US" sz="4400" dirty="0">
                <a:solidFill>
                  <a:srgbClr val="121212"/>
                </a:solidFill>
                <a:latin typeface="Arial" panose="020B0604020202020204" pitchFamily="34" charset="0"/>
              </a:rPr>
              <a:t>He would not allow anyone to carry items for sale through the temple courtyard. </a:t>
            </a:r>
            <a:endParaRPr lang="en-IN" dirty="0"/>
          </a:p>
        </p:txBody>
      </p:sp>
    </p:spTree>
    <p:extLst>
      <p:ext uri="{BB962C8B-B14F-4D97-AF65-F5344CB8AC3E}">
        <p14:creationId xmlns:p14="http://schemas.microsoft.com/office/powerpoint/2010/main" val="40373292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570</Words>
  <Application>Microsoft Office PowerPoint</Application>
  <PresentationFormat>Widescreen</PresentationFormat>
  <Paragraphs>42</Paragraphs>
  <Slides>24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Calibri Light</vt:lpstr>
      <vt:lpstr>Microsoft Himalaya</vt:lpstr>
      <vt:lpstr>Times New Roman</vt:lpstr>
      <vt:lpstr>TimesNewRomanPS-BoldMT</vt:lpstr>
      <vt:lpstr>TimesNewRomanPSMT</vt:lpstr>
      <vt:lpstr>Office Theme</vt:lpstr>
      <vt:lpstr>42-1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2</cp:revision>
  <dcterms:created xsi:type="dcterms:W3CDTF">2022-09-30T06:26:14Z</dcterms:created>
  <dcterms:modified xsi:type="dcterms:W3CDTF">2023-12-12T06:01:20Z</dcterms:modified>
</cp:coreProperties>
</file>