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414" autoAdjust="0"/>
  </p:normalViewPr>
  <p:slideViewPr>
    <p:cSldViewPr snapToGrid="0">
      <p:cViewPr varScale="1">
        <p:scale>
          <a:sx n="79" d="100"/>
          <a:sy n="79"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C59928A-92BB-4FB2-8010-398A3590CAF1}"/>
    <pc:docChg chg="modSld">
      <pc:chgData name="Alfred Smith" userId="3c60a3631c0db8ad" providerId="LiveId" clId="{9C59928A-92BB-4FB2-8010-398A3590CAF1}" dt="2023-01-25T14:52:07.912" v="0"/>
      <pc:docMkLst>
        <pc:docMk/>
      </pc:docMkLst>
      <pc:sldChg chg="modSp mod">
        <pc:chgData name="Alfred Smith" userId="3c60a3631c0db8ad" providerId="LiveId" clId="{9C59928A-92BB-4FB2-8010-398A3590CAF1}" dt="2023-01-25T14:52:07.912" v="0"/>
        <pc:sldMkLst>
          <pc:docMk/>
          <pc:sldMk cId="1499918570" sldId="257"/>
        </pc:sldMkLst>
        <pc:spChg chg="mod">
          <ac:chgData name="Alfred Smith" userId="3c60a3631c0db8ad" providerId="LiveId" clId="{9C59928A-92BB-4FB2-8010-398A3590CAF1}" dt="2023-01-25T14:52:07.912" v="0"/>
          <ac:spMkLst>
            <pc:docMk/>
            <pc:sldMk cId="1499918570" sldId="257"/>
            <ac:spMk id="3" creationId="{0228937D-0D81-2DA1-1C55-FD99B23FE1AE}"/>
          </ac:spMkLst>
        </pc:spChg>
      </pc:sldChg>
    </pc:docChg>
  </pc:docChgLst>
  <pc:docChgLst>
    <pc:chgData name="Alfred Smith" userId="3c60a3631c0db8ad" providerId="LiveId" clId="{2C3093DC-CBE2-48F1-A1D0-EF34D98B15BC}"/>
    <pc:docChg chg="undo custSel modSld">
      <pc:chgData name="Alfred Smith" userId="3c60a3631c0db8ad" providerId="LiveId" clId="{2C3093DC-CBE2-48F1-A1D0-EF34D98B15BC}" dt="2023-12-12T06:02:46.490" v="4" actId="20577"/>
      <pc:docMkLst>
        <pc:docMk/>
      </pc:docMkLst>
      <pc:sldChg chg="modSp mod">
        <pc:chgData name="Alfred Smith" userId="3c60a3631c0db8ad" providerId="LiveId" clId="{2C3093DC-CBE2-48F1-A1D0-EF34D98B15BC}" dt="2023-12-12T05:53:53.497" v="1"/>
        <pc:sldMkLst>
          <pc:docMk/>
          <pc:sldMk cId="3788111665" sldId="258"/>
        </pc:sldMkLst>
        <pc:spChg chg="mod">
          <ac:chgData name="Alfred Smith" userId="3c60a3631c0db8ad" providerId="LiveId" clId="{2C3093DC-CBE2-48F1-A1D0-EF34D98B15BC}" dt="2023-12-12T05:53:53.497" v="1"/>
          <ac:spMkLst>
            <pc:docMk/>
            <pc:sldMk cId="3788111665" sldId="258"/>
            <ac:spMk id="3" creationId="{E5A9E95D-6D43-64AC-615D-1659AA1A9545}"/>
          </ac:spMkLst>
        </pc:spChg>
      </pc:sldChg>
      <pc:sldChg chg="modSp mod">
        <pc:chgData name="Alfred Smith" userId="3c60a3631c0db8ad" providerId="LiveId" clId="{2C3093DC-CBE2-48F1-A1D0-EF34D98B15BC}" dt="2023-12-12T06:02:46.490" v="4" actId="20577"/>
        <pc:sldMkLst>
          <pc:docMk/>
          <pc:sldMk cId="3922583308" sldId="284"/>
        </pc:sldMkLst>
        <pc:spChg chg="mod">
          <ac:chgData name="Alfred Smith" userId="3c60a3631c0db8ad" providerId="LiveId" clId="{2C3093DC-CBE2-48F1-A1D0-EF34D98B15BC}" dt="2023-12-12T06:02:46.490" v="4" actId="20577"/>
          <ac:spMkLst>
            <pc:docMk/>
            <pc:sldMk cId="3922583308" sldId="284"/>
            <ac:spMk id="3" creationId="{223695AB-634B-A3F1-D9D0-AC9165E5077A}"/>
          </ac:spMkLst>
        </pc:spChg>
      </pc:sldChg>
    </pc:docChg>
  </pc:docChgLst>
  <pc:docChgLst>
    <pc:chgData name="Alfred Smith" userId="3c60a3631c0db8ad" providerId="LiveId" clId="{57A23566-E291-4AE1-A77A-2CBFBBB2BD24}"/>
    <pc:docChg chg="custSel modSld">
      <pc:chgData name="Alfred Smith" userId="3c60a3631c0db8ad" providerId="LiveId" clId="{57A23566-E291-4AE1-A77A-2CBFBBB2BD24}" dt="2023-01-17T06:50:30.433" v="54"/>
      <pc:docMkLst>
        <pc:docMk/>
      </pc:docMkLst>
      <pc:sldChg chg="delSp modTransition modAnim">
        <pc:chgData name="Alfred Smith" userId="3c60a3631c0db8ad" providerId="LiveId" clId="{57A23566-E291-4AE1-A77A-2CBFBBB2BD24}" dt="2023-01-17T06:48:51.660" v="26"/>
        <pc:sldMkLst>
          <pc:docMk/>
          <pc:sldMk cId="1499918570" sldId="257"/>
        </pc:sldMkLst>
        <pc:picChg chg="del">
          <ac:chgData name="Alfred Smith" userId="3c60a3631c0db8ad" providerId="LiveId" clId="{57A23566-E291-4AE1-A77A-2CBFBBB2BD24}" dt="2023-01-17T06:48:51.660" v="26"/>
          <ac:picMkLst>
            <pc:docMk/>
            <pc:sldMk cId="1499918570" sldId="257"/>
            <ac:picMk id="8" creationId="{B0B4FE2B-BB8C-34DB-B47B-944C708DCCAC}"/>
          </ac:picMkLst>
        </pc:picChg>
      </pc:sldChg>
      <pc:sldChg chg="addSp delSp modSp mod modTransition">
        <pc:chgData name="Alfred Smith" userId="3c60a3631c0db8ad" providerId="LiveId" clId="{57A23566-E291-4AE1-A77A-2CBFBBB2BD24}" dt="2023-01-17T06:48:51.660" v="26"/>
        <pc:sldMkLst>
          <pc:docMk/>
          <pc:sldMk cId="3788111665" sldId="258"/>
        </pc:sldMkLst>
        <pc:spChg chg="del">
          <ac:chgData name="Alfred Smith" userId="3c60a3631c0db8ad" providerId="LiveId" clId="{57A23566-E291-4AE1-A77A-2CBFBBB2BD24}" dt="2023-01-17T06:47:26.298" v="12" actId="478"/>
          <ac:spMkLst>
            <pc:docMk/>
            <pc:sldMk cId="3788111665" sldId="258"/>
            <ac:spMk id="2" creationId="{F34EE02A-FDBB-91C6-902E-1FE8A031A184}"/>
          </ac:spMkLst>
        </pc:spChg>
        <pc:spChg chg="add mod">
          <ac:chgData name="Alfred Smith" userId="3c60a3631c0db8ad" providerId="LiveId" clId="{57A23566-E291-4AE1-A77A-2CBFBBB2BD24}" dt="2023-01-17T06:47:27.586" v="13"/>
          <ac:spMkLst>
            <pc:docMk/>
            <pc:sldMk cId="3788111665" sldId="258"/>
            <ac:spMk id="3" creationId="{E5A9E95D-6D43-64AC-615D-1659AA1A9545}"/>
          </ac:spMkLst>
        </pc:spChg>
      </pc:sldChg>
      <pc:sldChg chg="addSp delSp modSp mod modTransition modAnim">
        <pc:chgData name="Alfred Smith" userId="3c60a3631c0db8ad" providerId="LiveId" clId="{57A23566-E291-4AE1-A77A-2CBFBBB2BD24}" dt="2023-01-17T06:49:45.527" v="40"/>
        <pc:sldMkLst>
          <pc:docMk/>
          <pc:sldMk cId="454763615" sldId="259"/>
        </pc:sldMkLst>
        <pc:spChg chg="add mod">
          <ac:chgData name="Alfred Smith" userId="3c60a3631c0db8ad" providerId="LiveId" clId="{57A23566-E291-4AE1-A77A-2CBFBBB2BD24}" dt="2023-01-17T06:49:45.527" v="40"/>
          <ac:spMkLst>
            <pc:docMk/>
            <pc:sldMk cId="454763615" sldId="259"/>
            <ac:spMk id="2" creationId="{23260125-F83E-532B-FE70-29BDBCCA04CE}"/>
          </ac:spMkLst>
        </pc:spChg>
        <pc:spChg chg="del">
          <ac:chgData name="Alfred Smith" userId="3c60a3631c0db8ad" providerId="LiveId" clId="{57A23566-E291-4AE1-A77A-2CBFBBB2BD24}" dt="2023-01-17T06:49:29.360" v="39" actId="478"/>
          <ac:spMkLst>
            <pc:docMk/>
            <pc:sldMk cId="454763615" sldId="259"/>
            <ac:spMk id="3" creationId="{A58184BD-88F1-BA02-40C1-D8403D0EEC0D}"/>
          </ac:spMkLst>
        </pc:spChg>
        <pc:picChg chg="del">
          <ac:chgData name="Alfred Smith" userId="3c60a3631c0db8ad" providerId="LiveId" clId="{57A23566-E291-4AE1-A77A-2CBFBBB2BD24}" dt="2023-01-17T06:48:51.660" v="26"/>
          <ac:picMkLst>
            <pc:docMk/>
            <pc:sldMk cId="454763615" sldId="259"/>
            <ac:picMk id="8" creationId="{6C746376-1F52-7A87-9906-B1000A3FD94F}"/>
          </ac:picMkLst>
        </pc:picChg>
      </pc:sldChg>
      <pc:sldChg chg="addSp delSp modSp mod modTransition modAnim">
        <pc:chgData name="Alfred Smith" userId="3c60a3631c0db8ad" providerId="LiveId" clId="{57A23566-E291-4AE1-A77A-2CBFBBB2BD24}" dt="2023-01-17T06:49:55.081" v="43"/>
        <pc:sldMkLst>
          <pc:docMk/>
          <pc:sldMk cId="2346136586" sldId="260"/>
        </pc:sldMkLst>
        <pc:spChg chg="add mod">
          <ac:chgData name="Alfred Smith" userId="3c60a3631c0db8ad" providerId="LiveId" clId="{57A23566-E291-4AE1-A77A-2CBFBBB2BD24}" dt="2023-01-17T06:49:55.081" v="43"/>
          <ac:spMkLst>
            <pc:docMk/>
            <pc:sldMk cId="2346136586" sldId="260"/>
            <ac:spMk id="2" creationId="{1B427142-1A33-5461-D817-D4D8F662A211}"/>
          </ac:spMkLst>
        </pc:spChg>
        <pc:spChg chg="del">
          <ac:chgData name="Alfred Smith" userId="3c60a3631c0db8ad" providerId="LiveId" clId="{57A23566-E291-4AE1-A77A-2CBFBBB2BD24}" dt="2023-01-17T06:49:27.354" v="38" actId="478"/>
          <ac:spMkLst>
            <pc:docMk/>
            <pc:sldMk cId="2346136586" sldId="260"/>
            <ac:spMk id="3" creationId="{A58184BD-88F1-BA02-40C1-D8403D0EEC0D}"/>
          </ac:spMkLst>
        </pc:spChg>
        <pc:picChg chg="del">
          <ac:chgData name="Alfred Smith" userId="3c60a3631c0db8ad" providerId="LiveId" clId="{57A23566-E291-4AE1-A77A-2CBFBBB2BD24}" dt="2023-01-17T06:48:51.660" v="26"/>
          <ac:picMkLst>
            <pc:docMk/>
            <pc:sldMk cId="2346136586" sldId="260"/>
            <ac:picMk id="38" creationId="{8D716C46-9CD6-DE5F-74EB-F5779A50F5BC}"/>
          </ac:picMkLst>
        </pc:picChg>
      </pc:sldChg>
      <pc:sldChg chg="addSp delSp modSp mod modTransition modAnim">
        <pc:chgData name="Alfred Smith" userId="3c60a3631c0db8ad" providerId="LiveId" clId="{57A23566-E291-4AE1-A77A-2CBFBBB2BD24}" dt="2023-01-17T06:50:00.749" v="44"/>
        <pc:sldMkLst>
          <pc:docMk/>
          <pc:sldMk cId="4037329247" sldId="261"/>
        </pc:sldMkLst>
        <pc:spChg chg="add mod">
          <ac:chgData name="Alfred Smith" userId="3c60a3631c0db8ad" providerId="LiveId" clId="{57A23566-E291-4AE1-A77A-2CBFBBB2BD24}" dt="2023-01-17T06:50:00.749" v="44"/>
          <ac:spMkLst>
            <pc:docMk/>
            <pc:sldMk cId="4037329247" sldId="261"/>
            <ac:spMk id="2" creationId="{2C310D12-38EF-6BB0-A1BE-58966D41454A}"/>
          </ac:spMkLst>
        </pc:spChg>
        <pc:spChg chg="del">
          <ac:chgData name="Alfred Smith" userId="3c60a3631c0db8ad" providerId="LiveId" clId="{57A23566-E291-4AE1-A77A-2CBFBBB2BD24}" dt="2023-01-17T06:49:25.833" v="37" actId="478"/>
          <ac:spMkLst>
            <pc:docMk/>
            <pc:sldMk cId="4037329247" sldId="261"/>
            <ac:spMk id="3" creationId="{A58184BD-88F1-BA02-40C1-D8403D0EEC0D}"/>
          </ac:spMkLst>
        </pc:spChg>
        <pc:picChg chg="del">
          <ac:chgData name="Alfred Smith" userId="3c60a3631c0db8ad" providerId="LiveId" clId="{57A23566-E291-4AE1-A77A-2CBFBBB2BD24}" dt="2023-01-17T06:48:51.660" v="26"/>
          <ac:picMkLst>
            <pc:docMk/>
            <pc:sldMk cId="4037329247" sldId="261"/>
            <ac:picMk id="18" creationId="{9FBDD762-B519-266D-A87A-941DAE4E70CD}"/>
          </ac:picMkLst>
        </pc:picChg>
      </pc:sldChg>
      <pc:sldChg chg="addSp delSp modSp mod modTransition modAnim">
        <pc:chgData name="Alfred Smith" userId="3c60a3631c0db8ad" providerId="LiveId" clId="{57A23566-E291-4AE1-A77A-2CBFBBB2BD24}" dt="2023-01-17T06:50:02.630" v="45"/>
        <pc:sldMkLst>
          <pc:docMk/>
          <pc:sldMk cId="1909638311" sldId="262"/>
        </pc:sldMkLst>
        <pc:spChg chg="add mod">
          <ac:chgData name="Alfred Smith" userId="3c60a3631c0db8ad" providerId="LiveId" clId="{57A23566-E291-4AE1-A77A-2CBFBBB2BD24}" dt="2023-01-17T06:50:02.630" v="45"/>
          <ac:spMkLst>
            <pc:docMk/>
            <pc:sldMk cId="1909638311" sldId="262"/>
            <ac:spMk id="2" creationId="{23DD34E4-F742-6479-8B94-31D2636706C6}"/>
          </ac:spMkLst>
        </pc:spChg>
        <pc:spChg chg="del">
          <ac:chgData name="Alfred Smith" userId="3c60a3631c0db8ad" providerId="LiveId" clId="{57A23566-E291-4AE1-A77A-2CBFBBB2BD24}" dt="2023-01-17T06:49:24.349" v="36" actId="478"/>
          <ac:spMkLst>
            <pc:docMk/>
            <pc:sldMk cId="1909638311" sldId="262"/>
            <ac:spMk id="3" creationId="{A58184BD-88F1-BA02-40C1-D8403D0EEC0D}"/>
          </ac:spMkLst>
        </pc:spChg>
        <pc:picChg chg="del">
          <ac:chgData name="Alfred Smith" userId="3c60a3631c0db8ad" providerId="LiveId" clId="{57A23566-E291-4AE1-A77A-2CBFBBB2BD24}" dt="2023-01-17T06:48:51.660" v="26"/>
          <ac:picMkLst>
            <pc:docMk/>
            <pc:sldMk cId="1909638311" sldId="262"/>
            <ac:picMk id="25" creationId="{E8FE2185-052F-97E5-3349-FF5F33BB1D1F}"/>
          </ac:picMkLst>
        </pc:picChg>
      </pc:sldChg>
      <pc:sldChg chg="addSp delSp modSp mod modTransition modAnim">
        <pc:chgData name="Alfred Smith" userId="3c60a3631c0db8ad" providerId="LiveId" clId="{57A23566-E291-4AE1-A77A-2CBFBBB2BD24}" dt="2023-01-17T06:50:04.171" v="46"/>
        <pc:sldMkLst>
          <pc:docMk/>
          <pc:sldMk cId="641208035" sldId="263"/>
        </pc:sldMkLst>
        <pc:spChg chg="add mod">
          <ac:chgData name="Alfred Smith" userId="3c60a3631c0db8ad" providerId="LiveId" clId="{57A23566-E291-4AE1-A77A-2CBFBBB2BD24}" dt="2023-01-17T06:50:04.171" v="46"/>
          <ac:spMkLst>
            <pc:docMk/>
            <pc:sldMk cId="641208035" sldId="263"/>
            <ac:spMk id="2" creationId="{CE0D5C7C-4079-88E1-EB78-FC9E4484BFCE}"/>
          </ac:spMkLst>
        </pc:spChg>
        <pc:spChg chg="del">
          <ac:chgData name="Alfred Smith" userId="3c60a3631c0db8ad" providerId="LiveId" clId="{57A23566-E291-4AE1-A77A-2CBFBBB2BD24}" dt="2023-01-17T06:49:19.633" v="35" actId="478"/>
          <ac:spMkLst>
            <pc:docMk/>
            <pc:sldMk cId="641208035" sldId="263"/>
            <ac:spMk id="3" creationId="{A58184BD-88F1-BA02-40C1-D8403D0EEC0D}"/>
          </ac:spMkLst>
        </pc:spChg>
        <pc:picChg chg="del">
          <ac:chgData name="Alfred Smith" userId="3c60a3631c0db8ad" providerId="LiveId" clId="{57A23566-E291-4AE1-A77A-2CBFBBB2BD24}" dt="2023-01-17T06:48:51.660" v="26"/>
          <ac:picMkLst>
            <pc:docMk/>
            <pc:sldMk cId="641208035" sldId="263"/>
            <ac:picMk id="19" creationId="{AFC05D8B-388B-0A20-AEA5-B7CF36254CC5}"/>
          </ac:picMkLst>
        </pc:picChg>
      </pc:sldChg>
      <pc:sldChg chg="addSp delSp modSp mod modTransition modAnim">
        <pc:chgData name="Alfred Smith" userId="3c60a3631c0db8ad" providerId="LiveId" clId="{57A23566-E291-4AE1-A77A-2CBFBBB2BD24}" dt="2023-01-17T06:50:05.690" v="47"/>
        <pc:sldMkLst>
          <pc:docMk/>
          <pc:sldMk cId="4044745628" sldId="264"/>
        </pc:sldMkLst>
        <pc:spChg chg="add mod">
          <ac:chgData name="Alfred Smith" userId="3c60a3631c0db8ad" providerId="LiveId" clId="{57A23566-E291-4AE1-A77A-2CBFBBB2BD24}" dt="2023-01-17T06:50:05.690" v="47"/>
          <ac:spMkLst>
            <pc:docMk/>
            <pc:sldMk cId="4044745628" sldId="264"/>
            <ac:spMk id="2" creationId="{D26E710C-96FE-322A-E943-5C263DAAF7F4}"/>
          </ac:spMkLst>
        </pc:spChg>
        <pc:spChg chg="del">
          <ac:chgData name="Alfred Smith" userId="3c60a3631c0db8ad" providerId="LiveId" clId="{57A23566-E291-4AE1-A77A-2CBFBBB2BD24}" dt="2023-01-17T06:49:18.184" v="34" actId="478"/>
          <ac:spMkLst>
            <pc:docMk/>
            <pc:sldMk cId="4044745628" sldId="264"/>
            <ac:spMk id="3" creationId="{A58184BD-88F1-BA02-40C1-D8403D0EEC0D}"/>
          </ac:spMkLst>
        </pc:spChg>
        <pc:picChg chg="del">
          <ac:chgData name="Alfred Smith" userId="3c60a3631c0db8ad" providerId="LiveId" clId="{57A23566-E291-4AE1-A77A-2CBFBBB2BD24}" dt="2023-01-17T06:48:51.660" v="26"/>
          <ac:picMkLst>
            <pc:docMk/>
            <pc:sldMk cId="4044745628" sldId="264"/>
            <ac:picMk id="12" creationId="{F5CA6436-2589-84E9-44A7-5F3CB60D3DA7}"/>
          </ac:picMkLst>
        </pc:picChg>
      </pc:sldChg>
      <pc:sldChg chg="addSp delSp modSp mod modTransition modAnim">
        <pc:chgData name="Alfred Smith" userId="3c60a3631c0db8ad" providerId="LiveId" clId="{57A23566-E291-4AE1-A77A-2CBFBBB2BD24}" dt="2023-01-17T06:50:07.226" v="48"/>
        <pc:sldMkLst>
          <pc:docMk/>
          <pc:sldMk cId="978260341" sldId="265"/>
        </pc:sldMkLst>
        <pc:spChg chg="add mod">
          <ac:chgData name="Alfred Smith" userId="3c60a3631c0db8ad" providerId="LiveId" clId="{57A23566-E291-4AE1-A77A-2CBFBBB2BD24}" dt="2023-01-17T06:50:07.226" v="48"/>
          <ac:spMkLst>
            <pc:docMk/>
            <pc:sldMk cId="978260341" sldId="265"/>
            <ac:spMk id="2" creationId="{AB14E573-0CFC-A6ED-C481-52F8BD8E2155}"/>
          </ac:spMkLst>
        </pc:spChg>
        <pc:spChg chg="del">
          <ac:chgData name="Alfred Smith" userId="3c60a3631c0db8ad" providerId="LiveId" clId="{57A23566-E291-4AE1-A77A-2CBFBBB2BD24}" dt="2023-01-17T06:49:15.661" v="33" actId="478"/>
          <ac:spMkLst>
            <pc:docMk/>
            <pc:sldMk cId="978260341" sldId="265"/>
            <ac:spMk id="3" creationId="{A58184BD-88F1-BA02-40C1-D8403D0EEC0D}"/>
          </ac:spMkLst>
        </pc:spChg>
        <pc:picChg chg="del">
          <ac:chgData name="Alfred Smith" userId="3c60a3631c0db8ad" providerId="LiveId" clId="{57A23566-E291-4AE1-A77A-2CBFBBB2BD24}" dt="2023-01-17T06:48:51.660" v="26"/>
          <ac:picMkLst>
            <pc:docMk/>
            <pc:sldMk cId="978260341" sldId="265"/>
            <ac:picMk id="19" creationId="{66ECB805-9D69-AC55-ED09-EF6D99696207}"/>
          </ac:picMkLst>
        </pc:picChg>
      </pc:sldChg>
      <pc:sldChg chg="addSp delSp modSp mod modTransition modAnim">
        <pc:chgData name="Alfred Smith" userId="3c60a3631c0db8ad" providerId="LiveId" clId="{57A23566-E291-4AE1-A77A-2CBFBBB2BD24}" dt="2023-01-17T06:50:21.938" v="49"/>
        <pc:sldMkLst>
          <pc:docMk/>
          <pc:sldMk cId="3575870363" sldId="266"/>
        </pc:sldMkLst>
        <pc:spChg chg="add mod">
          <ac:chgData name="Alfred Smith" userId="3c60a3631c0db8ad" providerId="LiveId" clId="{57A23566-E291-4AE1-A77A-2CBFBBB2BD24}" dt="2023-01-17T06:50:21.938" v="49"/>
          <ac:spMkLst>
            <pc:docMk/>
            <pc:sldMk cId="3575870363" sldId="266"/>
            <ac:spMk id="2" creationId="{BBCD61F5-3B02-2BE6-3E76-5DE87B7A13EE}"/>
          </ac:spMkLst>
        </pc:spChg>
        <pc:spChg chg="del">
          <ac:chgData name="Alfred Smith" userId="3c60a3631c0db8ad" providerId="LiveId" clId="{57A23566-E291-4AE1-A77A-2CBFBBB2BD24}" dt="2023-01-17T06:49:13.611" v="32" actId="478"/>
          <ac:spMkLst>
            <pc:docMk/>
            <pc:sldMk cId="3575870363" sldId="266"/>
            <ac:spMk id="3" creationId="{A58184BD-88F1-BA02-40C1-D8403D0EEC0D}"/>
          </ac:spMkLst>
        </pc:spChg>
        <pc:picChg chg="del">
          <ac:chgData name="Alfred Smith" userId="3c60a3631c0db8ad" providerId="LiveId" clId="{57A23566-E291-4AE1-A77A-2CBFBBB2BD24}" dt="2023-01-17T06:48:51.660" v="26"/>
          <ac:picMkLst>
            <pc:docMk/>
            <pc:sldMk cId="3575870363" sldId="266"/>
            <ac:picMk id="8" creationId="{975AFD83-5537-0857-D04A-B28ADA4B15F3}"/>
          </ac:picMkLst>
        </pc:picChg>
      </pc:sldChg>
      <pc:sldChg chg="addSp delSp modSp mod modTransition modAnim">
        <pc:chgData name="Alfred Smith" userId="3c60a3631c0db8ad" providerId="LiveId" clId="{57A23566-E291-4AE1-A77A-2CBFBBB2BD24}" dt="2023-01-17T06:50:23.606" v="50"/>
        <pc:sldMkLst>
          <pc:docMk/>
          <pc:sldMk cId="4017137865" sldId="267"/>
        </pc:sldMkLst>
        <pc:spChg chg="add mod">
          <ac:chgData name="Alfred Smith" userId="3c60a3631c0db8ad" providerId="LiveId" clId="{57A23566-E291-4AE1-A77A-2CBFBBB2BD24}" dt="2023-01-17T06:50:23.606" v="50"/>
          <ac:spMkLst>
            <pc:docMk/>
            <pc:sldMk cId="4017137865" sldId="267"/>
            <ac:spMk id="2" creationId="{D16BFD34-C93B-B2C2-375F-065C01C50AE3}"/>
          </ac:spMkLst>
        </pc:spChg>
        <pc:spChg chg="del">
          <ac:chgData name="Alfred Smith" userId="3c60a3631c0db8ad" providerId="LiveId" clId="{57A23566-E291-4AE1-A77A-2CBFBBB2BD24}" dt="2023-01-17T06:49:12.117" v="31" actId="478"/>
          <ac:spMkLst>
            <pc:docMk/>
            <pc:sldMk cId="4017137865" sldId="267"/>
            <ac:spMk id="3" creationId="{A58184BD-88F1-BA02-40C1-D8403D0EEC0D}"/>
          </ac:spMkLst>
        </pc:spChg>
        <pc:picChg chg="del">
          <ac:chgData name="Alfred Smith" userId="3c60a3631c0db8ad" providerId="LiveId" clId="{57A23566-E291-4AE1-A77A-2CBFBBB2BD24}" dt="2023-01-17T06:48:51.660" v="26"/>
          <ac:picMkLst>
            <pc:docMk/>
            <pc:sldMk cId="4017137865" sldId="267"/>
            <ac:picMk id="16" creationId="{F4C9BB28-15A2-7CD9-FAD0-916F7D7A343F}"/>
          </ac:picMkLst>
        </pc:picChg>
      </pc:sldChg>
      <pc:sldChg chg="addSp delSp modSp mod modTransition modAnim">
        <pc:chgData name="Alfred Smith" userId="3c60a3631c0db8ad" providerId="LiveId" clId="{57A23566-E291-4AE1-A77A-2CBFBBB2BD24}" dt="2023-01-17T06:50:25.269" v="51"/>
        <pc:sldMkLst>
          <pc:docMk/>
          <pc:sldMk cId="3137811553" sldId="268"/>
        </pc:sldMkLst>
        <pc:spChg chg="add mod">
          <ac:chgData name="Alfred Smith" userId="3c60a3631c0db8ad" providerId="LiveId" clId="{57A23566-E291-4AE1-A77A-2CBFBBB2BD24}" dt="2023-01-17T06:50:25.269" v="51"/>
          <ac:spMkLst>
            <pc:docMk/>
            <pc:sldMk cId="3137811553" sldId="268"/>
            <ac:spMk id="2" creationId="{118C9465-C33D-B6D6-15C7-6F61307D158F}"/>
          </ac:spMkLst>
        </pc:spChg>
        <pc:spChg chg="del">
          <ac:chgData name="Alfred Smith" userId="3c60a3631c0db8ad" providerId="LiveId" clId="{57A23566-E291-4AE1-A77A-2CBFBBB2BD24}" dt="2023-01-17T06:49:10.661" v="30" actId="478"/>
          <ac:spMkLst>
            <pc:docMk/>
            <pc:sldMk cId="3137811553" sldId="268"/>
            <ac:spMk id="3" creationId="{A58184BD-88F1-BA02-40C1-D8403D0EEC0D}"/>
          </ac:spMkLst>
        </pc:spChg>
        <pc:picChg chg="del">
          <ac:chgData name="Alfred Smith" userId="3c60a3631c0db8ad" providerId="LiveId" clId="{57A23566-E291-4AE1-A77A-2CBFBBB2BD24}" dt="2023-01-17T06:48:51.660" v="26"/>
          <ac:picMkLst>
            <pc:docMk/>
            <pc:sldMk cId="3137811553" sldId="268"/>
            <ac:picMk id="18" creationId="{ED588601-B908-1A00-DC67-54596D7A628A}"/>
          </ac:picMkLst>
        </pc:picChg>
      </pc:sldChg>
      <pc:sldChg chg="addSp delSp modSp mod modTransition modAnim">
        <pc:chgData name="Alfred Smith" userId="3c60a3631c0db8ad" providerId="LiveId" clId="{57A23566-E291-4AE1-A77A-2CBFBBB2BD24}" dt="2023-01-17T06:50:27.079" v="52"/>
        <pc:sldMkLst>
          <pc:docMk/>
          <pc:sldMk cId="100491716" sldId="269"/>
        </pc:sldMkLst>
        <pc:spChg chg="add mod">
          <ac:chgData name="Alfred Smith" userId="3c60a3631c0db8ad" providerId="LiveId" clId="{57A23566-E291-4AE1-A77A-2CBFBBB2BD24}" dt="2023-01-17T06:50:27.079" v="52"/>
          <ac:spMkLst>
            <pc:docMk/>
            <pc:sldMk cId="100491716" sldId="269"/>
            <ac:spMk id="2" creationId="{79E2AA2E-2DA6-177E-60AF-6D77BBF2E20D}"/>
          </ac:spMkLst>
        </pc:spChg>
        <pc:spChg chg="del">
          <ac:chgData name="Alfred Smith" userId="3c60a3631c0db8ad" providerId="LiveId" clId="{57A23566-E291-4AE1-A77A-2CBFBBB2BD24}" dt="2023-01-17T06:49:08.906" v="29" actId="478"/>
          <ac:spMkLst>
            <pc:docMk/>
            <pc:sldMk cId="100491716" sldId="269"/>
            <ac:spMk id="3" creationId="{A58184BD-88F1-BA02-40C1-D8403D0EEC0D}"/>
          </ac:spMkLst>
        </pc:spChg>
        <pc:picChg chg="del">
          <ac:chgData name="Alfred Smith" userId="3c60a3631c0db8ad" providerId="LiveId" clId="{57A23566-E291-4AE1-A77A-2CBFBBB2BD24}" dt="2023-01-17T06:48:51.660" v="26"/>
          <ac:picMkLst>
            <pc:docMk/>
            <pc:sldMk cId="100491716" sldId="269"/>
            <ac:picMk id="17" creationId="{8284A092-45D1-E909-A492-D559AF14B158}"/>
          </ac:picMkLst>
        </pc:picChg>
      </pc:sldChg>
      <pc:sldChg chg="modSp mod modTransition">
        <pc:chgData name="Alfred Smith" userId="3c60a3631c0db8ad" providerId="LiveId" clId="{57A23566-E291-4AE1-A77A-2CBFBBB2BD24}" dt="2023-01-17T06:48:51.660" v="26"/>
        <pc:sldMkLst>
          <pc:docMk/>
          <pc:sldMk cId="4120481681" sldId="270"/>
        </pc:sldMkLst>
        <pc:spChg chg="mod">
          <ac:chgData name="Alfred Smith" userId="3c60a3631c0db8ad" providerId="LiveId" clId="{57A23566-E291-4AE1-A77A-2CBFBBB2BD24}" dt="2023-01-17T06:46:46.276" v="11" actId="1076"/>
          <ac:spMkLst>
            <pc:docMk/>
            <pc:sldMk cId="4120481681" sldId="270"/>
            <ac:spMk id="3" creationId="{B4248A54-46F0-29F9-D418-E9872BF62C22}"/>
          </ac:spMkLst>
        </pc:spChg>
      </pc:sldChg>
      <pc:sldChg chg="addSp delSp modSp mod modTransition">
        <pc:chgData name="Alfred Smith" userId="3c60a3631c0db8ad" providerId="LiveId" clId="{57A23566-E291-4AE1-A77A-2CBFBBB2BD24}" dt="2023-01-17T06:49:51.358" v="42"/>
        <pc:sldMkLst>
          <pc:docMk/>
          <pc:sldMk cId="939110669" sldId="271"/>
        </pc:sldMkLst>
        <pc:spChg chg="mod">
          <ac:chgData name="Alfred Smith" userId="3c60a3631c0db8ad" providerId="LiveId" clId="{57A23566-E291-4AE1-A77A-2CBFBBB2BD24}" dt="2023-01-17T06:48:09.427" v="14"/>
          <ac:spMkLst>
            <pc:docMk/>
            <pc:sldMk cId="939110669" sldId="271"/>
            <ac:spMk id="2" creationId="{209658CC-5CB4-63B9-7082-01508AC3FFB5}"/>
          </ac:spMkLst>
        </pc:spChg>
        <pc:spChg chg="add del mod">
          <ac:chgData name="Alfred Smith" userId="3c60a3631c0db8ad" providerId="LiveId" clId="{57A23566-E291-4AE1-A77A-2CBFBBB2BD24}" dt="2023-01-17T06:49:51.358" v="42"/>
          <ac:spMkLst>
            <pc:docMk/>
            <pc:sldMk cId="939110669" sldId="271"/>
            <ac:spMk id="4" creationId="{A985D4D3-4C9C-0586-5669-84E74B45EBD4}"/>
          </ac:spMkLst>
        </pc:spChg>
      </pc:sldChg>
      <pc:sldChg chg="modSp mod modTransition">
        <pc:chgData name="Alfred Smith" userId="3c60a3631c0db8ad" providerId="LiveId" clId="{57A23566-E291-4AE1-A77A-2CBFBBB2BD24}" dt="2023-01-17T06:48:51.660" v="26"/>
        <pc:sldMkLst>
          <pc:docMk/>
          <pc:sldMk cId="4024569785" sldId="272"/>
        </pc:sldMkLst>
        <pc:spChg chg="mod">
          <ac:chgData name="Alfred Smith" userId="3c60a3631c0db8ad" providerId="LiveId" clId="{57A23566-E291-4AE1-A77A-2CBFBBB2BD24}" dt="2023-01-17T06:48:12.570" v="15"/>
          <ac:spMkLst>
            <pc:docMk/>
            <pc:sldMk cId="4024569785" sldId="272"/>
            <ac:spMk id="2" creationId="{534E0857-A167-3868-41C2-BBD68BE91904}"/>
          </ac:spMkLst>
        </pc:spChg>
      </pc:sldChg>
      <pc:sldChg chg="modSp mod modTransition">
        <pc:chgData name="Alfred Smith" userId="3c60a3631c0db8ad" providerId="LiveId" clId="{57A23566-E291-4AE1-A77A-2CBFBBB2BD24}" dt="2023-01-17T06:48:51.660" v="26"/>
        <pc:sldMkLst>
          <pc:docMk/>
          <pc:sldMk cId="487179600" sldId="273"/>
        </pc:sldMkLst>
        <pc:spChg chg="mod">
          <ac:chgData name="Alfred Smith" userId="3c60a3631c0db8ad" providerId="LiveId" clId="{57A23566-E291-4AE1-A77A-2CBFBBB2BD24}" dt="2023-01-17T06:48:15.967" v="16"/>
          <ac:spMkLst>
            <pc:docMk/>
            <pc:sldMk cId="487179600" sldId="273"/>
            <ac:spMk id="2" creationId="{3F479CD9-D52D-2634-FDED-AF3D0A3B08C5}"/>
          </ac:spMkLst>
        </pc:spChg>
      </pc:sldChg>
      <pc:sldChg chg="modSp mod modTransition">
        <pc:chgData name="Alfred Smith" userId="3c60a3631c0db8ad" providerId="LiveId" clId="{57A23566-E291-4AE1-A77A-2CBFBBB2BD24}" dt="2023-01-17T06:48:51.660" v="26"/>
        <pc:sldMkLst>
          <pc:docMk/>
          <pc:sldMk cId="2168401200" sldId="274"/>
        </pc:sldMkLst>
        <pc:spChg chg="mod">
          <ac:chgData name="Alfred Smith" userId="3c60a3631c0db8ad" providerId="LiveId" clId="{57A23566-E291-4AE1-A77A-2CBFBBB2BD24}" dt="2023-01-17T06:48:18.972" v="17"/>
          <ac:spMkLst>
            <pc:docMk/>
            <pc:sldMk cId="2168401200" sldId="274"/>
            <ac:spMk id="2" creationId="{98606152-1C7B-6D65-CA62-060BB4524F64}"/>
          </ac:spMkLst>
        </pc:spChg>
      </pc:sldChg>
      <pc:sldChg chg="modSp mod modTransition">
        <pc:chgData name="Alfred Smith" userId="3c60a3631c0db8ad" providerId="LiveId" clId="{57A23566-E291-4AE1-A77A-2CBFBBB2BD24}" dt="2023-01-17T06:48:51.660" v="26"/>
        <pc:sldMkLst>
          <pc:docMk/>
          <pc:sldMk cId="2996969115" sldId="275"/>
        </pc:sldMkLst>
        <pc:spChg chg="mod">
          <ac:chgData name="Alfred Smith" userId="3c60a3631c0db8ad" providerId="LiveId" clId="{57A23566-E291-4AE1-A77A-2CBFBBB2BD24}" dt="2023-01-17T06:48:22.456" v="18"/>
          <ac:spMkLst>
            <pc:docMk/>
            <pc:sldMk cId="2996969115" sldId="275"/>
            <ac:spMk id="2" creationId="{A3D2E1DA-A7B0-DBB2-7AD6-EC0BC54F9C7A}"/>
          </ac:spMkLst>
        </pc:spChg>
      </pc:sldChg>
      <pc:sldChg chg="modSp mod modTransition">
        <pc:chgData name="Alfred Smith" userId="3c60a3631c0db8ad" providerId="LiveId" clId="{57A23566-E291-4AE1-A77A-2CBFBBB2BD24}" dt="2023-01-17T06:48:51.660" v="26"/>
        <pc:sldMkLst>
          <pc:docMk/>
          <pc:sldMk cId="2390376940" sldId="276"/>
        </pc:sldMkLst>
        <pc:spChg chg="mod">
          <ac:chgData name="Alfred Smith" userId="3c60a3631c0db8ad" providerId="LiveId" clId="{57A23566-E291-4AE1-A77A-2CBFBBB2BD24}" dt="2023-01-17T06:48:25.475" v="19"/>
          <ac:spMkLst>
            <pc:docMk/>
            <pc:sldMk cId="2390376940" sldId="276"/>
            <ac:spMk id="2" creationId="{1E325746-EA7C-6F19-9CF5-28603B0E23F0}"/>
          </ac:spMkLst>
        </pc:spChg>
      </pc:sldChg>
      <pc:sldChg chg="modSp mod modTransition">
        <pc:chgData name="Alfred Smith" userId="3c60a3631c0db8ad" providerId="LiveId" clId="{57A23566-E291-4AE1-A77A-2CBFBBB2BD24}" dt="2023-01-17T06:48:51.660" v="26"/>
        <pc:sldMkLst>
          <pc:docMk/>
          <pc:sldMk cId="4265919077" sldId="277"/>
        </pc:sldMkLst>
        <pc:spChg chg="mod">
          <ac:chgData name="Alfred Smith" userId="3c60a3631c0db8ad" providerId="LiveId" clId="{57A23566-E291-4AE1-A77A-2CBFBBB2BD24}" dt="2023-01-17T06:48:28.103" v="20"/>
          <ac:spMkLst>
            <pc:docMk/>
            <pc:sldMk cId="4265919077" sldId="277"/>
            <ac:spMk id="2" creationId="{361772C1-AD4E-285D-A0D8-E5E9B1C32614}"/>
          </ac:spMkLst>
        </pc:spChg>
      </pc:sldChg>
      <pc:sldChg chg="modSp mod modTransition">
        <pc:chgData name="Alfred Smith" userId="3c60a3631c0db8ad" providerId="LiveId" clId="{57A23566-E291-4AE1-A77A-2CBFBBB2BD24}" dt="2023-01-17T06:48:51.660" v="26"/>
        <pc:sldMkLst>
          <pc:docMk/>
          <pc:sldMk cId="210266664" sldId="278"/>
        </pc:sldMkLst>
        <pc:spChg chg="mod">
          <ac:chgData name="Alfred Smith" userId="3c60a3631c0db8ad" providerId="LiveId" clId="{57A23566-E291-4AE1-A77A-2CBFBBB2BD24}" dt="2023-01-17T06:48:31.078" v="21"/>
          <ac:spMkLst>
            <pc:docMk/>
            <pc:sldMk cId="210266664" sldId="278"/>
            <ac:spMk id="2" creationId="{552F598F-B388-F116-5C4A-59D79A356E17}"/>
          </ac:spMkLst>
        </pc:spChg>
      </pc:sldChg>
      <pc:sldChg chg="modSp mod modTransition">
        <pc:chgData name="Alfred Smith" userId="3c60a3631c0db8ad" providerId="LiveId" clId="{57A23566-E291-4AE1-A77A-2CBFBBB2BD24}" dt="2023-01-17T06:48:51.660" v="26"/>
        <pc:sldMkLst>
          <pc:docMk/>
          <pc:sldMk cId="888433145" sldId="279"/>
        </pc:sldMkLst>
        <pc:spChg chg="mod">
          <ac:chgData name="Alfred Smith" userId="3c60a3631c0db8ad" providerId="LiveId" clId="{57A23566-E291-4AE1-A77A-2CBFBBB2BD24}" dt="2023-01-17T06:48:33.686" v="22"/>
          <ac:spMkLst>
            <pc:docMk/>
            <pc:sldMk cId="888433145" sldId="279"/>
            <ac:spMk id="2" creationId="{96577EF2-F5F5-ABDD-6BEB-6DCDCC0A8175}"/>
          </ac:spMkLst>
        </pc:spChg>
      </pc:sldChg>
      <pc:sldChg chg="modSp mod modTransition">
        <pc:chgData name="Alfred Smith" userId="3c60a3631c0db8ad" providerId="LiveId" clId="{57A23566-E291-4AE1-A77A-2CBFBBB2BD24}" dt="2023-01-17T06:48:51.660" v="26"/>
        <pc:sldMkLst>
          <pc:docMk/>
          <pc:sldMk cId="791300187" sldId="280"/>
        </pc:sldMkLst>
        <pc:spChg chg="mod">
          <ac:chgData name="Alfred Smith" userId="3c60a3631c0db8ad" providerId="LiveId" clId="{57A23566-E291-4AE1-A77A-2CBFBBB2BD24}" dt="2023-01-17T06:48:36.791" v="23"/>
          <ac:spMkLst>
            <pc:docMk/>
            <pc:sldMk cId="791300187" sldId="280"/>
            <ac:spMk id="2" creationId="{9F7C6E89-E365-4445-7176-9AA003B8F283}"/>
          </ac:spMkLst>
        </pc:spChg>
      </pc:sldChg>
      <pc:sldChg chg="addSp delSp modSp mod modTransition modAnim">
        <pc:chgData name="Alfred Smith" userId="3c60a3631c0db8ad" providerId="LiveId" clId="{57A23566-E291-4AE1-A77A-2CBFBBB2BD24}" dt="2023-01-17T06:50:28.834" v="53"/>
        <pc:sldMkLst>
          <pc:docMk/>
          <pc:sldMk cId="1922139011" sldId="281"/>
        </pc:sldMkLst>
        <pc:spChg chg="add mod">
          <ac:chgData name="Alfred Smith" userId="3c60a3631c0db8ad" providerId="LiveId" clId="{57A23566-E291-4AE1-A77A-2CBFBBB2BD24}" dt="2023-01-17T06:50:28.834" v="53"/>
          <ac:spMkLst>
            <pc:docMk/>
            <pc:sldMk cId="1922139011" sldId="281"/>
            <ac:spMk id="2" creationId="{C2661260-6281-675E-DAB1-1BCD8528FE3E}"/>
          </ac:spMkLst>
        </pc:spChg>
        <pc:spChg chg="del">
          <ac:chgData name="Alfred Smith" userId="3c60a3631c0db8ad" providerId="LiveId" clId="{57A23566-E291-4AE1-A77A-2CBFBBB2BD24}" dt="2023-01-17T06:49:07.054" v="28" actId="478"/>
          <ac:spMkLst>
            <pc:docMk/>
            <pc:sldMk cId="1922139011" sldId="281"/>
            <ac:spMk id="3" creationId="{A58184BD-88F1-BA02-40C1-D8403D0EEC0D}"/>
          </ac:spMkLst>
        </pc:spChg>
        <pc:picChg chg="del">
          <ac:chgData name="Alfred Smith" userId="3c60a3631c0db8ad" providerId="LiveId" clId="{57A23566-E291-4AE1-A77A-2CBFBBB2BD24}" dt="2023-01-17T06:48:51.660" v="26"/>
          <ac:picMkLst>
            <pc:docMk/>
            <pc:sldMk cId="1922139011" sldId="281"/>
            <ac:picMk id="25" creationId="{12021345-362C-550B-51DC-625C59A076C7}"/>
          </ac:picMkLst>
        </pc:picChg>
      </pc:sldChg>
      <pc:sldChg chg="modSp mod modTransition">
        <pc:chgData name="Alfred Smith" userId="3c60a3631c0db8ad" providerId="LiveId" clId="{57A23566-E291-4AE1-A77A-2CBFBBB2BD24}" dt="2023-01-17T06:48:51.660" v="26"/>
        <pc:sldMkLst>
          <pc:docMk/>
          <pc:sldMk cId="1126511635" sldId="282"/>
        </pc:sldMkLst>
        <pc:spChg chg="mod">
          <ac:chgData name="Alfred Smith" userId="3c60a3631c0db8ad" providerId="LiveId" clId="{57A23566-E291-4AE1-A77A-2CBFBBB2BD24}" dt="2023-01-17T06:48:39.331" v="24"/>
          <ac:spMkLst>
            <pc:docMk/>
            <pc:sldMk cId="1126511635" sldId="282"/>
            <ac:spMk id="2" creationId="{7D0D087E-FB7C-612D-D8A1-40EB7332BE2F}"/>
          </ac:spMkLst>
        </pc:spChg>
      </pc:sldChg>
      <pc:sldChg chg="addSp delSp modSp mod modTransition modAnim">
        <pc:chgData name="Alfred Smith" userId="3c60a3631c0db8ad" providerId="LiveId" clId="{57A23566-E291-4AE1-A77A-2CBFBBB2BD24}" dt="2023-01-17T06:50:30.433" v="54"/>
        <pc:sldMkLst>
          <pc:docMk/>
          <pc:sldMk cId="3166251957" sldId="283"/>
        </pc:sldMkLst>
        <pc:spChg chg="add mod">
          <ac:chgData name="Alfred Smith" userId="3c60a3631c0db8ad" providerId="LiveId" clId="{57A23566-E291-4AE1-A77A-2CBFBBB2BD24}" dt="2023-01-17T06:50:30.433" v="54"/>
          <ac:spMkLst>
            <pc:docMk/>
            <pc:sldMk cId="3166251957" sldId="283"/>
            <ac:spMk id="2" creationId="{D79941CC-814F-2155-85E3-122519AC4B35}"/>
          </ac:spMkLst>
        </pc:spChg>
        <pc:spChg chg="del">
          <ac:chgData name="Alfred Smith" userId="3c60a3631c0db8ad" providerId="LiveId" clId="{57A23566-E291-4AE1-A77A-2CBFBBB2BD24}" dt="2023-01-17T06:49:05.678" v="27" actId="478"/>
          <ac:spMkLst>
            <pc:docMk/>
            <pc:sldMk cId="3166251957" sldId="283"/>
            <ac:spMk id="3" creationId="{A58184BD-88F1-BA02-40C1-D8403D0EEC0D}"/>
          </ac:spMkLst>
        </pc:spChg>
        <pc:picChg chg="del">
          <ac:chgData name="Alfred Smith" userId="3c60a3631c0db8ad" providerId="LiveId" clId="{57A23566-E291-4AE1-A77A-2CBFBBB2BD24}" dt="2023-01-17T06:48:51.660" v="26"/>
          <ac:picMkLst>
            <pc:docMk/>
            <pc:sldMk cId="3166251957" sldId="283"/>
            <ac:picMk id="16" creationId="{13899C7C-1050-66CF-28C7-4C32DC4FA438}"/>
          </ac:picMkLst>
        </pc:picChg>
      </pc:sldChg>
      <pc:sldChg chg="modSp mod modTransition">
        <pc:chgData name="Alfred Smith" userId="3c60a3631c0db8ad" providerId="LiveId" clId="{57A23566-E291-4AE1-A77A-2CBFBBB2BD24}" dt="2023-01-17T06:48:51.660" v="26"/>
        <pc:sldMkLst>
          <pc:docMk/>
          <pc:sldMk cId="3922583308" sldId="284"/>
        </pc:sldMkLst>
        <pc:spChg chg="mod">
          <ac:chgData name="Alfred Smith" userId="3c60a3631c0db8ad" providerId="LiveId" clId="{57A23566-E291-4AE1-A77A-2CBFBBB2BD24}" dt="2023-01-17T06:48:41.919" v="25"/>
          <ac:spMkLst>
            <pc:docMk/>
            <pc:sldMk cId="3922583308" sldId="284"/>
            <ac:spMk id="3" creationId="{223695AB-634B-A3F1-D9D0-AC9165E507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12-12-2023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42 </a:t>
            </a:r>
            <a:r>
              <a:rPr lang="en-IN" sz="1200" b="1" i="0" u="none" strike="noStrike" baseline="0" dirty="0">
                <a:latin typeface="TimesNewRomanPS-BoldMT"/>
              </a:rPr>
              <a:t>Temple Merchants</a:t>
            </a:r>
          </a:p>
          <a:p>
            <a:pPr algn="l"/>
            <a:r>
              <a:rPr lang="en-US" sz="1200" b="0" i="0" u="none" strike="noStrike" baseline="0" dirty="0">
                <a:latin typeface="TimesNewRomanPSMT"/>
              </a:rPr>
              <a:t>1. Temple Merchants - Matt 21:12-17; Mark 11:15-19; Luke 19:45-48 (Left Top)</a:t>
            </a:r>
          </a:p>
          <a:p>
            <a:pPr algn="l"/>
            <a:r>
              <a:rPr lang="en-US" sz="1200" b="0" i="0" u="none" strike="noStrike" baseline="0" dirty="0">
                <a:latin typeface="TimesNewRomanPSMT"/>
              </a:rPr>
              <a:t>2. Paying Taxes - Matt 22:15-22; Mark 12:13-17; Luke 20:20-26 (Right Top)</a:t>
            </a:r>
          </a:p>
          <a:p>
            <a:pPr algn="l"/>
            <a:r>
              <a:rPr lang="en-US" sz="1200" b="0" i="0" u="none" strike="noStrike" baseline="0" dirty="0">
                <a:latin typeface="TimesNewRomanPSMT"/>
              </a:rPr>
              <a:t>3. The Widow’s Mite - Mark 12:41-44; Luke 21:1-4 (Right Top)</a:t>
            </a:r>
          </a:p>
          <a:p>
            <a:pPr algn="l"/>
            <a:r>
              <a:rPr lang="en-US" sz="1200" b="0" i="0" u="none" strike="noStrike" baseline="0" dirty="0">
                <a:latin typeface="TimesNewRomanPSMT"/>
              </a:rPr>
              <a:t>4. Fig Tree - Matt 21:18-22; Mark 11:12-14, 20-26; (John 15:1-17) (Right Center)</a:t>
            </a:r>
          </a:p>
          <a:p>
            <a:pPr algn="l"/>
            <a:r>
              <a:rPr lang="en-US" sz="1200" b="0" i="0" u="none" strike="noStrike" baseline="0" dirty="0">
                <a:latin typeface="TimesNewRomanPSMT"/>
              </a:rPr>
              <a:t>5. Judas agrees to betray Jesus – Matt 26:14-16; Luke 21:37-22:6 (Right Bottom)</a:t>
            </a:r>
          </a:p>
          <a:p>
            <a:pPr algn="l"/>
            <a:r>
              <a:rPr lang="en-US" sz="1200" b="0" i="0" u="none" strike="noStrike" baseline="0" dirty="0">
                <a:latin typeface="TimesNewRomanPSMT"/>
              </a:rPr>
              <a:t>6. The last Supper – Luke 22:7-27; John 13:1-17:26; Luke 22:31-39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60B3D-915C-5950-EC0C-53EB6D303F09}"/>
              </a:ext>
            </a:extLst>
          </p:cNvPr>
          <p:cNvPicPr>
            <a:picLocks noChangeAspect="1"/>
          </p:cNvPicPr>
          <p:nvPr/>
        </p:nvPicPr>
        <p:blipFill>
          <a:blip r:embed="rId2"/>
          <a:stretch>
            <a:fillRect/>
          </a:stretch>
        </p:blipFill>
        <p:spPr>
          <a:xfrm>
            <a:off x="0" y="-409655"/>
            <a:ext cx="12192000" cy="7267655"/>
          </a:xfrm>
          <a:prstGeom prst="rect">
            <a:avLst/>
          </a:prstGeom>
        </p:spPr>
      </p:pic>
      <p:sp>
        <p:nvSpPr>
          <p:cNvPr id="2" name="TextBox 1">
            <a:extLst>
              <a:ext uri="{FF2B5EF4-FFF2-40B4-BE49-F238E27FC236}">
                <a16:creationId xmlns:a16="http://schemas.microsoft.com/office/drawing/2014/main" id="{3F479CD9-D52D-2634-FDED-AF3D0A3B08C5}"/>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44</a:t>
            </a:r>
            <a:r>
              <a:rPr lang="en-US" sz="4400" b="0" i="0" dirty="0">
                <a:solidFill>
                  <a:srgbClr val="FF3D4D"/>
                </a:solidFill>
                <a:effectLst/>
                <a:latin typeface="ArialMT"/>
              </a:rPr>
              <a:t>for they all gave out of their abundance, but she, out of her poverty, gave all that she had to live on.”</a:t>
            </a:r>
            <a:endParaRPr lang="en-IN" dirty="0"/>
          </a:p>
        </p:txBody>
      </p:sp>
      <p:sp>
        <p:nvSpPr>
          <p:cNvPr id="2" name="TextBox 1">
            <a:extLst>
              <a:ext uri="{FF2B5EF4-FFF2-40B4-BE49-F238E27FC236}">
                <a16:creationId xmlns:a16="http://schemas.microsoft.com/office/drawing/2014/main" id="{CE0D5C7C-4079-88E1-EB78-FC9E4484BFCE}"/>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7860B-FD6E-774F-5EC4-DD5BB59AD5C1}"/>
              </a:ext>
            </a:extLst>
          </p:cNvPr>
          <p:cNvPicPr>
            <a:picLocks noChangeAspect="1"/>
          </p:cNvPicPr>
          <p:nvPr/>
        </p:nvPicPr>
        <p:blipFill>
          <a:blip r:embed="rId2"/>
          <a:stretch>
            <a:fillRect/>
          </a:stretch>
        </p:blipFill>
        <p:spPr>
          <a:xfrm>
            <a:off x="0" y="-214843"/>
            <a:ext cx="12208933" cy="7287685"/>
          </a:xfrm>
          <a:prstGeom prst="rect">
            <a:avLst/>
          </a:prstGeom>
        </p:spPr>
      </p:pic>
      <p:sp>
        <p:nvSpPr>
          <p:cNvPr id="2" name="TextBox 1">
            <a:extLst>
              <a:ext uri="{FF2B5EF4-FFF2-40B4-BE49-F238E27FC236}">
                <a16:creationId xmlns:a16="http://schemas.microsoft.com/office/drawing/2014/main" id="{98606152-1C7B-6D65-CA62-060BB4524F64}"/>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11</a:t>
            </a:r>
            <a:r>
              <a:rPr lang="en-US" sz="4800" b="0" i="0" dirty="0">
                <a:solidFill>
                  <a:srgbClr val="121212"/>
                </a:solidFill>
                <a:effectLst/>
                <a:latin typeface="ArialMT"/>
              </a:rPr>
              <a:t>12The next day, when they had come out from Bethany, he was hungry. </a:t>
            </a:r>
            <a:endParaRPr lang="en-IN" dirty="0"/>
          </a:p>
        </p:txBody>
      </p:sp>
      <p:sp>
        <p:nvSpPr>
          <p:cNvPr id="2" name="TextBox 1">
            <a:extLst>
              <a:ext uri="{FF2B5EF4-FFF2-40B4-BE49-F238E27FC236}">
                <a16:creationId xmlns:a16="http://schemas.microsoft.com/office/drawing/2014/main" id="{D26E710C-96FE-322A-E943-5C263DAAF7F4}"/>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AFC56-74B1-D376-A5E9-C2CF22E5B82B}"/>
              </a:ext>
            </a:extLst>
          </p:cNvPr>
          <p:cNvPicPr>
            <a:picLocks noChangeAspect="1"/>
          </p:cNvPicPr>
          <p:nvPr/>
        </p:nvPicPr>
        <p:blipFill>
          <a:blip r:embed="rId2"/>
          <a:stretch>
            <a:fillRect/>
          </a:stretch>
        </p:blipFill>
        <p:spPr>
          <a:xfrm>
            <a:off x="0" y="-52673"/>
            <a:ext cx="12192000" cy="6910673"/>
          </a:xfrm>
          <a:prstGeom prst="rect">
            <a:avLst/>
          </a:prstGeom>
        </p:spPr>
      </p:pic>
      <p:sp>
        <p:nvSpPr>
          <p:cNvPr id="2" name="TextBox 1">
            <a:extLst>
              <a:ext uri="{FF2B5EF4-FFF2-40B4-BE49-F238E27FC236}">
                <a16:creationId xmlns:a16="http://schemas.microsoft.com/office/drawing/2014/main" id="{A3D2E1DA-A7B0-DBB2-7AD6-EC0BC54F9C7A}"/>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13Seeing a fig tree afar off having leaves, he came to see if perhaps he might find anything on it. When he came to it, he found nothing but leaves, for it was not the season for figs.</a:t>
            </a:r>
            <a:endParaRPr lang="en-IN" dirty="0"/>
          </a:p>
        </p:txBody>
      </p:sp>
      <p:sp>
        <p:nvSpPr>
          <p:cNvPr id="2" name="TextBox 1">
            <a:extLst>
              <a:ext uri="{FF2B5EF4-FFF2-40B4-BE49-F238E27FC236}">
                <a16:creationId xmlns:a16="http://schemas.microsoft.com/office/drawing/2014/main" id="{AB14E573-0CFC-A6ED-C481-52F8BD8E2155}"/>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DD989-8249-F9E2-C639-2320AC87AAAE}"/>
              </a:ext>
            </a:extLst>
          </p:cNvPr>
          <p:cNvPicPr>
            <a:picLocks noChangeAspect="1"/>
          </p:cNvPicPr>
          <p:nvPr/>
        </p:nvPicPr>
        <p:blipFill>
          <a:blip r:embed="rId2"/>
          <a:stretch>
            <a:fillRect/>
          </a:stretch>
        </p:blipFill>
        <p:spPr>
          <a:xfrm>
            <a:off x="-328362" y="0"/>
            <a:ext cx="12520362" cy="6858000"/>
          </a:xfrm>
          <a:prstGeom prst="rect">
            <a:avLst/>
          </a:prstGeom>
        </p:spPr>
      </p:pic>
      <p:sp>
        <p:nvSpPr>
          <p:cNvPr id="2" name="TextBox 1">
            <a:extLst>
              <a:ext uri="{FF2B5EF4-FFF2-40B4-BE49-F238E27FC236}">
                <a16:creationId xmlns:a16="http://schemas.microsoft.com/office/drawing/2014/main" id="{1E325746-EA7C-6F19-9CF5-28603B0E23F0}"/>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121212"/>
                </a:solidFill>
                <a:effectLst/>
                <a:latin typeface="ArialMT"/>
              </a:rPr>
              <a:t>14Jesus told it, </a:t>
            </a:r>
            <a:r>
              <a:rPr lang="en-US" sz="4400" b="0" i="0" dirty="0">
                <a:solidFill>
                  <a:srgbClr val="FF3D4D"/>
                </a:solidFill>
                <a:effectLst/>
                <a:latin typeface="ArialMT"/>
              </a:rPr>
              <a:t>“May no one ever eat fruit from you again!” </a:t>
            </a:r>
            <a:r>
              <a:rPr lang="en-US" sz="4400" b="0" i="0" dirty="0">
                <a:solidFill>
                  <a:srgbClr val="121212"/>
                </a:solidFill>
                <a:effectLst/>
                <a:latin typeface="ArialMT"/>
              </a:rPr>
              <a:t>and his disciples heard it.</a:t>
            </a:r>
          </a:p>
          <a:p>
            <a:br>
              <a:rPr lang="en-US" sz="4400" dirty="0"/>
            </a:br>
            <a:endParaRPr lang="en-IN" dirty="0"/>
          </a:p>
        </p:txBody>
      </p:sp>
      <p:sp>
        <p:nvSpPr>
          <p:cNvPr id="2" name="TextBox 1">
            <a:extLst>
              <a:ext uri="{FF2B5EF4-FFF2-40B4-BE49-F238E27FC236}">
                <a16:creationId xmlns:a16="http://schemas.microsoft.com/office/drawing/2014/main" id="{BBCD61F5-3B02-2BE6-3E76-5DE87B7A13E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D4782B-A39F-61A6-A1BB-E39C35CAA9C2}"/>
              </a:ext>
            </a:extLst>
          </p:cNvPr>
          <p:cNvPicPr>
            <a:picLocks noChangeAspect="1"/>
          </p:cNvPicPr>
          <p:nvPr/>
        </p:nvPicPr>
        <p:blipFill>
          <a:blip r:embed="rId2"/>
          <a:stretch>
            <a:fillRect/>
          </a:stretch>
        </p:blipFill>
        <p:spPr>
          <a:xfrm>
            <a:off x="0" y="-126417"/>
            <a:ext cx="12192000" cy="6984418"/>
          </a:xfrm>
          <a:prstGeom prst="rect">
            <a:avLst/>
          </a:prstGeom>
        </p:spPr>
      </p:pic>
      <p:sp>
        <p:nvSpPr>
          <p:cNvPr id="2" name="TextBox 1">
            <a:extLst>
              <a:ext uri="{FF2B5EF4-FFF2-40B4-BE49-F238E27FC236}">
                <a16:creationId xmlns:a16="http://schemas.microsoft.com/office/drawing/2014/main" id="{361772C1-AD4E-285D-A0D8-E5E9B1C32614}"/>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The next day</a:t>
            </a:r>
            <a:r>
              <a:rPr lang="en-US" sz="4400" b="0" i="0" dirty="0">
                <a:solidFill>
                  <a:srgbClr val="121212"/>
                </a:solidFill>
                <a:effectLst/>
                <a:latin typeface="ArialMT"/>
              </a:rPr>
              <a:t> 20As they passed by in the morning, they saw the fig tree withered away from the roots. </a:t>
            </a:r>
            <a:endParaRPr lang="en-IN" dirty="0"/>
          </a:p>
        </p:txBody>
      </p:sp>
      <p:sp>
        <p:nvSpPr>
          <p:cNvPr id="2" name="TextBox 1">
            <a:extLst>
              <a:ext uri="{FF2B5EF4-FFF2-40B4-BE49-F238E27FC236}">
                <a16:creationId xmlns:a16="http://schemas.microsoft.com/office/drawing/2014/main" id="{D16BFD34-C93B-B2C2-375F-065C01C50AE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2FB4B-84AA-A77E-033A-7B14CFD2C028}"/>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E5A9E95D-6D43-64AC-615D-1659AA1A9545}"/>
              </a:ext>
            </a:extLst>
          </p:cNvPr>
          <p:cNvSpPr txBox="1"/>
          <p:nvPr/>
        </p:nvSpPr>
        <p:spPr>
          <a:xfrm>
            <a:off x="0" y="0"/>
            <a:ext cx="11903242" cy="4200901"/>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The Widow’s Mite – </a:t>
            </a:r>
          </a:p>
          <a:p>
            <a:pPr algn="l"/>
            <a:r>
              <a:rPr lang="en-US" sz="6000" b="0" i="0" u="none" strike="noStrike" baseline="0" dirty="0">
                <a:solidFill>
                  <a:schemeClr val="bg1"/>
                </a:solidFill>
                <a:latin typeface="TimesNewRomanPSMT"/>
              </a:rPr>
              <a:t>Mark 12:41-44; Luke 21:1-4 </a:t>
            </a:r>
          </a:p>
          <a:p>
            <a:pPr algn="l"/>
            <a:r>
              <a:rPr lang="en-US" sz="6000" b="0" i="0" u="none" strike="noStrike" baseline="0" dirty="0">
                <a:solidFill>
                  <a:schemeClr val="bg1"/>
                </a:solidFill>
                <a:latin typeface="TimesNewRomanPSMT"/>
              </a:rPr>
              <a:t>Fig Tree – </a:t>
            </a:r>
          </a:p>
          <a:p>
            <a:pPr algn="l"/>
            <a:r>
              <a:rPr lang="en-US" sz="6000" b="0" i="0" u="none" strike="noStrike" baseline="0" dirty="0">
                <a:solidFill>
                  <a:schemeClr val="bg1"/>
                </a:solidFill>
                <a:latin typeface="TimesNewRomanPSMT"/>
              </a:rPr>
              <a:t>Matt 21:18-22; Mark 11:12-14, 20-26; (John 15:1-17)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25629-5899-9D7E-765C-B6B78B387ED1}"/>
              </a:ext>
            </a:extLst>
          </p:cNvPr>
          <p:cNvPicPr>
            <a:picLocks noChangeAspect="1"/>
          </p:cNvPicPr>
          <p:nvPr/>
        </p:nvPicPr>
        <p:blipFill>
          <a:blip r:embed="rId2"/>
          <a:stretch>
            <a:fillRect/>
          </a:stretch>
        </p:blipFill>
        <p:spPr>
          <a:xfrm>
            <a:off x="-338667" y="-211110"/>
            <a:ext cx="12530667" cy="7069110"/>
          </a:xfrm>
          <a:prstGeom prst="rect">
            <a:avLst/>
          </a:prstGeom>
        </p:spPr>
      </p:pic>
      <p:sp>
        <p:nvSpPr>
          <p:cNvPr id="2" name="TextBox 1">
            <a:extLst>
              <a:ext uri="{FF2B5EF4-FFF2-40B4-BE49-F238E27FC236}">
                <a16:creationId xmlns:a16="http://schemas.microsoft.com/office/drawing/2014/main" id="{552F598F-B388-F116-5C4A-59D79A356E17}"/>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dirty="0"/>
              <a:t> </a:t>
            </a:r>
            <a:r>
              <a:rPr lang="en-US" sz="4800" b="0" i="0" dirty="0">
                <a:solidFill>
                  <a:srgbClr val="121212"/>
                </a:solidFill>
                <a:effectLst/>
                <a:latin typeface="ArialMT"/>
              </a:rPr>
              <a:t>21Peter, remembering, said to him, “Rabbi, look! The fig tree which you cursed has withered away.”</a:t>
            </a:r>
          </a:p>
          <a:p>
            <a:pPr algn="l"/>
            <a:r>
              <a:rPr lang="en-US" sz="4800" b="0" i="0" dirty="0">
                <a:solidFill>
                  <a:srgbClr val="121212"/>
                </a:solidFill>
                <a:effectLst/>
                <a:latin typeface="ArialMT"/>
              </a:rPr>
              <a:t>22Jesus answered them, </a:t>
            </a:r>
            <a:r>
              <a:rPr lang="en-US" sz="4800" b="0" i="0" dirty="0">
                <a:solidFill>
                  <a:srgbClr val="FF3D4D"/>
                </a:solidFill>
                <a:effectLst/>
                <a:latin typeface="ArialMT"/>
              </a:rPr>
              <a:t>“Have faith in God.</a:t>
            </a:r>
            <a:r>
              <a:rPr lang="en-US" sz="4800" dirty="0">
                <a:solidFill>
                  <a:srgbClr val="121212"/>
                </a:solidFill>
                <a:latin typeface="Arial" panose="020B0604020202020204" pitchFamily="34" charset="0"/>
              </a:rPr>
              <a:t> </a:t>
            </a:r>
            <a:endParaRPr lang="en-IN" sz="4800" dirty="0"/>
          </a:p>
        </p:txBody>
      </p:sp>
      <p:sp>
        <p:nvSpPr>
          <p:cNvPr id="2" name="TextBox 1">
            <a:extLst>
              <a:ext uri="{FF2B5EF4-FFF2-40B4-BE49-F238E27FC236}">
                <a16:creationId xmlns:a16="http://schemas.microsoft.com/office/drawing/2014/main" id="{118C9465-C33D-B6D6-15C7-6F61307D158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6DDCF-DBFF-976D-6603-92E05B063E3B}"/>
              </a:ext>
            </a:extLst>
          </p:cNvPr>
          <p:cNvPicPr>
            <a:picLocks noChangeAspect="1"/>
          </p:cNvPicPr>
          <p:nvPr/>
        </p:nvPicPr>
        <p:blipFill>
          <a:blip r:embed="rId2"/>
          <a:stretch>
            <a:fillRect/>
          </a:stretch>
        </p:blipFill>
        <p:spPr>
          <a:xfrm>
            <a:off x="0" y="0"/>
            <a:ext cx="12192000" cy="7515952"/>
          </a:xfrm>
          <a:prstGeom prst="rect">
            <a:avLst/>
          </a:prstGeom>
        </p:spPr>
      </p:pic>
      <p:sp>
        <p:nvSpPr>
          <p:cNvPr id="2" name="TextBox 1">
            <a:extLst>
              <a:ext uri="{FF2B5EF4-FFF2-40B4-BE49-F238E27FC236}">
                <a16:creationId xmlns:a16="http://schemas.microsoft.com/office/drawing/2014/main" id="{96577EF2-F5F5-ABDD-6BEB-6DCDCC0A8175}"/>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ArialMT"/>
              </a:rPr>
              <a:t>23</a:t>
            </a:r>
            <a:r>
              <a:rPr lang="en-US" sz="3600" b="0" i="0" dirty="0">
                <a:solidFill>
                  <a:srgbClr val="FF3D4D"/>
                </a:solidFill>
                <a:effectLst/>
                <a:latin typeface="ArialMT"/>
              </a:rPr>
              <a:t>For most certainly I tell you, whoever may tell this mountain, ‘Be taken up and cast into the sea,’ and doesn’t doubt in his heart, but believes that what he says is happening, he shall have whatever he says.</a:t>
            </a:r>
            <a:endParaRPr lang="en-IN" dirty="0"/>
          </a:p>
        </p:txBody>
      </p:sp>
      <p:sp>
        <p:nvSpPr>
          <p:cNvPr id="2" name="TextBox 1">
            <a:extLst>
              <a:ext uri="{FF2B5EF4-FFF2-40B4-BE49-F238E27FC236}">
                <a16:creationId xmlns:a16="http://schemas.microsoft.com/office/drawing/2014/main" id="{79E2AA2E-2DA6-177E-60AF-6D77BBF2E2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78510-82D1-3AED-FC09-9D49FB7B8864}"/>
              </a:ext>
            </a:extLst>
          </p:cNvPr>
          <p:cNvPicPr>
            <a:picLocks noChangeAspect="1"/>
          </p:cNvPicPr>
          <p:nvPr/>
        </p:nvPicPr>
        <p:blipFill>
          <a:blip r:embed="rId2"/>
          <a:stretch>
            <a:fillRect/>
          </a:stretch>
        </p:blipFill>
        <p:spPr>
          <a:xfrm>
            <a:off x="0" y="-64599"/>
            <a:ext cx="12327467" cy="6922599"/>
          </a:xfrm>
          <a:prstGeom prst="rect">
            <a:avLst/>
          </a:prstGeom>
        </p:spPr>
      </p:pic>
      <p:sp>
        <p:nvSpPr>
          <p:cNvPr id="2" name="TextBox 1">
            <a:extLst>
              <a:ext uri="{FF2B5EF4-FFF2-40B4-BE49-F238E27FC236}">
                <a16:creationId xmlns:a16="http://schemas.microsoft.com/office/drawing/2014/main" id="{9F7C6E89-E365-4445-7176-9AA003B8F283}"/>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24</a:t>
            </a:r>
            <a:r>
              <a:rPr lang="en-US" sz="4400" b="0" i="0" dirty="0">
                <a:solidFill>
                  <a:srgbClr val="FF3D4D"/>
                </a:solidFill>
                <a:effectLst/>
                <a:latin typeface="ArialMT"/>
              </a:rPr>
              <a:t>Therefore I tell you, all things whatever you pray and ask for, believe that you have received them, and you shall have them.</a:t>
            </a:r>
            <a:endParaRPr lang="en-IN" dirty="0"/>
          </a:p>
        </p:txBody>
      </p:sp>
      <p:sp>
        <p:nvSpPr>
          <p:cNvPr id="2" name="TextBox 1">
            <a:extLst>
              <a:ext uri="{FF2B5EF4-FFF2-40B4-BE49-F238E27FC236}">
                <a16:creationId xmlns:a16="http://schemas.microsoft.com/office/drawing/2014/main" id="{C2661260-6281-675E-DAB1-1BCD8528FE3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D6FB2-FA41-F5B1-3EE0-C7E6D0362E9B}"/>
              </a:ext>
            </a:extLst>
          </p:cNvPr>
          <p:cNvPicPr>
            <a:picLocks noChangeAspect="1"/>
          </p:cNvPicPr>
          <p:nvPr/>
        </p:nvPicPr>
        <p:blipFill>
          <a:blip r:embed="rId2"/>
          <a:stretch>
            <a:fillRect/>
          </a:stretch>
        </p:blipFill>
        <p:spPr>
          <a:xfrm>
            <a:off x="0" y="-294301"/>
            <a:ext cx="12192000" cy="7152301"/>
          </a:xfrm>
          <a:prstGeom prst="rect">
            <a:avLst/>
          </a:prstGeom>
        </p:spPr>
      </p:pic>
      <p:sp>
        <p:nvSpPr>
          <p:cNvPr id="2" name="TextBox 1">
            <a:extLst>
              <a:ext uri="{FF2B5EF4-FFF2-40B4-BE49-F238E27FC236}">
                <a16:creationId xmlns:a16="http://schemas.microsoft.com/office/drawing/2014/main" id="{7D0D087E-FB7C-612D-D8A1-40EB7332BE2F}"/>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25</a:t>
            </a:r>
            <a:r>
              <a:rPr lang="en-US" sz="4800" b="0" i="0" dirty="0">
                <a:solidFill>
                  <a:srgbClr val="FF3D4D"/>
                </a:solidFill>
                <a:effectLst/>
                <a:latin typeface="ArialMT"/>
              </a:rPr>
              <a:t>Whenever you stand praying, forgive, if you have anything against anyone; so that your Father, who is in heaven, may also forgive you your transgressions.</a:t>
            </a:r>
            <a:endParaRPr lang="en-IN" dirty="0"/>
          </a:p>
        </p:txBody>
      </p:sp>
      <p:sp>
        <p:nvSpPr>
          <p:cNvPr id="2" name="TextBox 1">
            <a:extLst>
              <a:ext uri="{FF2B5EF4-FFF2-40B4-BE49-F238E27FC236}">
                <a16:creationId xmlns:a16="http://schemas.microsoft.com/office/drawing/2014/main" id="{D79941CC-814F-2155-85E3-122519AC4B3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662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8A66FB-FD91-2CE0-1D1B-FFABBFC38130}"/>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223695AB-634B-A3F1-D9D0-AC9165E5077A}"/>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u="none" strike="noStrike" baseline="0" dirty="0">
                <a:latin typeface="TimesNewRomanPSMT"/>
              </a:rPr>
              <a:t>The Widow’s Mite - Mark 12:41-44; Luke 21:1-4 Fig Tree - Matt 21:18-22; Mark 11:12-14, 20-26; (John 15:1-17) </a:t>
            </a:r>
            <a:endParaRPr lang="en-IN" sz="4000" dirty="0"/>
          </a:p>
        </p:txBody>
      </p:sp>
      <p:sp>
        <p:nvSpPr>
          <p:cNvPr id="2" name="TextBox 1">
            <a:extLst>
              <a:ext uri="{FF2B5EF4-FFF2-40B4-BE49-F238E27FC236}">
                <a16:creationId xmlns:a16="http://schemas.microsoft.com/office/drawing/2014/main" id="{23260125-F83E-532B-FE70-29BDBCCA04CE}"/>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17D38A-9F3B-7B21-A6C9-FF8599352F92}"/>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B4248A54-46F0-29F9-D418-E9872BF62C22}"/>
              </a:ext>
            </a:extLst>
          </p:cNvPr>
          <p:cNvSpPr txBox="1"/>
          <p:nvPr/>
        </p:nvSpPr>
        <p:spPr>
          <a:xfrm>
            <a:off x="0" y="0"/>
            <a:ext cx="11903242" cy="4200901"/>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The Widow’s Mite – </a:t>
            </a:r>
          </a:p>
          <a:p>
            <a:pPr algn="l"/>
            <a:r>
              <a:rPr lang="en-US" sz="6000" b="0" i="0" u="none" strike="noStrike" baseline="0" dirty="0">
                <a:solidFill>
                  <a:schemeClr val="bg1"/>
                </a:solidFill>
                <a:latin typeface="TimesNewRomanPSMT"/>
              </a:rPr>
              <a:t>Mark 12:41-44; Luke 21:1-4 </a:t>
            </a:r>
          </a:p>
          <a:p>
            <a:pPr algn="l"/>
            <a:r>
              <a:rPr lang="en-US" sz="6000" b="0" i="0" u="none" strike="noStrike" baseline="0" dirty="0">
                <a:solidFill>
                  <a:schemeClr val="bg1"/>
                </a:solidFill>
                <a:latin typeface="TimesNewRomanPSMT"/>
              </a:rPr>
              <a:t>Fig Tree – </a:t>
            </a:r>
          </a:p>
          <a:p>
            <a:pPr algn="l"/>
            <a:r>
              <a:rPr lang="en-US" sz="6000" b="0" i="0" u="none" strike="noStrike" baseline="0" dirty="0">
                <a:solidFill>
                  <a:schemeClr val="bg1"/>
                </a:solidFill>
                <a:latin typeface="TimesNewRomanPSMT"/>
              </a:rPr>
              <a:t>Matt 21:18-22; Mark 11:12-14, 20-26; (John 15:1-17)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12:</a:t>
            </a:r>
            <a:r>
              <a:rPr lang="en-US" sz="4000" b="0" i="0" dirty="0">
                <a:solidFill>
                  <a:srgbClr val="121212"/>
                </a:solidFill>
                <a:effectLst/>
                <a:latin typeface="ArialMT"/>
              </a:rPr>
              <a:t>41Jesus sat down opposite the treasury and saw how the multitude cast money into the treasury. Many who were rich cast in much. </a:t>
            </a:r>
            <a:endParaRPr lang="en-IN" dirty="0"/>
          </a:p>
        </p:txBody>
      </p:sp>
      <p:sp>
        <p:nvSpPr>
          <p:cNvPr id="2" name="TextBox 1">
            <a:extLst>
              <a:ext uri="{FF2B5EF4-FFF2-40B4-BE49-F238E27FC236}">
                <a16:creationId xmlns:a16="http://schemas.microsoft.com/office/drawing/2014/main" id="{1B427142-1A33-5461-D817-D4D8F662A211}"/>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AD3F3-0DF0-A66E-D301-CBCC81F07496}"/>
              </a:ext>
            </a:extLst>
          </p:cNvPr>
          <p:cNvPicPr>
            <a:picLocks noChangeAspect="1"/>
          </p:cNvPicPr>
          <p:nvPr/>
        </p:nvPicPr>
        <p:blipFill>
          <a:blip r:embed="rId2"/>
          <a:stretch>
            <a:fillRect/>
          </a:stretch>
        </p:blipFill>
        <p:spPr>
          <a:xfrm>
            <a:off x="-287867" y="-289560"/>
            <a:ext cx="12479867" cy="7147560"/>
          </a:xfrm>
          <a:prstGeom prst="rect">
            <a:avLst/>
          </a:prstGeom>
        </p:spPr>
      </p:pic>
      <p:sp>
        <p:nvSpPr>
          <p:cNvPr id="2" name="TextBox 1">
            <a:extLst>
              <a:ext uri="{FF2B5EF4-FFF2-40B4-BE49-F238E27FC236}">
                <a16:creationId xmlns:a16="http://schemas.microsoft.com/office/drawing/2014/main" id="{209658CC-5CB4-63B9-7082-01508AC3FFB5}"/>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42A poor widow came and she cast in two small brass coins, which equal a quadrans coin.</a:t>
            </a:r>
            <a:endParaRPr lang="en-IN" dirty="0"/>
          </a:p>
        </p:txBody>
      </p:sp>
      <p:sp>
        <p:nvSpPr>
          <p:cNvPr id="2" name="TextBox 1">
            <a:extLst>
              <a:ext uri="{FF2B5EF4-FFF2-40B4-BE49-F238E27FC236}">
                <a16:creationId xmlns:a16="http://schemas.microsoft.com/office/drawing/2014/main" id="{2C310D12-38EF-6BB0-A1BE-58966D41454A}"/>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441E4-910A-FF2E-7348-D4C53101C426}"/>
              </a:ext>
            </a:extLst>
          </p:cNvPr>
          <p:cNvPicPr>
            <a:picLocks noChangeAspect="1"/>
          </p:cNvPicPr>
          <p:nvPr/>
        </p:nvPicPr>
        <p:blipFill>
          <a:blip r:embed="rId2"/>
          <a:stretch>
            <a:fillRect/>
          </a:stretch>
        </p:blipFill>
        <p:spPr>
          <a:xfrm>
            <a:off x="0" y="1"/>
            <a:ext cx="12213113" cy="6858000"/>
          </a:xfrm>
          <a:prstGeom prst="rect">
            <a:avLst/>
          </a:prstGeom>
        </p:spPr>
      </p:pic>
      <p:sp>
        <p:nvSpPr>
          <p:cNvPr id="2" name="TextBox 1">
            <a:extLst>
              <a:ext uri="{FF2B5EF4-FFF2-40B4-BE49-F238E27FC236}">
                <a16:creationId xmlns:a16="http://schemas.microsoft.com/office/drawing/2014/main" id="{534E0857-A167-3868-41C2-BBD68BE91904}"/>
              </a:ext>
            </a:extLst>
          </p:cNvPr>
          <p:cNvSpPr txBox="1"/>
          <p:nvPr/>
        </p:nvSpPr>
        <p:spPr>
          <a:xfrm>
            <a:off x="560876"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43He called his disciples to himself and said to them, </a:t>
            </a:r>
            <a:r>
              <a:rPr lang="en-US" sz="4400" b="0" i="0" dirty="0">
                <a:solidFill>
                  <a:srgbClr val="FF3D4D"/>
                </a:solidFill>
                <a:effectLst/>
                <a:latin typeface="ArialMT"/>
              </a:rPr>
              <a:t>“Most certainly I tell you, this poor widow gave more than all those who are giving into the treasury, </a:t>
            </a:r>
            <a:endParaRPr lang="en-IN" dirty="0"/>
          </a:p>
        </p:txBody>
      </p:sp>
      <p:sp>
        <p:nvSpPr>
          <p:cNvPr id="2" name="TextBox 1">
            <a:extLst>
              <a:ext uri="{FF2B5EF4-FFF2-40B4-BE49-F238E27FC236}">
                <a16:creationId xmlns:a16="http://schemas.microsoft.com/office/drawing/2014/main" id="{23DD34E4-F742-6479-8B94-31D2636706C6}"/>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620</Words>
  <Application>Microsoft Office PowerPoint</Application>
  <PresentationFormat>Widescreen</PresentationFormat>
  <Paragraphs>61</Paragraphs>
  <Slides>28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ArialMT</vt:lpstr>
      <vt:lpstr>Calibri</vt:lpstr>
      <vt:lpstr>Calibri Light</vt:lpstr>
      <vt:lpstr>Microsoft Himalaya</vt:lpstr>
      <vt:lpstr>TimesNewRomanPS-BoldMT</vt:lpstr>
      <vt:lpstr>TimesNewRomanPSMT</vt:lpstr>
      <vt:lpstr>Office Theme</vt:lpstr>
      <vt:lpstr>42-2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2023-12-12T06:02:55Z</dcterms:modified>
</cp:coreProperties>
</file>