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B460FB6-F073-4E17-8348-D285A1E1AFF5}"/>
    <pc:docChg chg="modSld">
      <pc:chgData name="Alfred Smith" userId="3c60a3631c0db8ad" providerId="LiveId" clId="{9B460FB6-F073-4E17-8348-D285A1E1AFF5}" dt="2023-01-25T14:52:03.466" v="0"/>
      <pc:docMkLst>
        <pc:docMk/>
      </pc:docMkLst>
      <pc:sldChg chg="modSp mod">
        <pc:chgData name="Alfred Smith" userId="3c60a3631c0db8ad" providerId="LiveId" clId="{9B460FB6-F073-4E17-8348-D285A1E1AFF5}" dt="2023-01-25T14:52:03.466" v="0"/>
        <pc:sldMkLst>
          <pc:docMk/>
          <pc:sldMk cId="1499918570" sldId="257"/>
        </pc:sldMkLst>
        <pc:spChg chg="mod">
          <ac:chgData name="Alfred Smith" userId="3c60a3631c0db8ad" providerId="LiveId" clId="{9B460FB6-F073-4E17-8348-D285A1E1AFF5}" dt="2023-01-25T14:52:03.466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FA9EABD9-CACF-4944-9C91-E57E401A16F7}"/>
    <pc:docChg chg="undo custSel modSld">
      <pc:chgData name="Alfred Smith" userId="3c60a3631c0db8ad" providerId="LiveId" clId="{FA9EABD9-CACF-4944-9C91-E57E401A16F7}" dt="2023-01-17T07:04:02.161" v="81"/>
      <pc:docMkLst>
        <pc:docMk/>
      </pc:docMkLst>
      <pc:sldChg chg="delSp modSp mod modTransition modAnim">
        <pc:chgData name="Alfred Smith" userId="3c60a3631c0db8ad" providerId="LiveId" clId="{FA9EABD9-CACF-4944-9C91-E57E401A16F7}" dt="2023-01-17T07:03:08.800" v="62"/>
        <pc:sldMkLst>
          <pc:docMk/>
          <pc:sldMk cId="1499918570" sldId="257"/>
        </pc:sldMkLst>
        <pc:spChg chg="mod">
          <ac:chgData name="Alfred Smith" userId="3c60a3631c0db8ad" providerId="LiveId" clId="{FA9EABD9-CACF-4944-9C91-E57E401A16F7}" dt="2023-01-17T06:51:51.734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499918570" sldId="257"/>
            <ac:picMk id="8" creationId="{98030DE8-87C6-6672-F69D-40337FC20D08}"/>
          </ac:picMkLst>
        </pc:picChg>
      </pc:sldChg>
      <pc:sldChg chg="addSp delSp modSp mod modTransition">
        <pc:chgData name="Alfred Smith" userId="3c60a3631c0db8ad" providerId="LiveId" clId="{FA9EABD9-CACF-4944-9C91-E57E401A16F7}" dt="2023-01-17T07:03:08.800" v="62"/>
        <pc:sldMkLst>
          <pc:docMk/>
          <pc:sldMk cId="3788111665" sldId="258"/>
        </pc:sldMkLst>
        <pc:spChg chg="del">
          <ac:chgData name="Alfred Smith" userId="3c60a3631c0db8ad" providerId="LiveId" clId="{FA9EABD9-CACF-4944-9C91-E57E401A16F7}" dt="2023-01-17T07:00:49.834" v="35" actId="478"/>
          <ac:spMkLst>
            <pc:docMk/>
            <pc:sldMk cId="3788111665" sldId="258"/>
            <ac:spMk id="2" creationId="{0D9D4819-B471-4343-F638-F7936E211479}"/>
          </ac:spMkLst>
        </pc:spChg>
        <pc:spChg chg="add mod">
          <ac:chgData name="Alfred Smith" userId="3c60a3631c0db8ad" providerId="LiveId" clId="{FA9EABD9-CACF-4944-9C91-E57E401A16F7}" dt="2023-01-17T07:01:40.024" v="42" actId="20577"/>
          <ac:spMkLst>
            <pc:docMk/>
            <pc:sldMk cId="3788111665" sldId="258"/>
            <ac:spMk id="4" creationId="{95C27A9E-89D4-A10B-89F1-830B02FC7A95}"/>
          </ac:spMkLst>
        </pc:spChg>
      </pc:sldChg>
      <pc:sldChg chg="addSp delSp modSp mod modTransition modAnim">
        <pc:chgData name="Alfred Smith" userId="3c60a3631c0db8ad" providerId="LiveId" clId="{FA9EABD9-CACF-4944-9C91-E57E401A16F7}" dt="2023-01-17T07:03:49.141" v="73"/>
        <pc:sldMkLst>
          <pc:docMk/>
          <pc:sldMk cId="454763615" sldId="259"/>
        </pc:sldMkLst>
        <pc:spChg chg="add mod">
          <ac:chgData name="Alfred Smith" userId="3c60a3631c0db8ad" providerId="LiveId" clId="{FA9EABD9-CACF-4944-9C91-E57E401A16F7}" dt="2023-01-17T07:03:49.141" v="73"/>
          <ac:spMkLst>
            <pc:docMk/>
            <pc:sldMk cId="454763615" sldId="259"/>
            <ac:spMk id="2" creationId="{9E4016DF-C194-7315-7812-98F490621046}"/>
          </ac:spMkLst>
        </pc:spChg>
        <pc:spChg chg="del">
          <ac:chgData name="Alfred Smith" userId="3c60a3631c0db8ad" providerId="LiveId" clId="{FA9EABD9-CACF-4944-9C91-E57E401A16F7}" dt="2023-01-17T07:03:47.991" v="72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54763615" sldId="259"/>
            <ac:picMk id="12" creationId="{2C3359DA-D483-F623-48F3-84B64F1B71C0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1.030" v="74"/>
        <pc:sldMkLst>
          <pc:docMk/>
          <pc:sldMk cId="2346136586" sldId="260"/>
        </pc:sldMkLst>
        <pc:spChg chg="add mod">
          <ac:chgData name="Alfred Smith" userId="3c60a3631c0db8ad" providerId="LiveId" clId="{FA9EABD9-CACF-4944-9C91-E57E401A16F7}" dt="2023-01-17T07:03:51.030" v="74"/>
          <ac:spMkLst>
            <pc:docMk/>
            <pc:sldMk cId="2346136586" sldId="260"/>
            <ac:spMk id="2" creationId="{8A7BA24A-3939-E458-F6AD-817755BC62FF}"/>
          </ac:spMkLst>
        </pc:spChg>
        <pc:spChg chg="del">
          <ac:chgData name="Alfred Smith" userId="3c60a3631c0db8ad" providerId="LiveId" clId="{FA9EABD9-CACF-4944-9C91-E57E401A16F7}" dt="2023-01-17T07:03:39.311" v="71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06.347" v="1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2346136586" sldId="260"/>
            <ac:picMk id="12" creationId="{3A4143B2-2A6C-4A18-8A69-332B4B42775B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2.577" v="75"/>
        <pc:sldMkLst>
          <pc:docMk/>
          <pc:sldMk cId="4037329247" sldId="261"/>
        </pc:sldMkLst>
        <pc:spChg chg="add mod">
          <ac:chgData name="Alfred Smith" userId="3c60a3631c0db8ad" providerId="LiveId" clId="{FA9EABD9-CACF-4944-9C91-E57E401A16F7}" dt="2023-01-17T07:03:52.577" v="75"/>
          <ac:spMkLst>
            <pc:docMk/>
            <pc:sldMk cId="4037329247" sldId="261"/>
            <ac:spMk id="2" creationId="{2D72C4E8-20BA-CC13-E6A3-A9A87A849905}"/>
          </ac:spMkLst>
        </pc:spChg>
        <pc:spChg chg="del">
          <ac:chgData name="Alfred Smith" userId="3c60a3631c0db8ad" providerId="LiveId" clId="{FA9EABD9-CACF-4944-9C91-E57E401A16F7}" dt="2023-01-17T07:03:35.661" v="70" actId="478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15.109" v="2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37329247" sldId="261"/>
            <ac:picMk id="13" creationId="{487DD3CB-D623-C44F-A84E-EC9CE5D0BE4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4.192" v="76"/>
        <pc:sldMkLst>
          <pc:docMk/>
          <pc:sldMk cId="1909638311" sldId="262"/>
        </pc:sldMkLst>
        <pc:spChg chg="add mod">
          <ac:chgData name="Alfred Smith" userId="3c60a3631c0db8ad" providerId="LiveId" clId="{FA9EABD9-CACF-4944-9C91-E57E401A16F7}" dt="2023-01-17T07:03:54.192" v="76"/>
          <ac:spMkLst>
            <pc:docMk/>
            <pc:sldMk cId="1909638311" sldId="262"/>
            <ac:spMk id="2" creationId="{7B6312A5-7421-0F49-C39C-8B3CD376DC8C}"/>
          </ac:spMkLst>
        </pc:spChg>
        <pc:spChg chg="del">
          <ac:chgData name="Alfred Smith" userId="3c60a3631c0db8ad" providerId="LiveId" clId="{FA9EABD9-CACF-4944-9C91-E57E401A16F7}" dt="2023-01-17T07:03:34.027" v="69" actId="47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34.298" v="3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909638311" sldId="262"/>
            <ac:picMk id="14" creationId="{39D2FB48-253C-5375-2FA9-5031D0B38C03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5.787" v="77"/>
        <pc:sldMkLst>
          <pc:docMk/>
          <pc:sldMk cId="641208035" sldId="263"/>
        </pc:sldMkLst>
        <pc:spChg chg="add mod">
          <ac:chgData name="Alfred Smith" userId="3c60a3631c0db8ad" providerId="LiveId" clId="{FA9EABD9-CACF-4944-9C91-E57E401A16F7}" dt="2023-01-17T07:03:55.787" v="77"/>
          <ac:spMkLst>
            <pc:docMk/>
            <pc:sldMk cId="641208035" sldId="263"/>
            <ac:spMk id="2" creationId="{B6125331-D2E2-9C6F-C096-7E02A92BE6E7}"/>
          </ac:spMkLst>
        </pc:spChg>
        <pc:spChg chg="del">
          <ac:chgData name="Alfred Smith" userId="3c60a3631c0db8ad" providerId="LiveId" clId="{FA9EABD9-CACF-4944-9C91-E57E401A16F7}" dt="2023-01-17T07:03:32.193" v="68" actId="478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3:45.805" v="4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641208035" sldId="263"/>
            <ac:picMk id="13" creationId="{01102039-50EE-4E22-01DC-146C3CBB1E9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7.335" v="78"/>
        <pc:sldMkLst>
          <pc:docMk/>
          <pc:sldMk cId="4044745628" sldId="264"/>
        </pc:sldMkLst>
        <pc:spChg chg="add mod">
          <ac:chgData name="Alfred Smith" userId="3c60a3631c0db8ad" providerId="LiveId" clId="{FA9EABD9-CACF-4944-9C91-E57E401A16F7}" dt="2023-01-17T07:03:57.335" v="78"/>
          <ac:spMkLst>
            <pc:docMk/>
            <pc:sldMk cId="4044745628" sldId="264"/>
            <ac:spMk id="2" creationId="{FDAD8292-DE91-1BF7-9DEA-4C4B22AA78ED}"/>
          </ac:spMkLst>
        </pc:spChg>
        <pc:spChg chg="del">
          <ac:chgData name="Alfred Smith" userId="3c60a3631c0db8ad" providerId="LiveId" clId="{FA9EABD9-CACF-4944-9C91-E57E401A16F7}" dt="2023-01-17T07:03:29.774" v="67" actId="478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4:14.110" v="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44745628" sldId="264"/>
            <ac:picMk id="16" creationId="{0B92CB47-5E44-AFDF-1364-75ED7F0E40AD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3:58.959" v="79"/>
        <pc:sldMkLst>
          <pc:docMk/>
          <pc:sldMk cId="978260341" sldId="265"/>
        </pc:sldMkLst>
        <pc:spChg chg="add mod">
          <ac:chgData name="Alfred Smith" userId="3c60a3631c0db8ad" providerId="LiveId" clId="{FA9EABD9-CACF-4944-9C91-E57E401A16F7}" dt="2023-01-17T07:03:58.959" v="79"/>
          <ac:spMkLst>
            <pc:docMk/>
            <pc:sldMk cId="978260341" sldId="265"/>
            <ac:spMk id="2" creationId="{7EA56BE6-5D79-6DA4-AFAB-4A50BBFFC07D}"/>
          </ac:spMkLst>
        </pc:spChg>
        <pc:spChg chg="del">
          <ac:chgData name="Alfred Smith" userId="3c60a3631c0db8ad" providerId="LiveId" clId="{FA9EABD9-CACF-4944-9C91-E57E401A16F7}" dt="2023-01-17T07:03:28.195" v="66" actId="478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4:33.402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978260341" sldId="265"/>
            <ac:picMk id="12" creationId="{22158E7B-AD1B-102F-1C3C-0732403C56C2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4:02.161" v="81"/>
        <pc:sldMkLst>
          <pc:docMk/>
          <pc:sldMk cId="4017137865" sldId="267"/>
        </pc:sldMkLst>
        <pc:spChg chg="add mod">
          <ac:chgData name="Alfred Smith" userId="3c60a3631c0db8ad" providerId="LiveId" clId="{FA9EABD9-CACF-4944-9C91-E57E401A16F7}" dt="2023-01-17T07:04:02.161" v="81"/>
          <ac:spMkLst>
            <pc:docMk/>
            <pc:sldMk cId="4017137865" sldId="267"/>
            <ac:spMk id="2" creationId="{E84E714E-6406-595B-E400-18BBF572D104}"/>
          </ac:spMkLst>
        </pc:spChg>
        <pc:spChg chg="del">
          <ac:chgData name="Alfred Smith" userId="3c60a3631c0db8ad" providerId="LiveId" clId="{FA9EABD9-CACF-4944-9C91-E57E401A16F7}" dt="2023-01-17T07:03:24.438" v="64" actId="478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6:39.971" v="22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4017137865" sldId="267"/>
            <ac:picMk id="7" creationId="{998219D1-4075-D3FD-0AA3-C7DC693417B6}"/>
          </ac:picMkLst>
        </pc:picChg>
      </pc:sldChg>
      <pc:sldChg chg="addSp delSp modSp mod modTransition modAnim">
        <pc:chgData name="Alfred Smith" userId="3c60a3631c0db8ad" providerId="LiveId" clId="{FA9EABD9-CACF-4944-9C91-E57E401A16F7}" dt="2023-01-17T07:04:00.534" v="80"/>
        <pc:sldMkLst>
          <pc:docMk/>
          <pc:sldMk cId="1120023285" sldId="268"/>
        </pc:sldMkLst>
        <pc:spChg chg="add mod">
          <ac:chgData name="Alfred Smith" userId="3c60a3631c0db8ad" providerId="LiveId" clId="{FA9EABD9-CACF-4944-9C91-E57E401A16F7}" dt="2023-01-17T07:04:00.534" v="80"/>
          <ac:spMkLst>
            <pc:docMk/>
            <pc:sldMk cId="1120023285" sldId="268"/>
            <ac:spMk id="2" creationId="{383CAB63-908A-C24D-7C8B-027AE9686E47}"/>
          </ac:spMkLst>
        </pc:spChg>
        <pc:spChg chg="del">
          <ac:chgData name="Alfred Smith" userId="3c60a3631c0db8ad" providerId="LiveId" clId="{FA9EABD9-CACF-4944-9C91-E57E401A16F7}" dt="2023-01-17T07:03:25.955" v="65" actId="478"/>
          <ac:spMkLst>
            <pc:docMk/>
            <pc:sldMk cId="1120023285" sldId="268"/>
            <ac:spMk id="3" creationId="{A58184BD-88F1-BA02-40C1-D8403D0EEC0D}"/>
          </ac:spMkLst>
        </pc:spChg>
        <pc:spChg chg="mod">
          <ac:chgData name="Alfred Smith" userId="3c60a3631c0db8ad" providerId="LiveId" clId="{FA9EABD9-CACF-4944-9C91-E57E401A16F7}" dt="2023-01-17T06:55:21.134" v="11"/>
          <ac:spMkLst>
            <pc:docMk/>
            <pc:sldMk cId="1120023285" sldId="268"/>
            <ac:spMk id="4" creationId="{EE2AC625-9141-A801-F431-DD5F79396320}"/>
          </ac:spMkLst>
        </pc:spChg>
        <pc:picChg chg="del">
          <ac:chgData name="Alfred Smith" userId="3c60a3631c0db8ad" providerId="LiveId" clId="{FA9EABD9-CACF-4944-9C91-E57E401A16F7}" dt="2023-01-17T07:03:08.800" v="62"/>
          <ac:picMkLst>
            <pc:docMk/>
            <pc:sldMk cId="1120023285" sldId="268"/>
            <ac:picMk id="52" creationId="{778BD6CC-20F8-667B-16E3-CA50149ECEF8}"/>
          </ac:picMkLst>
        </pc:pic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120481681" sldId="270"/>
        </pc:sldMkLst>
        <pc:spChg chg="mod">
          <ac:chgData name="Alfred Smith" userId="3c60a3631c0db8ad" providerId="LiveId" clId="{FA9EABD9-CACF-4944-9C91-E57E401A16F7}" dt="2023-01-17T07:01:34.690" v="39" actId="20577"/>
          <ac:spMkLst>
            <pc:docMk/>
            <pc:sldMk cId="4120481681" sldId="270"/>
            <ac:spMk id="3" creationId="{A83F39FA-295D-1593-A344-74981ABD2D6B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939110669" sldId="271"/>
        </pc:sldMkLst>
        <pc:spChg chg="mod">
          <ac:chgData name="Alfred Smith" userId="3c60a3631c0db8ad" providerId="LiveId" clId="{FA9EABD9-CACF-4944-9C91-E57E401A16F7}" dt="2023-01-17T07:02:15.390" v="43"/>
          <ac:spMkLst>
            <pc:docMk/>
            <pc:sldMk cId="939110669" sldId="271"/>
            <ac:spMk id="2" creationId="{DB64985D-1B67-64F4-FD7C-EEBFC545AC36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024569785" sldId="272"/>
        </pc:sldMkLst>
        <pc:spChg chg="mod">
          <ac:chgData name="Alfred Smith" userId="3c60a3631c0db8ad" providerId="LiveId" clId="{FA9EABD9-CACF-4944-9C91-E57E401A16F7}" dt="2023-01-17T07:02:19.535" v="44"/>
          <ac:spMkLst>
            <pc:docMk/>
            <pc:sldMk cId="4024569785" sldId="272"/>
            <ac:spMk id="2" creationId="{CFE0A1ED-2711-2AFC-622C-41ED151E6751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487179600" sldId="273"/>
        </pc:sldMkLst>
        <pc:spChg chg="mod">
          <ac:chgData name="Alfred Smith" userId="3c60a3631c0db8ad" providerId="LiveId" clId="{FA9EABD9-CACF-4944-9C91-E57E401A16F7}" dt="2023-01-17T07:02:23.973" v="45"/>
          <ac:spMkLst>
            <pc:docMk/>
            <pc:sldMk cId="487179600" sldId="273"/>
            <ac:spMk id="2" creationId="{E772FDBB-1D31-57F9-8820-A3BF4CD5813F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168401200" sldId="274"/>
        </pc:sldMkLst>
        <pc:spChg chg="mod">
          <ac:chgData name="Alfred Smith" userId="3c60a3631c0db8ad" providerId="LiveId" clId="{FA9EABD9-CACF-4944-9C91-E57E401A16F7}" dt="2023-01-17T07:02:28.610" v="46"/>
          <ac:spMkLst>
            <pc:docMk/>
            <pc:sldMk cId="2168401200" sldId="274"/>
            <ac:spMk id="2" creationId="{F8230079-70CB-0F91-3D51-F6829406D9C1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996969115" sldId="275"/>
        </pc:sldMkLst>
        <pc:spChg chg="mod">
          <ac:chgData name="Alfred Smith" userId="3c60a3631c0db8ad" providerId="LiveId" clId="{FA9EABD9-CACF-4944-9C91-E57E401A16F7}" dt="2023-01-17T07:02:33.019" v="47"/>
          <ac:spMkLst>
            <pc:docMk/>
            <pc:sldMk cId="2996969115" sldId="275"/>
            <ac:spMk id="2" creationId="{4688E323-1EBA-5510-6159-A4393043510F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2390376940" sldId="276"/>
        </pc:sldMkLst>
        <pc:spChg chg="mod">
          <ac:chgData name="Alfred Smith" userId="3c60a3631c0db8ad" providerId="LiveId" clId="{FA9EABD9-CACF-4944-9C91-E57E401A16F7}" dt="2023-01-17T07:02:36.355" v="48"/>
          <ac:spMkLst>
            <pc:docMk/>
            <pc:sldMk cId="2390376940" sldId="276"/>
            <ac:spMk id="2" creationId="{4DA6ED50-100F-C0E9-E5E2-8623DDA18669}"/>
          </ac:spMkLst>
        </pc:spChg>
      </pc:sldChg>
      <pc:sldChg chg="modSp mod modTransition">
        <pc:chgData name="Alfred Smith" userId="3c60a3631c0db8ad" providerId="LiveId" clId="{FA9EABD9-CACF-4944-9C91-E57E401A16F7}" dt="2023-01-17T07:03:17.873" v="63"/>
        <pc:sldMkLst>
          <pc:docMk/>
          <pc:sldMk cId="210266664" sldId="278"/>
        </pc:sldMkLst>
        <pc:spChg chg="mod">
          <ac:chgData name="Alfred Smith" userId="3c60a3631c0db8ad" providerId="LiveId" clId="{FA9EABD9-CACF-4944-9C91-E57E401A16F7}" dt="2023-01-17T07:03:17.873" v="63"/>
          <ac:spMkLst>
            <pc:docMk/>
            <pc:sldMk cId="210266664" sldId="278"/>
            <ac:spMk id="3" creationId="{591BA3C8-7DC3-718E-643D-03F2C6C6A4F2}"/>
          </ac:spMkLst>
        </pc:spChg>
      </pc:sldChg>
      <pc:sldChg chg="modSp mod modTransition">
        <pc:chgData name="Alfred Smith" userId="3c60a3631c0db8ad" providerId="LiveId" clId="{FA9EABD9-CACF-4944-9C91-E57E401A16F7}" dt="2023-01-17T07:03:08.800" v="62"/>
        <pc:sldMkLst>
          <pc:docMk/>
          <pc:sldMk cId="1834923663" sldId="279"/>
        </pc:sldMkLst>
        <pc:spChg chg="mod">
          <ac:chgData name="Alfred Smith" userId="3c60a3631c0db8ad" providerId="LiveId" clId="{FA9EABD9-CACF-4944-9C91-E57E401A16F7}" dt="2023-01-17T07:02:48.773" v="61" actId="14100"/>
          <ac:spMkLst>
            <pc:docMk/>
            <pc:sldMk cId="1834923663" sldId="279"/>
            <ac:spMk id="2" creationId="{F0483FCE-7069-80B4-3E20-7F7C70C53D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42 </a:t>
            </a:r>
            <a:r>
              <a:rPr lang="en-IN" sz="1200" b="1" i="0" u="none" strike="noStrike" baseline="0" dirty="0">
                <a:latin typeface="TimesNewRomanPS-BoldMT"/>
              </a:rPr>
              <a:t>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2FDBB-1D31-57F9-8820-A3BF4CD5813F}"/>
              </a:ext>
            </a:extLst>
          </p:cNvPr>
          <p:cNvSpPr txBox="1"/>
          <p:nvPr/>
        </p:nvSpPr>
        <p:spPr>
          <a:xfrm>
            <a:off x="354813" y="57164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2The chief priests and the scribes sought how they might put him to death, for they feared the people.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5331-D2E2-9C6F-C096-7E02A92BE6E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30079-70CB-0F91-3D51-F6829406D9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3Satan entered into Judas, who was also called Iscariot, who was counted with the twelve.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D8292-DE91-1BF7-9DEA-4C4B22AA78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8E323-1EBA-5510-6159-A4393043510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4He went away and talked with the chief priests and captains about how he might deliver him to them.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56BE6-5D79-6DA4-AFAB-4A50BBFFC0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ED50-100F-C0E9-E5E2-8623DDA1866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Matt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15and said, “What are you willing to give me if I deliver him to you?” So they weighed out for him thirty pieces of silver. 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CAB63-908A-C24D-7C8B-027AE9686E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83FCE-7069-80B4-3E20-7F7C70C53D53}"/>
              </a:ext>
            </a:extLst>
          </p:cNvPr>
          <p:cNvSpPr txBox="1"/>
          <p:nvPr/>
        </p:nvSpPr>
        <p:spPr>
          <a:xfrm>
            <a:off x="560876" y="242953"/>
            <a:ext cx="3754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Luke 22:6He consented and sought an opportunity to deliver him to them in the absence of the multitude.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E714E-6406-595B-E400-18BBF572D1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27A9E-89D4-A10B-89F1-830B02FC7A95}"/>
              </a:ext>
            </a:extLst>
          </p:cNvPr>
          <p:cNvSpPr txBox="1"/>
          <p:nvPr/>
        </p:nvSpPr>
        <p:spPr>
          <a:xfrm>
            <a:off x="387721" y="4393688"/>
            <a:ext cx="11416557" cy="20071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Judas agrees to betray Jesus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26:14-16; Luke 21:37-22:6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BA3C8-7DC3-718E-643D-03F2C6C6A4F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016DF-C194-7315-7812-98F49062104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F39FA-295D-1593-A344-74981ABD2D6B}"/>
              </a:ext>
            </a:extLst>
          </p:cNvPr>
          <p:cNvSpPr txBox="1"/>
          <p:nvPr/>
        </p:nvSpPr>
        <p:spPr>
          <a:xfrm>
            <a:off x="387721" y="4393688"/>
            <a:ext cx="11416557" cy="20071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Judas agrees to betray Jesus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26:14-16; Luke 21:37-22:6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37Every day Jesus was teaching in the temple, and every night he would go out and spend the night on the mountain that is called Olivet.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BA24A-3939-E458-F6AD-817755BC62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38All the people came early in the morning to him in the temple to hear him.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2C4E8-20BA-CC13-E6A3-A9A87A84990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0A1ED-2711-2AFC-622C-41ED151E675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1Now the feast of unleavened bread, which is called the Passover, was approaching.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312A5-7421-0F49-C39C-8B3CD376DC8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392</Words>
  <Application>Microsoft Office PowerPoint</Application>
  <PresentationFormat>Widescreen</PresentationFormat>
  <Paragraphs>43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2023-01-25T14:52:05Z</dcterms:modified>
</cp:coreProperties>
</file>