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7" r:id="rId24"/>
    <p:sldId id="308" r:id="rId25"/>
    <p:sldId id="26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36" r:id="rId34"/>
    <p:sldId id="337" r:id="rId35"/>
    <p:sldId id="338" r:id="rId36"/>
    <p:sldId id="339" r:id="rId37"/>
    <p:sldId id="340" r:id="rId38"/>
    <p:sldId id="341" r:id="rId39"/>
    <p:sldId id="346" r:id="rId40"/>
    <p:sldId id="347" r:id="rId41"/>
    <p:sldId id="348" r:id="rId42"/>
    <p:sldId id="349" r:id="rId43"/>
    <p:sldId id="293" r:id="rId44"/>
    <p:sldId id="351" r:id="rId45"/>
    <p:sldId id="350" r:id="rId46"/>
    <p:sldId id="294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ED4D3ED-119F-4A63-9763-C9E396B9969E}"/>
    <pc:docChg chg="modSld">
      <pc:chgData name="Alfred Smith" userId="3c60a3631c0db8ad" providerId="LiveId" clId="{AED4D3ED-119F-4A63-9763-C9E396B9969E}" dt="2023-01-25T14:51:56.682" v="0"/>
      <pc:docMkLst>
        <pc:docMk/>
      </pc:docMkLst>
      <pc:sldChg chg="modSp mod">
        <pc:chgData name="Alfred Smith" userId="3c60a3631c0db8ad" providerId="LiveId" clId="{AED4D3ED-119F-4A63-9763-C9E396B9969E}" dt="2023-01-25T14:51:56.682" v="0"/>
        <pc:sldMkLst>
          <pc:docMk/>
          <pc:sldMk cId="1499918570" sldId="257"/>
        </pc:sldMkLst>
        <pc:spChg chg="mod">
          <ac:chgData name="Alfred Smith" userId="3c60a3631c0db8ad" providerId="LiveId" clId="{AED4D3ED-119F-4A63-9763-C9E396B9969E}" dt="2023-01-25T14:51:56.682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6DBEF8DD-A403-43FC-92D2-D90AFAD941B2}"/>
    <pc:docChg chg="undo redo custSel modSld">
      <pc:chgData name="Alfred Smith" userId="3c60a3631c0db8ad" providerId="LiveId" clId="{6DBEF8DD-A403-43FC-92D2-D90AFAD941B2}" dt="2023-01-17T08:39:41.166" v="107"/>
      <pc:docMkLst>
        <pc:docMk/>
      </pc:docMkLst>
      <pc:sldChg chg="delSp modTransition modAnim">
        <pc:chgData name="Alfred Smith" userId="3c60a3631c0db8ad" providerId="LiveId" clId="{6DBEF8DD-A403-43FC-92D2-D90AFAD941B2}" dt="2023-01-17T08:37:37.131" v="61"/>
        <pc:sldMkLst>
          <pc:docMk/>
          <pc:sldMk cId="1499918570" sldId="257"/>
        </pc:sldMkLst>
        <pc:picChg chg="del">
          <ac:chgData name="Alfred Smith" userId="3c60a3631c0db8ad" providerId="LiveId" clId="{6DBEF8DD-A403-43FC-92D2-D90AFAD941B2}" dt="2023-01-17T08:37:37.131" v="61"/>
          <ac:picMkLst>
            <pc:docMk/>
            <pc:sldMk cId="1499918570" sldId="257"/>
            <ac:picMk id="9" creationId="{E83DE2DD-6780-2033-E798-8CDA2D3E5102}"/>
          </ac:picMkLst>
        </pc:picChg>
      </pc:sldChg>
      <pc:sldChg chg="addSp delSp modSp mod modTransition">
        <pc:chgData name="Alfred Smith" userId="3c60a3631c0db8ad" providerId="LiveId" clId="{6DBEF8DD-A403-43FC-92D2-D90AFAD941B2}" dt="2023-01-17T08:37:37.131" v="61"/>
        <pc:sldMkLst>
          <pc:docMk/>
          <pc:sldMk cId="3788111665" sldId="258"/>
        </pc:sldMkLst>
        <pc:spChg chg="del mod">
          <ac:chgData name="Alfred Smith" userId="3c60a3631c0db8ad" providerId="LiveId" clId="{6DBEF8DD-A403-43FC-92D2-D90AFAD941B2}" dt="2023-01-17T08:27:46.609" v="9" actId="478"/>
          <ac:spMkLst>
            <pc:docMk/>
            <pc:sldMk cId="3788111665" sldId="258"/>
            <ac:spMk id="2" creationId="{7E10C96F-9529-C81D-9930-CBE951D26B17}"/>
          </ac:spMkLst>
        </pc:spChg>
        <pc:spChg chg="add mod">
          <ac:chgData name="Alfred Smith" userId="3c60a3631c0db8ad" providerId="LiveId" clId="{6DBEF8DD-A403-43FC-92D2-D90AFAD941B2}" dt="2023-01-17T08:27:47.509" v="10"/>
          <ac:spMkLst>
            <pc:docMk/>
            <pc:sldMk cId="3788111665" sldId="258"/>
            <ac:spMk id="4" creationId="{DE4376C8-6E58-4232-3A94-0B26A49BC39B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41.166" v="107"/>
        <pc:sldMkLst>
          <pc:docMk/>
          <pc:sldMk cId="454763615" sldId="259"/>
        </pc:sldMkLst>
        <pc:spChg chg="add mod">
          <ac:chgData name="Alfred Smith" userId="3c60a3631c0db8ad" providerId="LiveId" clId="{6DBEF8DD-A403-43FC-92D2-D90AFAD941B2}" dt="2023-01-17T08:39:41.166" v="107"/>
          <ac:spMkLst>
            <pc:docMk/>
            <pc:sldMk cId="454763615" sldId="259"/>
            <ac:spMk id="2" creationId="{493612C7-600C-9460-BCB5-62133CD8EF46}"/>
          </ac:spMkLst>
        </pc:spChg>
        <pc:spChg chg="del">
          <ac:chgData name="Alfred Smith" userId="3c60a3631c0db8ad" providerId="LiveId" clId="{6DBEF8DD-A403-43FC-92D2-D90AFAD941B2}" dt="2023-01-17T08:37:55.775" v="62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6DBEF8DD-A403-43FC-92D2-D90AFAD941B2}" dt="2023-01-17T08:26:36.618" v="0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454763615" sldId="259"/>
            <ac:picMk id="15" creationId="{C3F0431D-4F5C-5FFE-BCBF-782FC9434204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39.811" v="106"/>
        <pc:sldMkLst>
          <pc:docMk/>
          <pc:sldMk cId="2346136586" sldId="260"/>
        </pc:sldMkLst>
        <pc:spChg chg="add mod">
          <ac:chgData name="Alfred Smith" userId="3c60a3631c0db8ad" providerId="LiveId" clId="{6DBEF8DD-A403-43FC-92D2-D90AFAD941B2}" dt="2023-01-17T08:39:39.811" v="106"/>
          <ac:spMkLst>
            <pc:docMk/>
            <pc:sldMk cId="2346136586" sldId="260"/>
            <ac:spMk id="2" creationId="{BA89C557-4310-6682-FB7D-262A08D1720C}"/>
          </ac:spMkLst>
        </pc:spChg>
        <pc:spChg chg="del">
          <ac:chgData name="Alfred Smith" userId="3c60a3631c0db8ad" providerId="LiveId" clId="{6DBEF8DD-A403-43FC-92D2-D90AFAD941B2}" dt="2023-01-17T08:37:58.686" v="63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2346136586" sldId="260"/>
            <ac:picMk id="17" creationId="{E8371D1D-384B-B064-21FC-95E977546A41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38.156" v="105"/>
        <pc:sldMkLst>
          <pc:docMk/>
          <pc:sldMk cId="4037329247" sldId="261"/>
        </pc:sldMkLst>
        <pc:spChg chg="add mod">
          <ac:chgData name="Alfred Smith" userId="3c60a3631c0db8ad" providerId="LiveId" clId="{6DBEF8DD-A403-43FC-92D2-D90AFAD941B2}" dt="2023-01-17T08:39:38.156" v="105"/>
          <ac:spMkLst>
            <pc:docMk/>
            <pc:sldMk cId="4037329247" sldId="261"/>
            <ac:spMk id="2" creationId="{4630EFC0-87C3-6647-3682-38BF4DC1F8EE}"/>
          </ac:spMkLst>
        </pc:spChg>
        <pc:spChg chg="del">
          <ac:chgData name="Alfred Smith" userId="3c60a3631c0db8ad" providerId="LiveId" clId="{6DBEF8DD-A403-43FC-92D2-D90AFAD941B2}" dt="2023-01-17T08:38:01.990" v="64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4037329247" sldId="261"/>
            <ac:picMk id="7" creationId="{F386E0CE-CCBD-5A4C-02BC-D8691F9C66BB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36.527" v="104"/>
        <pc:sldMkLst>
          <pc:docMk/>
          <pc:sldMk cId="1909638311" sldId="262"/>
        </pc:sldMkLst>
        <pc:spChg chg="add mod">
          <ac:chgData name="Alfred Smith" userId="3c60a3631c0db8ad" providerId="LiveId" clId="{6DBEF8DD-A403-43FC-92D2-D90AFAD941B2}" dt="2023-01-17T08:39:36.527" v="104"/>
          <ac:spMkLst>
            <pc:docMk/>
            <pc:sldMk cId="1909638311" sldId="262"/>
            <ac:spMk id="2" creationId="{7893EA79-562A-FF00-4F4E-8BDA64908A9A}"/>
          </ac:spMkLst>
        </pc:spChg>
        <pc:spChg chg="del">
          <ac:chgData name="Alfred Smith" userId="3c60a3631c0db8ad" providerId="LiveId" clId="{6DBEF8DD-A403-43FC-92D2-D90AFAD941B2}" dt="2023-01-17T08:38:04.238" v="65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1909638311" sldId="262"/>
            <ac:picMk id="32" creationId="{DB35F75A-DC73-76FF-72A0-D89B0A93C232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34.967" v="103"/>
        <pc:sldMkLst>
          <pc:docMk/>
          <pc:sldMk cId="641208035" sldId="263"/>
        </pc:sldMkLst>
        <pc:spChg chg="add mod">
          <ac:chgData name="Alfred Smith" userId="3c60a3631c0db8ad" providerId="LiveId" clId="{6DBEF8DD-A403-43FC-92D2-D90AFAD941B2}" dt="2023-01-17T08:39:34.967" v="103"/>
          <ac:spMkLst>
            <pc:docMk/>
            <pc:sldMk cId="641208035" sldId="263"/>
            <ac:spMk id="2" creationId="{29E3AB0E-833C-10E0-DDAD-06C151FD1D37}"/>
          </ac:spMkLst>
        </pc:spChg>
        <pc:spChg chg="del">
          <ac:chgData name="Alfred Smith" userId="3c60a3631c0db8ad" providerId="LiveId" clId="{6DBEF8DD-A403-43FC-92D2-D90AFAD941B2}" dt="2023-01-17T08:38:08.009" v="66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641208035" sldId="263"/>
            <ac:picMk id="8" creationId="{8A400E37-839E-CDD2-C320-BCAA37FBD31D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33.385" v="102"/>
        <pc:sldMkLst>
          <pc:docMk/>
          <pc:sldMk cId="4044745628" sldId="264"/>
        </pc:sldMkLst>
        <pc:spChg chg="add mod">
          <ac:chgData name="Alfred Smith" userId="3c60a3631c0db8ad" providerId="LiveId" clId="{6DBEF8DD-A403-43FC-92D2-D90AFAD941B2}" dt="2023-01-17T08:39:33.385" v="102"/>
          <ac:spMkLst>
            <pc:docMk/>
            <pc:sldMk cId="4044745628" sldId="264"/>
            <ac:spMk id="2" creationId="{97A1C0AC-F1C0-DB03-DA5B-454572FABE70}"/>
          </ac:spMkLst>
        </pc:spChg>
        <pc:spChg chg="del">
          <ac:chgData name="Alfred Smith" userId="3c60a3631c0db8ad" providerId="LiveId" clId="{6DBEF8DD-A403-43FC-92D2-D90AFAD941B2}" dt="2023-01-17T08:38:09.870" v="67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4044745628" sldId="264"/>
            <ac:picMk id="8" creationId="{4AA73185-4EDB-B875-46A4-EDC54D76CBAD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31.706" v="101"/>
        <pc:sldMkLst>
          <pc:docMk/>
          <pc:sldMk cId="978260341" sldId="265"/>
        </pc:sldMkLst>
        <pc:spChg chg="add mod">
          <ac:chgData name="Alfred Smith" userId="3c60a3631c0db8ad" providerId="LiveId" clId="{6DBEF8DD-A403-43FC-92D2-D90AFAD941B2}" dt="2023-01-17T08:39:31.706" v="101"/>
          <ac:spMkLst>
            <pc:docMk/>
            <pc:sldMk cId="978260341" sldId="265"/>
            <ac:spMk id="2" creationId="{9FB29FFD-BD31-637E-0704-090D2EA1B63B}"/>
          </ac:spMkLst>
        </pc:spChg>
        <pc:spChg chg="del">
          <ac:chgData name="Alfred Smith" userId="3c60a3631c0db8ad" providerId="LiveId" clId="{6DBEF8DD-A403-43FC-92D2-D90AFAD941B2}" dt="2023-01-17T08:38:11.641" v="68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978260341" sldId="265"/>
            <ac:picMk id="11" creationId="{0FBB37B8-7B39-4055-ED33-08E173076EB9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29.916" v="100"/>
        <pc:sldMkLst>
          <pc:docMk/>
          <pc:sldMk cId="3575870363" sldId="266"/>
        </pc:sldMkLst>
        <pc:spChg chg="add mod">
          <ac:chgData name="Alfred Smith" userId="3c60a3631c0db8ad" providerId="LiveId" clId="{6DBEF8DD-A403-43FC-92D2-D90AFAD941B2}" dt="2023-01-17T08:39:29.916" v="100"/>
          <ac:spMkLst>
            <pc:docMk/>
            <pc:sldMk cId="3575870363" sldId="266"/>
            <ac:spMk id="2" creationId="{39DF3AE2-3EE0-71DC-9A98-4766224FDDDC}"/>
          </ac:spMkLst>
        </pc:spChg>
        <pc:spChg chg="del">
          <ac:chgData name="Alfred Smith" userId="3c60a3631c0db8ad" providerId="LiveId" clId="{6DBEF8DD-A403-43FC-92D2-D90AFAD941B2}" dt="2023-01-17T08:38:13.350" v="69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575870363" sldId="266"/>
            <ac:picMk id="11" creationId="{1A3AF701-2F1D-75FA-84AE-DB93A4574366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28.471" v="99"/>
        <pc:sldMkLst>
          <pc:docMk/>
          <pc:sldMk cId="4017137865" sldId="267"/>
        </pc:sldMkLst>
        <pc:spChg chg="add mod">
          <ac:chgData name="Alfred Smith" userId="3c60a3631c0db8ad" providerId="LiveId" clId="{6DBEF8DD-A403-43FC-92D2-D90AFAD941B2}" dt="2023-01-17T08:39:28.471" v="99"/>
          <ac:spMkLst>
            <pc:docMk/>
            <pc:sldMk cId="4017137865" sldId="267"/>
            <ac:spMk id="2" creationId="{9DEF97C7-27A4-5FF2-8ACB-AABF5CC52BA7}"/>
          </ac:spMkLst>
        </pc:spChg>
        <pc:spChg chg="del">
          <ac:chgData name="Alfred Smith" userId="3c60a3631c0db8ad" providerId="LiveId" clId="{6DBEF8DD-A403-43FC-92D2-D90AFAD941B2}" dt="2023-01-17T08:38:15.225" v="7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4017137865" sldId="267"/>
            <ac:picMk id="12" creationId="{6AD64578-FCA4-BA1A-CBD0-77BFFCC0DB68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27.042" v="98"/>
        <pc:sldMkLst>
          <pc:docMk/>
          <pc:sldMk cId="3137811553" sldId="268"/>
        </pc:sldMkLst>
        <pc:spChg chg="add mod">
          <ac:chgData name="Alfred Smith" userId="3c60a3631c0db8ad" providerId="LiveId" clId="{6DBEF8DD-A403-43FC-92D2-D90AFAD941B2}" dt="2023-01-17T08:39:27.042" v="98"/>
          <ac:spMkLst>
            <pc:docMk/>
            <pc:sldMk cId="3137811553" sldId="268"/>
            <ac:spMk id="2" creationId="{8C98FE1D-21C2-5216-41A5-0E9A4EA6197B}"/>
          </ac:spMkLst>
        </pc:spChg>
        <pc:spChg chg="del">
          <ac:chgData name="Alfred Smith" userId="3c60a3631c0db8ad" providerId="LiveId" clId="{6DBEF8DD-A403-43FC-92D2-D90AFAD941B2}" dt="2023-01-17T08:38:16.759" v="71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137811553" sldId="268"/>
            <ac:picMk id="26" creationId="{9D2BE230-30F5-34DC-EFC3-F0376F88FBD0}"/>
          </ac:picMkLst>
        </pc:picChg>
      </pc:sldChg>
      <pc:sldChg chg="addSp delSp modSp mod modTransition modAnim">
        <pc:chgData name="Alfred Smith" userId="3c60a3631c0db8ad" providerId="LiveId" clId="{6DBEF8DD-A403-43FC-92D2-D90AFAD941B2}" dt="2023-01-17T08:39:23.724" v="96"/>
        <pc:sldMkLst>
          <pc:docMk/>
          <pc:sldMk cId="100491716" sldId="269"/>
        </pc:sldMkLst>
        <pc:spChg chg="add mod">
          <ac:chgData name="Alfred Smith" userId="3c60a3631c0db8ad" providerId="LiveId" clId="{6DBEF8DD-A403-43FC-92D2-D90AFAD941B2}" dt="2023-01-17T08:39:23.724" v="96"/>
          <ac:spMkLst>
            <pc:docMk/>
            <pc:sldMk cId="100491716" sldId="269"/>
            <ac:spMk id="2" creationId="{04485E09-1FEA-FAAC-BF25-1789D52C6C4D}"/>
          </ac:spMkLst>
        </pc:spChg>
        <pc:spChg chg="del">
          <ac:chgData name="Alfred Smith" userId="3c60a3631c0db8ad" providerId="LiveId" clId="{6DBEF8DD-A403-43FC-92D2-D90AFAD941B2}" dt="2023-01-17T08:38:19.972" v="73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100491716" sldId="269"/>
            <ac:picMk id="8" creationId="{B5C6C1A1-9A3F-04D2-B99E-217C9AF3DBA7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4120481681" sldId="270"/>
        </pc:sldMkLst>
        <pc:spChg chg="mod">
          <ac:chgData name="Alfred Smith" userId="3c60a3631c0db8ad" providerId="LiveId" clId="{6DBEF8DD-A403-43FC-92D2-D90AFAD941B2}" dt="2023-01-17T08:27:15.080" v="7" actId="14100"/>
          <ac:spMkLst>
            <pc:docMk/>
            <pc:sldMk cId="4120481681" sldId="270"/>
            <ac:spMk id="3" creationId="{BFEFC3C7-D373-428A-8E54-88F825EFAB5C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939110669" sldId="271"/>
        </pc:sldMkLst>
        <pc:spChg chg="mod">
          <ac:chgData name="Alfred Smith" userId="3c60a3631c0db8ad" providerId="LiveId" clId="{6DBEF8DD-A403-43FC-92D2-D90AFAD941B2}" dt="2023-01-17T08:28:13.696" v="11"/>
          <ac:spMkLst>
            <pc:docMk/>
            <pc:sldMk cId="939110669" sldId="271"/>
            <ac:spMk id="2" creationId="{90161149-93B0-3252-B33D-A36FD2AC4C9A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4024569785" sldId="272"/>
        </pc:sldMkLst>
        <pc:spChg chg="mod">
          <ac:chgData name="Alfred Smith" userId="3c60a3631c0db8ad" providerId="LiveId" clId="{6DBEF8DD-A403-43FC-92D2-D90AFAD941B2}" dt="2023-01-17T08:28:16.655" v="12"/>
          <ac:spMkLst>
            <pc:docMk/>
            <pc:sldMk cId="4024569785" sldId="272"/>
            <ac:spMk id="2" creationId="{DEE8E05F-A4E5-DA81-73A6-BA68936CA35D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487179600" sldId="273"/>
        </pc:sldMkLst>
        <pc:spChg chg="mod">
          <ac:chgData name="Alfred Smith" userId="3c60a3631c0db8ad" providerId="LiveId" clId="{6DBEF8DD-A403-43FC-92D2-D90AFAD941B2}" dt="2023-01-17T08:28:19.287" v="13"/>
          <ac:spMkLst>
            <pc:docMk/>
            <pc:sldMk cId="487179600" sldId="273"/>
            <ac:spMk id="2" creationId="{472F0F37-A5FC-4C67-DA4D-5E34A77D0F91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2168401200" sldId="274"/>
        </pc:sldMkLst>
        <pc:spChg chg="mod">
          <ac:chgData name="Alfred Smith" userId="3c60a3631c0db8ad" providerId="LiveId" clId="{6DBEF8DD-A403-43FC-92D2-D90AFAD941B2}" dt="2023-01-17T08:28:22.197" v="14"/>
          <ac:spMkLst>
            <pc:docMk/>
            <pc:sldMk cId="2168401200" sldId="274"/>
            <ac:spMk id="2" creationId="{518DEB0E-41B8-D0FB-52FC-DEF053DF0684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2996969115" sldId="275"/>
        </pc:sldMkLst>
        <pc:spChg chg="mod">
          <ac:chgData name="Alfred Smith" userId="3c60a3631c0db8ad" providerId="LiveId" clId="{6DBEF8DD-A403-43FC-92D2-D90AFAD941B2}" dt="2023-01-17T08:28:25.543" v="15"/>
          <ac:spMkLst>
            <pc:docMk/>
            <pc:sldMk cId="2996969115" sldId="275"/>
            <ac:spMk id="2" creationId="{D32211B8-3F11-B994-9421-B3FCBB7E3623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2390376940" sldId="276"/>
        </pc:sldMkLst>
        <pc:spChg chg="mod">
          <ac:chgData name="Alfred Smith" userId="3c60a3631c0db8ad" providerId="LiveId" clId="{6DBEF8DD-A403-43FC-92D2-D90AFAD941B2}" dt="2023-01-17T08:28:28.518" v="16"/>
          <ac:spMkLst>
            <pc:docMk/>
            <pc:sldMk cId="2390376940" sldId="276"/>
            <ac:spMk id="2" creationId="{7FD87739-2B7E-F1DA-DACD-FF81FA2750D3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4265919077" sldId="277"/>
        </pc:sldMkLst>
        <pc:spChg chg="mod">
          <ac:chgData name="Alfred Smith" userId="3c60a3631c0db8ad" providerId="LiveId" clId="{6DBEF8DD-A403-43FC-92D2-D90AFAD941B2}" dt="2023-01-17T08:28:31.341" v="17"/>
          <ac:spMkLst>
            <pc:docMk/>
            <pc:sldMk cId="4265919077" sldId="277"/>
            <ac:spMk id="2" creationId="{DB89CB1B-9866-82C1-01CC-8EB116E72A5D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210266664" sldId="278"/>
        </pc:sldMkLst>
        <pc:spChg chg="mod">
          <ac:chgData name="Alfred Smith" userId="3c60a3631c0db8ad" providerId="LiveId" clId="{6DBEF8DD-A403-43FC-92D2-D90AFAD941B2}" dt="2023-01-17T08:28:34.353" v="18"/>
          <ac:spMkLst>
            <pc:docMk/>
            <pc:sldMk cId="210266664" sldId="278"/>
            <ac:spMk id="2" creationId="{D52581F5-E64F-57B2-79C6-D34DEB9A09F4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888433145" sldId="279"/>
        </pc:sldMkLst>
        <pc:spChg chg="mod">
          <ac:chgData name="Alfred Smith" userId="3c60a3631c0db8ad" providerId="LiveId" clId="{6DBEF8DD-A403-43FC-92D2-D90AFAD941B2}" dt="2023-01-17T08:28:37.204" v="19"/>
          <ac:spMkLst>
            <pc:docMk/>
            <pc:sldMk cId="888433145" sldId="279"/>
            <ac:spMk id="2" creationId="{8ACE18E8-9FE5-5A7B-4F99-531758E0ECDE}"/>
          </ac:spMkLst>
        </pc:sp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1126511635" sldId="282"/>
        </pc:sldMkLst>
        <pc:spChg chg="mod">
          <ac:chgData name="Alfred Smith" userId="3c60a3631c0db8ad" providerId="LiveId" clId="{6DBEF8DD-A403-43FC-92D2-D90AFAD941B2}" dt="2023-01-17T08:28:47.244" v="20"/>
          <ac:spMkLst>
            <pc:docMk/>
            <pc:sldMk cId="1126511635" sldId="282"/>
            <ac:spMk id="2" creationId="{82DFD3A0-E824-A316-63AB-8A6DC81FDCD2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22.185" v="95"/>
        <pc:sldMkLst>
          <pc:docMk/>
          <pc:sldMk cId="3166251957" sldId="283"/>
        </pc:sldMkLst>
        <pc:spChg chg="add mod">
          <ac:chgData name="Alfred Smith" userId="3c60a3631c0db8ad" providerId="LiveId" clId="{6DBEF8DD-A403-43FC-92D2-D90AFAD941B2}" dt="2023-01-17T08:39:22.185" v="95"/>
          <ac:spMkLst>
            <pc:docMk/>
            <pc:sldMk cId="3166251957" sldId="283"/>
            <ac:spMk id="2" creationId="{826C39CC-8B40-7147-2C02-A237E8DA54FC}"/>
          </ac:spMkLst>
        </pc:spChg>
        <pc:spChg chg="del">
          <ac:chgData name="Alfred Smith" userId="3c60a3631c0db8ad" providerId="LiveId" clId="{6DBEF8DD-A403-43FC-92D2-D90AFAD941B2}" dt="2023-01-17T08:38:22.111" v="74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166251957" sldId="283"/>
            <ac:picMk id="28" creationId="{B89038B6-4783-E173-7D8C-6757A02115C9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3922583308" sldId="284"/>
        </pc:sldMkLst>
        <pc:spChg chg="mod">
          <ac:chgData name="Alfred Smith" userId="3c60a3631c0db8ad" providerId="LiveId" clId="{6DBEF8DD-A403-43FC-92D2-D90AFAD941B2}" dt="2023-01-17T08:28:50.385" v="21"/>
          <ac:spMkLst>
            <pc:docMk/>
            <pc:sldMk cId="3922583308" sldId="284"/>
            <ac:spMk id="2" creationId="{F785C26D-41E4-A3FC-BFC9-4E3E1061F77A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20.692" v="94"/>
        <pc:sldMkLst>
          <pc:docMk/>
          <pc:sldMk cId="1522780631" sldId="285"/>
        </pc:sldMkLst>
        <pc:spChg chg="add mod">
          <ac:chgData name="Alfred Smith" userId="3c60a3631c0db8ad" providerId="LiveId" clId="{6DBEF8DD-A403-43FC-92D2-D90AFAD941B2}" dt="2023-01-17T08:39:20.692" v="94"/>
          <ac:spMkLst>
            <pc:docMk/>
            <pc:sldMk cId="1522780631" sldId="285"/>
            <ac:spMk id="2" creationId="{C0532C77-9CD9-8D9B-6CCF-4CA7EC5BAAC8}"/>
          </ac:spMkLst>
        </pc:spChg>
        <pc:spChg chg="del">
          <ac:chgData name="Alfred Smith" userId="3c60a3631c0db8ad" providerId="LiveId" clId="{6DBEF8DD-A403-43FC-92D2-D90AFAD941B2}" dt="2023-01-17T08:38:23.700" v="75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1522780631" sldId="285"/>
            <ac:picMk id="14" creationId="{5776C6A4-0E83-D15A-ABC2-0B6D9AE17D2D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1850742486" sldId="286"/>
        </pc:sldMkLst>
        <pc:spChg chg="mod">
          <ac:chgData name="Alfred Smith" userId="3c60a3631c0db8ad" providerId="LiveId" clId="{6DBEF8DD-A403-43FC-92D2-D90AFAD941B2}" dt="2023-01-17T08:28:54.637" v="22"/>
          <ac:spMkLst>
            <pc:docMk/>
            <pc:sldMk cId="1850742486" sldId="286"/>
            <ac:spMk id="2" creationId="{A91D4A5F-B58F-3ACA-CD71-1C9DD430F1C6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19.169" v="93"/>
        <pc:sldMkLst>
          <pc:docMk/>
          <pc:sldMk cId="2332778949" sldId="287"/>
        </pc:sldMkLst>
        <pc:spChg chg="add mod">
          <ac:chgData name="Alfred Smith" userId="3c60a3631c0db8ad" providerId="LiveId" clId="{6DBEF8DD-A403-43FC-92D2-D90AFAD941B2}" dt="2023-01-17T08:39:19.169" v="93"/>
          <ac:spMkLst>
            <pc:docMk/>
            <pc:sldMk cId="2332778949" sldId="287"/>
            <ac:spMk id="2" creationId="{E006B838-4BAD-CD6D-7761-655B884F465B}"/>
          </ac:spMkLst>
        </pc:spChg>
        <pc:spChg chg="del">
          <ac:chgData name="Alfred Smith" userId="3c60a3631c0db8ad" providerId="LiveId" clId="{6DBEF8DD-A403-43FC-92D2-D90AFAD941B2}" dt="2023-01-17T08:38:27.584" v="76" actId="478"/>
          <ac:spMkLst>
            <pc:docMk/>
            <pc:sldMk cId="2332778949" sldId="287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2332778949" sldId="287"/>
            <ac:picMk id="8" creationId="{D14570CA-7396-E265-7A74-E9B8F15DF2BD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1828872212" sldId="288"/>
        </pc:sldMkLst>
        <pc:spChg chg="mod">
          <ac:chgData name="Alfred Smith" userId="3c60a3631c0db8ad" providerId="LiveId" clId="{6DBEF8DD-A403-43FC-92D2-D90AFAD941B2}" dt="2023-01-17T08:28:57.170" v="23"/>
          <ac:spMkLst>
            <pc:docMk/>
            <pc:sldMk cId="1828872212" sldId="288"/>
            <ac:spMk id="2" creationId="{F86C1971-13E9-5A05-52EF-235656BDFBC2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08.387" v="87"/>
        <pc:sldMkLst>
          <pc:docMk/>
          <pc:sldMk cId="2219299321" sldId="293"/>
        </pc:sldMkLst>
        <pc:spChg chg="add mod">
          <ac:chgData name="Alfred Smith" userId="3c60a3631c0db8ad" providerId="LiveId" clId="{6DBEF8DD-A403-43FC-92D2-D90AFAD941B2}" dt="2023-01-17T08:39:08.387" v="87"/>
          <ac:spMkLst>
            <pc:docMk/>
            <pc:sldMk cId="2219299321" sldId="293"/>
            <ac:spMk id="2" creationId="{56A0F204-EA2F-F933-A2D9-F318D7AC4D77}"/>
          </ac:spMkLst>
        </pc:spChg>
        <pc:spChg chg="del">
          <ac:chgData name="Alfred Smith" userId="3c60a3631c0db8ad" providerId="LiveId" clId="{6DBEF8DD-A403-43FC-92D2-D90AFAD941B2}" dt="2023-01-17T08:38:39.868" v="82" actId="478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6DBEF8DD-A403-43FC-92D2-D90AFAD941B2}" dt="2023-01-17T08:32:54.570" v="25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2219299321" sldId="293"/>
            <ac:picMk id="23" creationId="{88AB03BC-B9D3-E601-8C0A-5DD99D13880D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2859407553" sldId="294"/>
        </pc:sldMkLst>
        <pc:spChg chg="mod">
          <ac:chgData name="Alfred Smith" userId="3c60a3631c0db8ad" providerId="LiveId" clId="{6DBEF8DD-A403-43FC-92D2-D90AFAD941B2}" dt="2023-01-17T08:36:23.039" v="36" actId="20577"/>
          <ac:spMkLst>
            <pc:docMk/>
            <pc:sldMk cId="2859407553" sldId="294"/>
            <ac:spMk id="2" creationId="{AA1CBB40-6A5E-6898-AB26-FC9FA222A242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05.344" v="85"/>
        <pc:sldMkLst>
          <pc:docMk/>
          <pc:sldMk cId="3570388082" sldId="303"/>
        </pc:sldMkLst>
        <pc:spChg chg="add mod">
          <ac:chgData name="Alfred Smith" userId="3c60a3631c0db8ad" providerId="LiveId" clId="{6DBEF8DD-A403-43FC-92D2-D90AFAD941B2}" dt="2023-01-17T08:39:05.344" v="85"/>
          <ac:spMkLst>
            <pc:docMk/>
            <pc:sldMk cId="3570388082" sldId="303"/>
            <ac:spMk id="2" creationId="{F4DE86CA-EE30-1725-E25B-9D50C808E8FD}"/>
          </ac:spMkLst>
        </pc:spChg>
        <pc:spChg chg="del">
          <ac:chgData name="Alfred Smith" userId="3c60a3631c0db8ad" providerId="LiveId" clId="{6DBEF8DD-A403-43FC-92D2-D90AFAD941B2}" dt="2023-01-17T08:38:44.155" v="84" actId="478"/>
          <ac:spMkLst>
            <pc:docMk/>
            <pc:sldMk cId="3570388082" sldId="303"/>
            <ac:spMk id="3" creationId="{A58184BD-88F1-BA02-40C1-D8403D0EEC0D}"/>
          </ac:spMkLst>
        </pc:spChg>
        <pc:spChg chg="mod">
          <ac:chgData name="Alfred Smith" userId="3c60a3631c0db8ad" providerId="LiveId" clId="{6DBEF8DD-A403-43FC-92D2-D90AFAD941B2}" dt="2023-01-17T08:35:43.743" v="31"/>
          <ac:spMkLst>
            <pc:docMk/>
            <pc:sldMk cId="3570388082" sldId="303"/>
            <ac:spMk id="4" creationId="{EE2AC625-9141-A801-F431-DD5F79396320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570388082" sldId="303"/>
            <ac:picMk id="15" creationId="{720DBCA6-5A04-079E-DAF5-9C87CD1D9908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643307880" sldId="304"/>
        </pc:sldMkLst>
        <pc:spChg chg="mod">
          <ac:chgData name="Alfred Smith" userId="3c60a3631c0db8ad" providerId="LiveId" clId="{6DBEF8DD-A403-43FC-92D2-D90AFAD941B2}" dt="2023-01-17T08:36:28.110" v="37"/>
          <ac:spMkLst>
            <pc:docMk/>
            <pc:sldMk cId="643307880" sldId="304"/>
            <ac:spMk id="3" creationId="{9F004952-FB2E-133D-359C-5E466C9FAE2C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25.246" v="97"/>
        <pc:sldMkLst>
          <pc:docMk/>
          <pc:sldMk cId="3612747898" sldId="307"/>
        </pc:sldMkLst>
        <pc:spChg chg="add mod">
          <ac:chgData name="Alfred Smith" userId="3c60a3631c0db8ad" providerId="LiveId" clId="{6DBEF8DD-A403-43FC-92D2-D90AFAD941B2}" dt="2023-01-17T08:39:25.246" v="97"/>
          <ac:spMkLst>
            <pc:docMk/>
            <pc:sldMk cId="3612747898" sldId="307"/>
            <ac:spMk id="2" creationId="{AFAB8C33-0735-4BB9-F9EC-75A2CF1D7BCF}"/>
          </ac:spMkLst>
        </pc:spChg>
        <pc:spChg chg="del">
          <ac:chgData name="Alfred Smith" userId="3c60a3631c0db8ad" providerId="LiveId" clId="{6DBEF8DD-A403-43FC-92D2-D90AFAD941B2}" dt="2023-01-17T08:38:18.267" v="72" actId="478"/>
          <ac:spMkLst>
            <pc:docMk/>
            <pc:sldMk cId="3612747898" sldId="307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612747898" sldId="307"/>
            <ac:picMk id="16" creationId="{D7E9ADDA-26C3-D356-D730-9C79EDC28D74}"/>
          </ac:picMkLst>
        </pc:picChg>
      </pc:sldChg>
      <pc:sldChg chg="modTransition">
        <pc:chgData name="Alfred Smith" userId="3c60a3631c0db8ad" providerId="LiveId" clId="{6DBEF8DD-A403-43FC-92D2-D90AFAD941B2}" dt="2023-01-17T08:37:37.131" v="61"/>
        <pc:sldMkLst>
          <pc:docMk/>
          <pc:sldMk cId="1552084546" sldId="308"/>
        </pc:sldMkLst>
      </pc:sldChg>
      <pc:sldChg chg="addSp delSp modSp mod modTransition modAnim">
        <pc:chgData name="Alfred Smith" userId="3c60a3631c0db8ad" providerId="LiveId" clId="{6DBEF8DD-A403-43FC-92D2-D90AFAD941B2}" dt="2023-01-17T08:39:17.537" v="92"/>
        <pc:sldMkLst>
          <pc:docMk/>
          <pc:sldMk cId="1283331505" sldId="336"/>
        </pc:sldMkLst>
        <pc:spChg chg="add mod">
          <ac:chgData name="Alfred Smith" userId="3c60a3631c0db8ad" providerId="LiveId" clId="{6DBEF8DD-A403-43FC-92D2-D90AFAD941B2}" dt="2023-01-17T08:39:17.537" v="92"/>
          <ac:spMkLst>
            <pc:docMk/>
            <pc:sldMk cId="1283331505" sldId="336"/>
            <ac:spMk id="2" creationId="{BB22A673-7C19-FD1A-E0C8-519F53AE6529}"/>
          </ac:spMkLst>
        </pc:spChg>
        <pc:spChg chg="del">
          <ac:chgData name="Alfred Smith" userId="3c60a3631c0db8ad" providerId="LiveId" clId="{6DBEF8DD-A403-43FC-92D2-D90AFAD941B2}" dt="2023-01-17T08:38:30.369" v="77" actId="478"/>
          <ac:spMkLst>
            <pc:docMk/>
            <pc:sldMk cId="1283331505" sldId="336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1283331505" sldId="336"/>
            <ac:picMk id="23" creationId="{ADE68D8C-095A-798B-D52D-5375672F532D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2061852267" sldId="337"/>
        </pc:sldMkLst>
        <pc:spChg chg="mod">
          <ac:chgData name="Alfred Smith" userId="3c60a3631c0db8ad" providerId="LiveId" clId="{6DBEF8DD-A403-43FC-92D2-D90AFAD941B2}" dt="2023-01-17T08:37:19.605" v="60"/>
          <ac:spMkLst>
            <pc:docMk/>
            <pc:sldMk cId="2061852267" sldId="337"/>
            <ac:spMk id="2" creationId="{E039A35E-E80F-F85D-A0F7-6703000B3D3B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15.984" v="91"/>
        <pc:sldMkLst>
          <pc:docMk/>
          <pc:sldMk cId="2991300377" sldId="338"/>
        </pc:sldMkLst>
        <pc:spChg chg="add mod">
          <ac:chgData name="Alfred Smith" userId="3c60a3631c0db8ad" providerId="LiveId" clId="{6DBEF8DD-A403-43FC-92D2-D90AFAD941B2}" dt="2023-01-17T08:39:15.984" v="91"/>
          <ac:spMkLst>
            <pc:docMk/>
            <pc:sldMk cId="2991300377" sldId="338"/>
            <ac:spMk id="2" creationId="{3C1AD370-4A8D-FD11-BA67-D0768BAF80EE}"/>
          </ac:spMkLst>
        </pc:spChg>
        <pc:spChg chg="del">
          <ac:chgData name="Alfred Smith" userId="3c60a3631c0db8ad" providerId="LiveId" clId="{6DBEF8DD-A403-43FC-92D2-D90AFAD941B2}" dt="2023-01-17T08:38:32.571" v="78" actId="478"/>
          <ac:spMkLst>
            <pc:docMk/>
            <pc:sldMk cId="2991300377" sldId="338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2991300377" sldId="338"/>
            <ac:picMk id="16" creationId="{225866BC-5691-1C2E-145A-F620CCA5A7A7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3668900418" sldId="339"/>
        </pc:sldMkLst>
        <pc:spChg chg="mod">
          <ac:chgData name="Alfred Smith" userId="3c60a3631c0db8ad" providerId="LiveId" clId="{6DBEF8DD-A403-43FC-92D2-D90AFAD941B2}" dt="2023-01-17T08:37:02.932" v="57"/>
          <ac:spMkLst>
            <pc:docMk/>
            <pc:sldMk cId="3668900418" sldId="339"/>
            <ac:spMk id="2" creationId="{302B10B8-F802-5EA4-362E-781E11985E02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14.389" v="90"/>
        <pc:sldMkLst>
          <pc:docMk/>
          <pc:sldMk cId="1069810825" sldId="340"/>
        </pc:sldMkLst>
        <pc:spChg chg="add mod">
          <ac:chgData name="Alfred Smith" userId="3c60a3631c0db8ad" providerId="LiveId" clId="{6DBEF8DD-A403-43FC-92D2-D90AFAD941B2}" dt="2023-01-17T08:39:14.389" v="90"/>
          <ac:spMkLst>
            <pc:docMk/>
            <pc:sldMk cId="1069810825" sldId="340"/>
            <ac:spMk id="2" creationId="{A1A2BD44-8044-1F39-28EA-D6BBCABB78AE}"/>
          </ac:spMkLst>
        </pc:spChg>
        <pc:spChg chg="del">
          <ac:chgData name="Alfred Smith" userId="3c60a3631c0db8ad" providerId="LiveId" clId="{6DBEF8DD-A403-43FC-92D2-D90AFAD941B2}" dt="2023-01-17T08:38:34.329" v="79" actId="478"/>
          <ac:spMkLst>
            <pc:docMk/>
            <pc:sldMk cId="1069810825" sldId="340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1069810825" sldId="340"/>
            <ac:picMk id="18" creationId="{291C2B9F-7EB6-F89D-261B-56343406D269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1075439356" sldId="341"/>
        </pc:sldMkLst>
        <pc:spChg chg="mod">
          <ac:chgData name="Alfred Smith" userId="3c60a3631c0db8ad" providerId="LiveId" clId="{6DBEF8DD-A403-43FC-92D2-D90AFAD941B2}" dt="2023-01-17T08:36:59.573" v="56"/>
          <ac:spMkLst>
            <pc:docMk/>
            <pc:sldMk cId="1075439356" sldId="341"/>
            <ac:spMk id="2" creationId="{AFA98744-8A5B-2CD5-8ABA-545A9E982A4E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12.280" v="89"/>
        <pc:sldMkLst>
          <pc:docMk/>
          <pc:sldMk cId="3245013568" sldId="346"/>
        </pc:sldMkLst>
        <pc:spChg chg="add mod">
          <ac:chgData name="Alfred Smith" userId="3c60a3631c0db8ad" providerId="LiveId" clId="{6DBEF8DD-A403-43FC-92D2-D90AFAD941B2}" dt="2023-01-17T08:39:12.280" v="89"/>
          <ac:spMkLst>
            <pc:docMk/>
            <pc:sldMk cId="3245013568" sldId="346"/>
            <ac:spMk id="2" creationId="{0BC5A47C-5096-BD53-DB0C-B3B77F75F9AD}"/>
          </ac:spMkLst>
        </pc:spChg>
        <pc:spChg chg="del">
          <ac:chgData name="Alfred Smith" userId="3c60a3631c0db8ad" providerId="LiveId" clId="{6DBEF8DD-A403-43FC-92D2-D90AFAD941B2}" dt="2023-01-17T08:38:36.116" v="80" actId="478"/>
          <ac:spMkLst>
            <pc:docMk/>
            <pc:sldMk cId="3245013568" sldId="346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245013568" sldId="346"/>
            <ac:picMk id="28" creationId="{BBA13BF1-653E-6430-FDDC-0B130D8560A9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681815875" sldId="347"/>
        </pc:sldMkLst>
        <pc:spChg chg="mod">
          <ac:chgData name="Alfred Smith" userId="3c60a3631c0db8ad" providerId="LiveId" clId="{6DBEF8DD-A403-43FC-92D2-D90AFAD941B2}" dt="2023-01-17T08:36:53.264" v="55" actId="20577"/>
          <ac:spMkLst>
            <pc:docMk/>
            <pc:sldMk cId="681815875" sldId="347"/>
            <ac:spMk id="2" creationId="{6A7A586B-ACEE-8784-F78F-5C9658EBA5E7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09.825" v="88"/>
        <pc:sldMkLst>
          <pc:docMk/>
          <pc:sldMk cId="3798550184" sldId="348"/>
        </pc:sldMkLst>
        <pc:spChg chg="add mod">
          <ac:chgData name="Alfred Smith" userId="3c60a3631c0db8ad" providerId="LiveId" clId="{6DBEF8DD-A403-43FC-92D2-D90AFAD941B2}" dt="2023-01-17T08:39:09.825" v="88"/>
          <ac:spMkLst>
            <pc:docMk/>
            <pc:sldMk cId="3798550184" sldId="348"/>
            <ac:spMk id="2" creationId="{0AAD81CC-0401-B572-0E41-12E9755E974A}"/>
          </ac:spMkLst>
        </pc:spChg>
        <pc:spChg chg="del">
          <ac:chgData name="Alfred Smith" userId="3c60a3631c0db8ad" providerId="LiveId" clId="{6DBEF8DD-A403-43FC-92D2-D90AFAD941B2}" dt="2023-01-17T08:38:38" v="81" actId="478"/>
          <ac:spMkLst>
            <pc:docMk/>
            <pc:sldMk cId="3798550184" sldId="348"/>
            <ac:spMk id="3" creationId="{A58184BD-88F1-BA02-40C1-D8403D0EEC0D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3798550184" sldId="348"/>
            <ac:picMk id="24" creationId="{080DB542-46D3-920B-6E3A-989575702500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72589382" sldId="349"/>
        </pc:sldMkLst>
        <pc:spChg chg="mod">
          <ac:chgData name="Alfred Smith" userId="3c60a3631c0db8ad" providerId="LiveId" clId="{6DBEF8DD-A403-43FC-92D2-D90AFAD941B2}" dt="2023-01-17T08:36:40.641" v="46" actId="20577"/>
          <ac:spMkLst>
            <pc:docMk/>
            <pc:sldMk cId="72589382" sldId="349"/>
            <ac:spMk id="2" creationId="{59CB8125-855E-1C39-A62F-150834F07453}"/>
          </ac:spMkLst>
        </pc:spChg>
      </pc:sldChg>
      <pc:sldChg chg="addSp delSp modSp mod modTransition modAnim">
        <pc:chgData name="Alfred Smith" userId="3c60a3631c0db8ad" providerId="LiveId" clId="{6DBEF8DD-A403-43FC-92D2-D90AFAD941B2}" dt="2023-01-17T08:39:06.950" v="86"/>
        <pc:sldMkLst>
          <pc:docMk/>
          <pc:sldMk cId="2843739401" sldId="350"/>
        </pc:sldMkLst>
        <pc:spChg chg="add mod">
          <ac:chgData name="Alfred Smith" userId="3c60a3631c0db8ad" providerId="LiveId" clId="{6DBEF8DD-A403-43FC-92D2-D90AFAD941B2}" dt="2023-01-17T08:39:06.950" v="86"/>
          <ac:spMkLst>
            <pc:docMk/>
            <pc:sldMk cId="2843739401" sldId="350"/>
            <ac:spMk id="2" creationId="{54C6B879-4D8E-710D-4BD2-2EF27D48D066}"/>
          </ac:spMkLst>
        </pc:spChg>
        <pc:spChg chg="del">
          <ac:chgData name="Alfred Smith" userId="3c60a3631c0db8ad" providerId="LiveId" clId="{6DBEF8DD-A403-43FC-92D2-D90AFAD941B2}" dt="2023-01-17T08:38:41.672" v="83" actId="478"/>
          <ac:spMkLst>
            <pc:docMk/>
            <pc:sldMk cId="2843739401" sldId="350"/>
            <ac:spMk id="3" creationId="{A58184BD-88F1-BA02-40C1-D8403D0EEC0D}"/>
          </ac:spMkLst>
        </pc:spChg>
        <pc:spChg chg="mod">
          <ac:chgData name="Alfred Smith" userId="3c60a3631c0db8ad" providerId="LiveId" clId="{6DBEF8DD-A403-43FC-92D2-D90AFAD941B2}" dt="2023-01-17T08:34:52.033" v="30"/>
          <ac:spMkLst>
            <pc:docMk/>
            <pc:sldMk cId="2843739401" sldId="350"/>
            <ac:spMk id="4" creationId="{EE2AC625-9141-A801-F431-DD5F79396320}"/>
          </ac:spMkLst>
        </pc:spChg>
        <pc:picChg chg="del">
          <ac:chgData name="Alfred Smith" userId="3c60a3631c0db8ad" providerId="LiveId" clId="{6DBEF8DD-A403-43FC-92D2-D90AFAD941B2}" dt="2023-01-17T08:37:37.131" v="61"/>
          <ac:picMkLst>
            <pc:docMk/>
            <pc:sldMk cId="2843739401" sldId="350"/>
            <ac:picMk id="35" creationId="{94A32B55-E91E-674B-AC60-9FF83E249206}"/>
          </ac:picMkLst>
        </pc:picChg>
      </pc:sldChg>
      <pc:sldChg chg="modSp mod modTransition">
        <pc:chgData name="Alfred Smith" userId="3c60a3631c0db8ad" providerId="LiveId" clId="{6DBEF8DD-A403-43FC-92D2-D90AFAD941B2}" dt="2023-01-17T08:37:37.131" v="61"/>
        <pc:sldMkLst>
          <pc:docMk/>
          <pc:sldMk cId="3825906515" sldId="351"/>
        </pc:sldMkLst>
        <pc:spChg chg="mod">
          <ac:chgData name="Alfred Smith" userId="3c60a3631c0db8ad" providerId="LiveId" clId="{6DBEF8DD-A403-43FC-92D2-D90AFAD941B2}" dt="2023-01-17T08:29:08.291" v="24"/>
          <ac:spMkLst>
            <pc:docMk/>
            <pc:sldMk cId="3825906515" sldId="351"/>
            <ac:spMk id="2" creationId="{AA1CBB40-6A5E-6898-AB26-FC9FA222A2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40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BCC8-6397-E251-3A05-68BB0E2B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89"/>
            <a:ext cx="12192000" cy="6899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F0F37-A5FC-4C67-DA4D-5E34A77D0F9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11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Tell the master of the house, ‘The Teacher says to you, “Where is the guest room, where I may eat the Passover with my disciples?”’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3AB0E-833C-10E0-DDAD-06C151FD1D3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426EA-56B8-A655-6013-8673AB08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72" y="0"/>
            <a:ext cx="128903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EB0E-41B8-D0FB-52FC-DEF053DF068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He will show you a large, furnished upper room. Make preparations there.”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1C0AC-F1C0-DB03-DA5B-454572FABE7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6DDC7-55AF-CDCA-AA75-71D311B5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211B8-3F11-B994-9421-B3FCBB7E362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13They went, found things as Jesus had told them, and they prepared the Passover.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29FFD-BD31-637E-0704-090D2EA1B63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770AC-5866-2D7D-5927-B936EA12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031"/>
            <a:ext cx="12192000" cy="7250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87739-2B7E-F1DA-DACD-FF81FA2750D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14When the hour had come, he sat down with the twelve apostles.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DF3AE2-3EE0-71DC-9A98-4766224FDDD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D635-1116-CBDE-3E3E-D1495363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813"/>
            <a:ext cx="12192000" cy="7017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9CB1B-9866-82C1-01CC-8EB116E72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15H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e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“I have earnestly desired to eat this Passover with you before I suffer,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F97C7-27A4-5FF2-8ACB-AABF5CC52BA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02AE8-3CB4-3B63-F287-AEFEF2E8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4376C8-6E58-4232-3A94-0B26A49BC39B}"/>
              </a:ext>
            </a:extLst>
          </p:cNvPr>
          <p:cNvSpPr txBox="1"/>
          <p:nvPr/>
        </p:nvSpPr>
        <p:spPr>
          <a:xfrm>
            <a:off x="208547" y="4081433"/>
            <a:ext cx="11470105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The last Supper – </a:t>
            </a:r>
          </a:p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Luke 22:7-27; John 13:1-17:26; Luke 22:31-39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59394-E38F-FEBF-9FA7-DA86D4DF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25" y="0"/>
            <a:ext cx="12782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581F5-E64F-57B2-79C6-D34DEB9A09F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for I tell you, I will no longer by any means eat of it until it is fulfilled in God’s Kingdom.”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8FE1D-21C2-5216-41A5-0E9A4EA6197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8814-A935-6481-E79C-A29765E3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139" y="-386521"/>
            <a:ext cx="13040139" cy="72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E18E8-9FE5-5A7B-4F99-531758E0ECD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13:3Jesus, knowing that the Father had given all things into his hands, and that he came from God and was going to God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B8C33-0735-4BB9-F9EC-75A2CF1D7B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274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4F792-B4B4-D4BC-FE11-27FEDFE4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87" y="0"/>
            <a:ext cx="125335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B5107-C936-E9C4-284A-A6D46BA34C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8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22: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19He took bread, and when he had given thanks, he broke and gave it to them, saying,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“This is my body which is given for you. Do this in memory of me.”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85E09-1FEA-FAAC-BF25-1789D52C6C4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FE54D-8269-5CAF-6061-A37B2A1D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9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FD3A0-E824-A316-63AB-8A6DC81FDCD2}"/>
              </a:ext>
            </a:extLst>
          </p:cNvPr>
          <p:cNvSpPr txBox="1"/>
          <p:nvPr/>
        </p:nvSpPr>
        <p:spPr>
          <a:xfrm>
            <a:off x="702543" y="58195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20Likewise, he took the cup after supper, saying,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“This cup is the new covenant in my blood, which is poured out for you.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6C39CC-8B40-7147-2C02-A237E8DA54F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1457E-8FCE-5CB9-427A-D26F976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0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C26D-41E4-A3FC-BFC9-4E3E1061F77A}"/>
              </a:ext>
            </a:extLst>
          </p:cNvPr>
          <p:cNvSpPr txBox="1"/>
          <p:nvPr/>
        </p:nvSpPr>
        <p:spPr>
          <a:xfrm>
            <a:off x="509360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21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But behold, the hand of him who betrays me is with me on the table.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32C77-9CD9-8D9B-6CCF-4CA7EC5BAA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50592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latin typeface="TimesNewRomanPSMT"/>
              </a:rPr>
              <a:t>The last Supper – Luke 22:7-27; John 13:1-17:26; Luke 22:31-39 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612C7-600C-9460-BCB5-62133CD8EF4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E03F7-5FE4-0886-CB62-39521AA4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959"/>
            <a:ext cx="12192000" cy="69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D4A5F-B58F-3ACA-CD71-1C9DD430F1C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22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The Son of Man indeed goes as it has been determined, but woe to that man through whom he is betrayed!”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6B838-4BAD-CD6D-7761-655B884F465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C69B-215F-75BA-D10C-4AB03FAC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65"/>
            <a:ext cx="12192000" cy="6938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C1971-13E9-5A05-52EF-235656BDFB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(John asked Jesus who it was)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John 13:26Jesus therefore answered,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“It is he to whom I will give this piece of bread when I have dipped it.”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So when he had dipped the piece of bread, he gave it to Judas, the son of Simon Iscariot.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2A673-7C19-FD1A-E0C8-519F53AE652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3331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6E721-FFBD-A635-9477-0230016D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507"/>
            <a:ext cx="12192000" cy="6901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9A35E-E80F-F85D-A0F7-6703000B3D3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2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Then Jesus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“What you do, do quickly.”</a:t>
            </a:r>
            <a:endParaRPr lang="en-US" sz="40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28Now nobody at the table knew why he said this to him. 30Therefore having received that morsel, he went out immediately. It was night.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AD370-4A8D-FD11-BA67-D0768BAF80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1300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B9936-DD8C-131B-ED56-BDB5D381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8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B10B8-F802-5EA4-362E-781E11985E02}"/>
              </a:ext>
            </a:extLst>
          </p:cNvPr>
          <p:cNvSpPr txBox="1"/>
          <p:nvPr/>
        </p:nvSpPr>
        <p:spPr>
          <a:xfrm>
            <a:off x="663907" y="242953"/>
            <a:ext cx="4533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13:27,28,30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0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33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Little children, I will be with you a little while longer. You will seek me, and as I said to the Jews, ‘Where I am going, you can’t come,’ so now I tell you.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2BD44-8044-1F39-28EA-D6BBCABB78A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9810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C1842-8E2D-D877-03AE-BBA03937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98744-8A5B-2CD5-8ABA-545A9E982A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3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37Peter said to him, “Lord, why can’t I follow you now? I will lay down my life for you.”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5A47C-5096-BD53-DB0C-B3B77F75F9A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5013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03B4-61E8-21A9-0F7A-16B0F3EB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FC3C7-D373-428A-8E54-88F825EFAB5C}"/>
              </a:ext>
            </a:extLst>
          </p:cNvPr>
          <p:cNvSpPr txBox="1"/>
          <p:nvPr/>
        </p:nvSpPr>
        <p:spPr>
          <a:xfrm>
            <a:off x="208547" y="4081433"/>
            <a:ext cx="11470105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The last Supper – </a:t>
            </a:r>
          </a:p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Luke 22:7-27; John 13:1-17:26; Luke 22:31-39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4C69F-3343-FED0-6110-B3E2923C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9853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A586B-ACEE-8784-F78F-5C9658EBA5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15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38Jesus answered him,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“Will you lay down your life for me? Most certainly I tell you, the rooster won’t crow (twice) until you have denied me three times.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D81CC-0401-B572-0E41-12E9755E97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8550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90C6-FA10-B7CB-74D9-B33660E2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904"/>
            <a:ext cx="12385183" cy="6969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B8125-855E-1C39-A62F-150834F0745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32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but I prayed for you, that your faith wouldn’t fail. You, when once you have turned again, establish your brothers.”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A0F204-EA2F-F933-A2D9-F318D7AC4D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94386" cy="8319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06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12 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“This is my commandment, that you love one another, even as I have loved you.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Greater love has no one than this, that someone lay down his life for his friends.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6B879-4D8E-710D-4BD2-2EF27D48D0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3739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247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Luke:22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 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For I tell you that this which is written must still be fulfilled in me: ‘He was counted with transgressors.’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For that which concerns me is being fulfilled.”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DE86CA-EE30-1725-E25B-9D50C808E8F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0388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C3AB1-2124-72DD-6068-7D90E12A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04952-FB2E-133D-359C-5E466C9FAE2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7The day of unleavened bread came, on which the Passover must be sacrificed.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9C557-4310-6682-FB7D-262A08D172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32C41-9913-0C32-8963-AAAE5C41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099"/>
            <a:ext cx="14470532" cy="801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1149-93B0-3252-B33D-A36FD2AC4C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800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8Jesus sent Peter and John, saying,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“Go and prepare the Passover for us, that we may eat.”</a:t>
            </a:r>
            <a:endParaRPr lang="en-US" sz="48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9They said to him, “Where do you want us to prepare?”</a:t>
            </a:r>
          </a:p>
          <a:p>
            <a:br>
              <a:rPr lang="en-US" dirty="0"/>
            </a:b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0EFC0-87C3-6647-3682-38BF4DC1F8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46B26-C301-4795-D987-616590B0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67"/>
            <a:ext cx="12192000" cy="735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8E05F-A4E5-DA81-73A6-BA68936CA3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10He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“Behold, when you have entered into the city, a man carrying a pitcher of water will meet you. Follow him into the house which he enters.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3EA79-562A-FF00-4F4E-8BDA64908A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934</Words>
  <Application>Microsoft Office PowerPoint</Application>
  <PresentationFormat>Widescreen</PresentationFormat>
  <Paragraphs>89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2023-01-25T14:51:59Z</dcterms:modified>
</cp:coreProperties>
</file>