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9" r:id="rId2"/>
    <p:sldId id="283" r:id="rId3"/>
    <p:sldId id="284" r:id="rId4"/>
    <p:sldId id="285" r:id="rId5"/>
    <p:sldId id="286" r:id="rId6"/>
    <p:sldId id="256" r:id="rId7"/>
    <p:sldId id="270" r:id="rId8"/>
    <p:sldId id="257" r:id="rId9"/>
    <p:sldId id="271" r:id="rId10"/>
    <p:sldId id="258" r:id="rId11"/>
    <p:sldId id="272" r:id="rId12"/>
    <p:sldId id="259" r:id="rId13"/>
    <p:sldId id="273" r:id="rId14"/>
    <p:sldId id="260" r:id="rId15"/>
    <p:sldId id="274" r:id="rId16"/>
    <p:sldId id="268" r:id="rId17"/>
    <p:sldId id="275" r:id="rId18"/>
    <p:sldId id="261" r:id="rId19"/>
    <p:sldId id="276" r:id="rId20"/>
    <p:sldId id="262" r:id="rId21"/>
    <p:sldId id="277" r:id="rId22"/>
    <p:sldId id="263" r:id="rId23"/>
    <p:sldId id="278" r:id="rId24"/>
    <p:sldId id="265" r:id="rId25"/>
    <p:sldId id="280" r:id="rId26"/>
    <p:sldId id="266" r:id="rId27"/>
    <p:sldId id="281" r:id="rId28"/>
    <p:sldId id="26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831" autoAdjust="0"/>
  </p:normalViewPr>
  <p:slideViewPr>
    <p:cSldViewPr snapToGrid="0">
      <p:cViewPr varScale="1">
        <p:scale>
          <a:sx n="76" d="100"/>
          <a:sy n="76" d="100"/>
        </p:scale>
        <p:origin x="9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E08C4D63-E15F-4FA0-B120-44AFBD8B7A5C}"/>
    <pc:docChg chg="custSel modSld">
      <pc:chgData name="Alfred Smith" userId="3c60a3631c0db8ad" providerId="LiveId" clId="{E08C4D63-E15F-4FA0-B120-44AFBD8B7A5C}" dt="2023-01-17T09:08:29.474" v="85"/>
      <pc:docMkLst>
        <pc:docMk/>
      </pc:docMkLst>
      <pc:sldChg chg="modSp mod modTransition">
        <pc:chgData name="Alfred Smith" userId="3c60a3631c0db8ad" providerId="LiveId" clId="{E08C4D63-E15F-4FA0-B120-44AFBD8B7A5C}" dt="2023-01-17T09:07:12.430" v="59"/>
        <pc:sldMkLst>
          <pc:docMk/>
          <pc:sldMk cId="3903428959" sldId="256"/>
        </pc:sldMkLst>
        <pc:spChg chg="mod">
          <ac:chgData name="Alfred Smith" userId="3c60a3631c0db8ad" providerId="LiveId" clId="{E08C4D63-E15F-4FA0-B120-44AFBD8B7A5C}" dt="2023-01-17T09:04:41.469" v="9" actId="14100"/>
          <ac:spMkLst>
            <pc:docMk/>
            <pc:sldMk cId="3903428959" sldId="256"/>
            <ac:spMk id="2" creationId="{78B0DC2A-7600-B6FA-49B6-3B6CBE78AE2D}"/>
          </ac:spMkLst>
        </pc:spChg>
      </pc:sldChg>
      <pc:sldChg chg="modSp mod modTransition">
        <pc:chgData name="Alfred Smith" userId="3c60a3631c0db8ad" providerId="LiveId" clId="{E08C4D63-E15F-4FA0-B120-44AFBD8B7A5C}" dt="2023-01-17T09:07:12.430" v="59"/>
        <pc:sldMkLst>
          <pc:docMk/>
          <pc:sldMk cId="1854009093" sldId="257"/>
        </pc:sldMkLst>
        <pc:spChg chg="mod">
          <ac:chgData name="Alfred Smith" userId="3c60a3631c0db8ad" providerId="LiveId" clId="{E08C4D63-E15F-4FA0-B120-44AFBD8B7A5C}" dt="2023-01-17T09:04:48.462" v="11" actId="14100"/>
          <ac:spMkLst>
            <pc:docMk/>
            <pc:sldMk cId="1854009093" sldId="257"/>
            <ac:spMk id="2" creationId="{F0850494-395C-9BC5-5DCD-932302155A98}"/>
          </ac:spMkLst>
        </pc:spChg>
      </pc:sldChg>
      <pc:sldChg chg="modSp mod modTransition">
        <pc:chgData name="Alfred Smith" userId="3c60a3631c0db8ad" providerId="LiveId" clId="{E08C4D63-E15F-4FA0-B120-44AFBD8B7A5C}" dt="2023-01-17T09:07:12.430" v="59"/>
        <pc:sldMkLst>
          <pc:docMk/>
          <pc:sldMk cId="2844443509" sldId="258"/>
        </pc:sldMkLst>
        <pc:spChg chg="mod">
          <ac:chgData name="Alfred Smith" userId="3c60a3631c0db8ad" providerId="LiveId" clId="{E08C4D63-E15F-4FA0-B120-44AFBD8B7A5C}" dt="2023-01-17T09:04:54.817" v="13" actId="14100"/>
          <ac:spMkLst>
            <pc:docMk/>
            <pc:sldMk cId="2844443509" sldId="258"/>
            <ac:spMk id="2" creationId="{E9CDB587-1C93-1126-C2C7-924C8DD4D51F}"/>
          </ac:spMkLst>
        </pc:spChg>
      </pc:sldChg>
      <pc:sldChg chg="modSp mod modTransition">
        <pc:chgData name="Alfred Smith" userId="3c60a3631c0db8ad" providerId="LiveId" clId="{E08C4D63-E15F-4FA0-B120-44AFBD8B7A5C}" dt="2023-01-17T09:07:12.430" v="59"/>
        <pc:sldMkLst>
          <pc:docMk/>
          <pc:sldMk cId="3591211926" sldId="259"/>
        </pc:sldMkLst>
        <pc:spChg chg="mod">
          <ac:chgData name="Alfred Smith" userId="3c60a3631c0db8ad" providerId="LiveId" clId="{E08C4D63-E15F-4FA0-B120-44AFBD8B7A5C}" dt="2023-01-17T09:05:05.271" v="15" actId="14100"/>
          <ac:spMkLst>
            <pc:docMk/>
            <pc:sldMk cId="3591211926" sldId="259"/>
            <ac:spMk id="2" creationId="{412A2850-8EAC-512F-CA46-B38189E0B0E2}"/>
          </ac:spMkLst>
        </pc:spChg>
      </pc:sldChg>
      <pc:sldChg chg="modSp mod modTransition">
        <pc:chgData name="Alfred Smith" userId="3c60a3631c0db8ad" providerId="LiveId" clId="{E08C4D63-E15F-4FA0-B120-44AFBD8B7A5C}" dt="2023-01-17T09:07:12.430" v="59"/>
        <pc:sldMkLst>
          <pc:docMk/>
          <pc:sldMk cId="4199569155" sldId="260"/>
        </pc:sldMkLst>
        <pc:spChg chg="mod">
          <ac:chgData name="Alfred Smith" userId="3c60a3631c0db8ad" providerId="LiveId" clId="{E08C4D63-E15F-4FA0-B120-44AFBD8B7A5C}" dt="2023-01-17T09:05:15.261" v="20" actId="20577"/>
          <ac:spMkLst>
            <pc:docMk/>
            <pc:sldMk cId="4199569155" sldId="260"/>
            <ac:spMk id="4" creationId="{9D0F7ABD-55D5-9DF4-03D4-26FAEDD477E0}"/>
          </ac:spMkLst>
        </pc:spChg>
      </pc:sldChg>
      <pc:sldChg chg="modSp mod modTransition">
        <pc:chgData name="Alfred Smith" userId="3c60a3631c0db8ad" providerId="LiveId" clId="{E08C4D63-E15F-4FA0-B120-44AFBD8B7A5C}" dt="2023-01-17T09:07:12.430" v="59"/>
        <pc:sldMkLst>
          <pc:docMk/>
          <pc:sldMk cId="4060591693" sldId="261"/>
        </pc:sldMkLst>
        <pc:spChg chg="mod">
          <ac:chgData name="Alfred Smith" userId="3c60a3631c0db8ad" providerId="LiveId" clId="{E08C4D63-E15F-4FA0-B120-44AFBD8B7A5C}" dt="2023-01-17T09:05:40.324" v="27" actId="14100"/>
          <ac:spMkLst>
            <pc:docMk/>
            <pc:sldMk cId="4060591693" sldId="261"/>
            <ac:spMk id="2" creationId="{FB169446-F5D1-6FF9-5A9B-DA025FD0E459}"/>
          </ac:spMkLst>
        </pc:spChg>
      </pc:sldChg>
      <pc:sldChg chg="modSp mod modTransition">
        <pc:chgData name="Alfred Smith" userId="3c60a3631c0db8ad" providerId="LiveId" clId="{E08C4D63-E15F-4FA0-B120-44AFBD8B7A5C}" dt="2023-01-17T09:07:12.430" v="59"/>
        <pc:sldMkLst>
          <pc:docMk/>
          <pc:sldMk cId="3421615927" sldId="262"/>
        </pc:sldMkLst>
        <pc:spChg chg="mod">
          <ac:chgData name="Alfred Smith" userId="3c60a3631c0db8ad" providerId="LiveId" clId="{E08C4D63-E15F-4FA0-B120-44AFBD8B7A5C}" dt="2023-01-17T09:06:29.834" v="49" actId="14100"/>
          <ac:spMkLst>
            <pc:docMk/>
            <pc:sldMk cId="3421615927" sldId="262"/>
            <ac:spMk id="2" creationId="{64143256-6665-5942-9111-CA9257A840CC}"/>
          </ac:spMkLst>
        </pc:spChg>
      </pc:sldChg>
      <pc:sldChg chg="modSp mod modTransition">
        <pc:chgData name="Alfred Smith" userId="3c60a3631c0db8ad" providerId="LiveId" clId="{E08C4D63-E15F-4FA0-B120-44AFBD8B7A5C}" dt="2023-01-17T09:07:12.430" v="59"/>
        <pc:sldMkLst>
          <pc:docMk/>
          <pc:sldMk cId="595510249" sldId="263"/>
        </pc:sldMkLst>
        <pc:spChg chg="mod">
          <ac:chgData name="Alfred Smith" userId="3c60a3631c0db8ad" providerId="LiveId" clId="{E08C4D63-E15F-4FA0-B120-44AFBD8B7A5C}" dt="2023-01-17T09:06:37.704" v="51" actId="14100"/>
          <ac:spMkLst>
            <pc:docMk/>
            <pc:sldMk cId="595510249" sldId="263"/>
            <ac:spMk id="2" creationId="{70093CC3-3D1B-3BAD-5D70-5D2A30F3797A}"/>
          </ac:spMkLst>
        </pc:spChg>
      </pc:sldChg>
      <pc:sldChg chg="modSp mod modTransition">
        <pc:chgData name="Alfred Smith" userId="3c60a3631c0db8ad" providerId="LiveId" clId="{E08C4D63-E15F-4FA0-B120-44AFBD8B7A5C}" dt="2023-01-17T09:07:12.430" v="59"/>
        <pc:sldMkLst>
          <pc:docMk/>
          <pc:sldMk cId="946578947" sldId="265"/>
        </pc:sldMkLst>
        <pc:spChg chg="mod">
          <ac:chgData name="Alfred Smith" userId="3c60a3631c0db8ad" providerId="LiveId" clId="{E08C4D63-E15F-4FA0-B120-44AFBD8B7A5C}" dt="2023-01-17T09:06:46.237" v="54" actId="14100"/>
          <ac:spMkLst>
            <pc:docMk/>
            <pc:sldMk cId="946578947" sldId="265"/>
            <ac:spMk id="2" creationId="{DECB8820-D942-3F0F-DD2B-EDB3E4B76D1D}"/>
          </ac:spMkLst>
        </pc:spChg>
      </pc:sldChg>
      <pc:sldChg chg="modSp mod modTransition">
        <pc:chgData name="Alfred Smith" userId="3c60a3631c0db8ad" providerId="LiveId" clId="{E08C4D63-E15F-4FA0-B120-44AFBD8B7A5C}" dt="2023-01-17T09:07:12.430" v="59"/>
        <pc:sldMkLst>
          <pc:docMk/>
          <pc:sldMk cId="1887413520" sldId="266"/>
        </pc:sldMkLst>
        <pc:spChg chg="mod">
          <ac:chgData name="Alfred Smith" userId="3c60a3631c0db8ad" providerId="LiveId" clId="{E08C4D63-E15F-4FA0-B120-44AFBD8B7A5C}" dt="2023-01-17T09:06:51.220" v="56" actId="14100"/>
          <ac:spMkLst>
            <pc:docMk/>
            <pc:sldMk cId="1887413520" sldId="266"/>
            <ac:spMk id="2" creationId="{B0C50A5D-AC88-095B-66DF-48A00FB01930}"/>
          </ac:spMkLst>
        </pc:spChg>
      </pc:sldChg>
      <pc:sldChg chg="modSp mod modTransition">
        <pc:chgData name="Alfred Smith" userId="3c60a3631c0db8ad" providerId="LiveId" clId="{E08C4D63-E15F-4FA0-B120-44AFBD8B7A5C}" dt="2023-01-17T09:07:12.430" v="59"/>
        <pc:sldMkLst>
          <pc:docMk/>
          <pc:sldMk cId="3279574546" sldId="267"/>
        </pc:sldMkLst>
        <pc:spChg chg="mod">
          <ac:chgData name="Alfred Smith" userId="3c60a3631c0db8ad" providerId="LiveId" clId="{E08C4D63-E15F-4FA0-B120-44AFBD8B7A5C}" dt="2023-01-17T09:06:56.060" v="58" actId="14100"/>
          <ac:spMkLst>
            <pc:docMk/>
            <pc:sldMk cId="3279574546" sldId="267"/>
            <ac:spMk id="2" creationId="{F4C56A9E-EBB3-932E-22B3-1B773E52A529}"/>
          </ac:spMkLst>
        </pc:spChg>
      </pc:sldChg>
      <pc:sldChg chg="modSp mod modTransition">
        <pc:chgData name="Alfred Smith" userId="3c60a3631c0db8ad" providerId="LiveId" clId="{E08C4D63-E15F-4FA0-B120-44AFBD8B7A5C}" dt="2023-01-17T09:07:12.430" v="59"/>
        <pc:sldMkLst>
          <pc:docMk/>
          <pc:sldMk cId="1006793291" sldId="268"/>
        </pc:sldMkLst>
        <pc:spChg chg="mod">
          <ac:chgData name="Alfred Smith" userId="3c60a3631c0db8ad" providerId="LiveId" clId="{E08C4D63-E15F-4FA0-B120-44AFBD8B7A5C}" dt="2023-01-17T09:05:24.686" v="25" actId="20577"/>
          <ac:spMkLst>
            <pc:docMk/>
            <pc:sldMk cId="1006793291" sldId="268"/>
            <ac:spMk id="3" creationId="{0BAED571-8CAA-AD56-28D4-4A0A3B80B0A3}"/>
          </ac:spMkLst>
        </pc:spChg>
      </pc:sldChg>
      <pc:sldChg chg="delSp modTransition modAnim">
        <pc:chgData name="Alfred Smith" userId="3c60a3631c0db8ad" providerId="LiveId" clId="{E08C4D63-E15F-4FA0-B120-44AFBD8B7A5C}" dt="2023-01-17T09:07:12.430" v="59"/>
        <pc:sldMkLst>
          <pc:docMk/>
          <pc:sldMk cId="3047370546" sldId="269"/>
        </pc:sldMkLst>
        <pc:picChg chg="del">
          <ac:chgData name="Alfred Smith" userId="3c60a3631c0db8ad" providerId="LiveId" clId="{E08C4D63-E15F-4FA0-B120-44AFBD8B7A5C}" dt="2023-01-17T09:07:12.430" v="59"/>
          <ac:picMkLst>
            <pc:docMk/>
            <pc:sldMk cId="3047370546" sldId="269"/>
            <ac:picMk id="7" creationId="{67B304D8-2224-30A3-D974-B1BFFAA13A22}"/>
          </ac:picMkLst>
        </pc:picChg>
      </pc:sldChg>
      <pc:sldChg chg="addSp delSp modSp mod modTransition modAnim">
        <pc:chgData name="Alfred Smith" userId="3c60a3631c0db8ad" providerId="LiveId" clId="{E08C4D63-E15F-4FA0-B120-44AFBD8B7A5C}" dt="2023-01-17T09:08:11.870" v="75"/>
        <pc:sldMkLst>
          <pc:docMk/>
          <pc:sldMk cId="454763615" sldId="270"/>
        </pc:sldMkLst>
        <pc:spChg chg="add mod">
          <ac:chgData name="Alfred Smith" userId="3c60a3631c0db8ad" providerId="LiveId" clId="{E08C4D63-E15F-4FA0-B120-44AFBD8B7A5C}" dt="2023-01-17T09:08:11.870" v="75"/>
          <ac:spMkLst>
            <pc:docMk/>
            <pc:sldMk cId="454763615" sldId="270"/>
            <ac:spMk id="2" creationId="{F13102D3-3C28-11F4-79EC-B47A5C475350}"/>
          </ac:spMkLst>
        </pc:spChg>
        <pc:spChg chg="del">
          <ac:chgData name="Alfred Smith" userId="3c60a3631c0db8ad" providerId="LiveId" clId="{E08C4D63-E15F-4FA0-B120-44AFBD8B7A5C}" dt="2023-01-17T09:07:50.014" v="70" actId="478"/>
          <ac:spMkLst>
            <pc:docMk/>
            <pc:sldMk cId="454763615" sldId="270"/>
            <ac:spMk id="3" creationId="{A58184BD-88F1-BA02-40C1-D8403D0EEC0D}"/>
          </ac:spMkLst>
        </pc:spChg>
        <pc:picChg chg="del">
          <ac:chgData name="Alfred Smith" userId="3c60a3631c0db8ad" providerId="LiveId" clId="{E08C4D63-E15F-4FA0-B120-44AFBD8B7A5C}" dt="2023-01-17T09:07:12.430" v="59"/>
          <ac:picMkLst>
            <pc:docMk/>
            <pc:sldMk cId="454763615" sldId="270"/>
            <ac:picMk id="12" creationId="{BB6BB3D8-481B-27BA-3296-35A1D093E4C5}"/>
          </ac:picMkLst>
        </pc:picChg>
      </pc:sldChg>
      <pc:sldChg chg="addSp delSp modSp mod modTransition modAnim">
        <pc:chgData name="Alfred Smith" userId="3c60a3631c0db8ad" providerId="LiveId" clId="{E08C4D63-E15F-4FA0-B120-44AFBD8B7A5C}" dt="2023-01-17T09:08:13.355" v="76"/>
        <pc:sldMkLst>
          <pc:docMk/>
          <pc:sldMk cId="598636660" sldId="271"/>
        </pc:sldMkLst>
        <pc:spChg chg="add mod">
          <ac:chgData name="Alfred Smith" userId="3c60a3631c0db8ad" providerId="LiveId" clId="{E08C4D63-E15F-4FA0-B120-44AFBD8B7A5C}" dt="2023-01-17T09:08:13.355" v="76"/>
          <ac:spMkLst>
            <pc:docMk/>
            <pc:sldMk cId="598636660" sldId="271"/>
            <ac:spMk id="2" creationId="{C43C4B7A-0594-0B6D-CAF1-8444216D860D}"/>
          </ac:spMkLst>
        </pc:spChg>
        <pc:spChg chg="del">
          <ac:chgData name="Alfred Smith" userId="3c60a3631c0db8ad" providerId="LiveId" clId="{E08C4D63-E15F-4FA0-B120-44AFBD8B7A5C}" dt="2023-01-17T09:07:48.328" v="69" actId="478"/>
          <ac:spMkLst>
            <pc:docMk/>
            <pc:sldMk cId="598636660" sldId="271"/>
            <ac:spMk id="3" creationId="{A58184BD-88F1-BA02-40C1-D8403D0EEC0D}"/>
          </ac:spMkLst>
        </pc:spChg>
        <pc:picChg chg="del">
          <ac:chgData name="Alfred Smith" userId="3c60a3631c0db8ad" providerId="LiveId" clId="{E08C4D63-E15F-4FA0-B120-44AFBD8B7A5C}" dt="2023-01-17T09:07:12.430" v="59"/>
          <ac:picMkLst>
            <pc:docMk/>
            <pc:sldMk cId="598636660" sldId="271"/>
            <ac:picMk id="10" creationId="{C0C7F471-6494-213A-0337-FF2114E9E4EA}"/>
          </ac:picMkLst>
        </pc:picChg>
      </pc:sldChg>
      <pc:sldChg chg="addSp delSp modSp mod modTransition modAnim">
        <pc:chgData name="Alfred Smith" userId="3c60a3631c0db8ad" providerId="LiveId" clId="{E08C4D63-E15F-4FA0-B120-44AFBD8B7A5C}" dt="2023-01-17T09:08:14.859" v="77"/>
        <pc:sldMkLst>
          <pc:docMk/>
          <pc:sldMk cId="650288230" sldId="272"/>
        </pc:sldMkLst>
        <pc:spChg chg="add mod">
          <ac:chgData name="Alfred Smith" userId="3c60a3631c0db8ad" providerId="LiveId" clId="{E08C4D63-E15F-4FA0-B120-44AFBD8B7A5C}" dt="2023-01-17T09:08:14.859" v="77"/>
          <ac:spMkLst>
            <pc:docMk/>
            <pc:sldMk cId="650288230" sldId="272"/>
            <ac:spMk id="2" creationId="{62E9B877-9B48-DD6E-938E-6BB4B5B00C88}"/>
          </ac:spMkLst>
        </pc:spChg>
        <pc:spChg chg="del">
          <ac:chgData name="Alfred Smith" userId="3c60a3631c0db8ad" providerId="LiveId" clId="{E08C4D63-E15F-4FA0-B120-44AFBD8B7A5C}" dt="2023-01-17T09:07:46.645" v="68" actId="478"/>
          <ac:spMkLst>
            <pc:docMk/>
            <pc:sldMk cId="650288230" sldId="272"/>
            <ac:spMk id="3" creationId="{A58184BD-88F1-BA02-40C1-D8403D0EEC0D}"/>
          </ac:spMkLst>
        </pc:spChg>
        <pc:picChg chg="del">
          <ac:chgData name="Alfred Smith" userId="3c60a3631c0db8ad" providerId="LiveId" clId="{E08C4D63-E15F-4FA0-B120-44AFBD8B7A5C}" dt="2023-01-17T09:07:12.430" v="59"/>
          <ac:picMkLst>
            <pc:docMk/>
            <pc:sldMk cId="650288230" sldId="272"/>
            <ac:picMk id="9" creationId="{8C4AAD59-7395-03AE-7027-6FCC93FAABEA}"/>
          </ac:picMkLst>
        </pc:picChg>
      </pc:sldChg>
      <pc:sldChg chg="addSp delSp modSp mod modTransition modAnim">
        <pc:chgData name="Alfred Smith" userId="3c60a3631c0db8ad" providerId="LiveId" clId="{E08C4D63-E15F-4FA0-B120-44AFBD8B7A5C}" dt="2023-01-17T09:08:16.446" v="78"/>
        <pc:sldMkLst>
          <pc:docMk/>
          <pc:sldMk cId="2899346231" sldId="273"/>
        </pc:sldMkLst>
        <pc:spChg chg="add mod">
          <ac:chgData name="Alfred Smith" userId="3c60a3631c0db8ad" providerId="LiveId" clId="{E08C4D63-E15F-4FA0-B120-44AFBD8B7A5C}" dt="2023-01-17T09:08:16.446" v="78"/>
          <ac:spMkLst>
            <pc:docMk/>
            <pc:sldMk cId="2899346231" sldId="273"/>
            <ac:spMk id="2" creationId="{0AF43F4C-9E90-FA0C-2767-AEDBD4D3274E}"/>
          </ac:spMkLst>
        </pc:spChg>
        <pc:spChg chg="del">
          <ac:chgData name="Alfred Smith" userId="3c60a3631c0db8ad" providerId="LiveId" clId="{E08C4D63-E15F-4FA0-B120-44AFBD8B7A5C}" dt="2023-01-17T09:07:45.031" v="67" actId="478"/>
          <ac:spMkLst>
            <pc:docMk/>
            <pc:sldMk cId="2899346231" sldId="273"/>
            <ac:spMk id="3" creationId="{A58184BD-88F1-BA02-40C1-D8403D0EEC0D}"/>
          </ac:spMkLst>
        </pc:spChg>
        <pc:picChg chg="del">
          <ac:chgData name="Alfred Smith" userId="3c60a3631c0db8ad" providerId="LiveId" clId="{E08C4D63-E15F-4FA0-B120-44AFBD8B7A5C}" dt="2023-01-17T09:07:12.430" v="59"/>
          <ac:picMkLst>
            <pc:docMk/>
            <pc:sldMk cId="2899346231" sldId="273"/>
            <ac:picMk id="15" creationId="{05D692A2-3D37-AB5A-5836-EEF987D46572}"/>
          </ac:picMkLst>
        </pc:picChg>
      </pc:sldChg>
      <pc:sldChg chg="addSp delSp modSp mod modTransition modAnim">
        <pc:chgData name="Alfred Smith" userId="3c60a3631c0db8ad" providerId="LiveId" clId="{E08C4D63-E15F-4FA0-B120-44AFBD8B7A5C}" dt="2023-01-17T09:08:17.848" v="79"/>
        <pc:sldMkLst>
          <pc:docMk/>
          <pc:sldMk cId="1622000045" sldId="274"/>
        </pc:sldMkLst>
        <pc:spChg chg="add mod">
          <ac:chgData name="Alfred Smith" userId="3c60a3631c0db8ad" providerId="LiveId" clId="{E08C4D63-E15F-4FA0-B120-44AFBD8B7A5C}" dt="2023-01-17T09:08:17.848" v="79"/>
          <ac:spMkLst>
            <pc:docMk/>
            <pc:sldMk cId="1622000045" sldId="274"/>
            <ac:spMk id="2" creationId="{B62CA217-F5EB-69C3-193F-5E8027A8026A}"/>
          </ac:spMkLst>
        </pc:spChg>
        <pc:spChg chg="del">
          <ac:chgData name="Alfred Smith" userId="3c60a3631c0db8ad" providerId="LiveId" clId="{E08C4D63-E15F-4FA0-B120-44AFBD8B7A5C}" dt="2023-01-17T09:07:43.332" v="66" actId="478"/>
          <ac:spMkLst>
            <pc:docMk/>
            <pc:sldMk cId="1622000045" sldId="274"/>
            <ac:spMk id="3" creationId="{A58184BD-88F1-BA02-40C1-D8403D0EEC0D}"/>
          </ac:spMkLst>
        </pc:spChg>
        <pc:picChg chg="del">
          <ac:chgData name="Alfred Smith" userId="3c60a3631c0db8ad" providerId="LiveId" clId="{E08C4D63-E15F-4FA0-B120-44AFBD8B7A5C}" dt="2023-01-17T09:07:12.430" v="59"/>
          <ac:picMkLst>
            <pc:docMk/>
            <pc:sldMk cId="1622000045" sldId="274"/>
            <ac:picMk id="12" creationId="{7352E159-100D-CD72-910D-25C269FD08B3}"/>
          </ac:picMkLst>
        </pc:picChg>
      </pc:sldChg>
      <pc:sldChg chg="addSp delSp modSp mod modTransition modAnim">
        <pc:chgData name="Alfred Smith" userId="3c60a3631c0db8ad" providerId="LiveId" clId="{E08C4D63-E15F-4FA0-B120-44AFBD8B7A5C}" dt="2023-01-17T09:08:19.429" v="80"/>
        <pc:sldMkLst>
          <pc:docMk/>
          <pc:sldMk cId="3252075328" sldId="275"/>
        </pc:sldMkLst>
        <pc:spChg chg="add mod">
          <ac:chgData name="Alfred Smith" userId="3c60a3631c0db8ad" providerId="LiveId" clId="{E08C4D63-E15F-4FA0-B120-44AFBD8B7A5C}" dt="2023-01-17T09:08:19.429" v="80"/>
          <ac:spMkLst>
            <pc:docMk/>
            <pc:sldMk cId="3252075328" sldId="275"/>
            <ac:spMk id="2" creationId="{51B971A1-E027-E674-8634-D842AD9DC9FB}"/>
          </ac:spMkLst>
        </pc:spChg>
        <pc:spChg chg="del">
          <ac:chgData name="Alfred Smith" userId="3c60a3631c0db8ad" providerId="LiveId" clId="{E08C4D63-E15F-4FA0-B120-44AFBD8B7A5C}" dt="2023-01-17T09:07:41.275" v="65" actId="478"/>
          <ac:spMkLst>
            <pc:docMk/>
            <pc:sldMk cId="3252075328" sldId="275"/>
            <ac:spMk id="3" creationId="{A58184BD-88F1-BA02-40C1-D8403D0EEC0D}"/>
          </ac:spMkLst>
        </pc:spChg>
        <pc:spChg chg="mod">
          <ac:chgData name="Alfred Smith" userId="3c60a3631c0db8ad" providerId="LiveId" clId="{E08C4D63-E15F-4FA0-B120-44AFBD8B7A5C}" dt="2023-01-17T09:06:18.455" v="47" actId="20577"/>
          <ac:spMkLst>
            <pc:docMk/>
            <pc:sldMk cId="3252075328" sldId="275"/>
            <ac:spMk id="4" creationId="{EE2AC625-9141-A801-F431-DD5F79396320}"/>
          </ac:spMkLst>
        </pc:spChg>
        <pc:picChg chg="del">
          <ac:chgData name="Alfred Smith" userId="3c60a3631c0db8ad" providerId="LiveId" clId="{E08C4D63-E15F-4FA0-B120-44AFBD8B7A5C}" dt="2023-01-17T09:07:12.430" v="59"/>
          <ac:picMkLst>
            <pc:docMk/>
            <pc:sldMk cId="3252075328" sldId="275"/>
            <ac:picMk id="14" creationId="{7F5D546C-B33F-49C4-0956-10826B28B0BE}"/>
          </ac:picMkLst>
        </pc:picChg>
      </pc:sldChg>
      <pc:sldChg chg="addSp delSp modSp mod modTransition modAnim">
        <pc:chgData name="Alfred Smith" userId="3c60a3631c0db8ad" providerId="LiveId" clId="{E08C4D63-E15F-4FA0-B120-44AFBD8B7A5C}" dt="2023-01-17T09:08:21.216" v="81"/>
        <pc:sldMkLst>
          <pc:docMk/>
          <pc:sldMk cId="539448134" sldId="276"/>
        </pc:sldMkLst>
        <pc:spChg chg="add mod">
          <ac:chgData name="Alfred Smith" userId="3c60a3631c0db8ad" providerId="LiveId" clId="{E08C4D63-E15F-4FA0-B120-44AFBD8B7A5C}" dt="2023-01-17T09:08:21.216" v="81"/>
          <ac:spMkLst>
            <pc:docMk/>
            <pc:sldMk cId="539448134" sldId="276"/>
            <ac:spMk id="2" creationId="{857400BE-9128-E480-8235-247F18CA284F}"/>
          </ac:spMkLst>
        </pc:spChg>
        <pc:spChg chg="del">
          <ac:chgData name="Alfred Smith" userId="3c60a3631c0db8ad" providerId="LiveId" clId="{E08C4D63-E15F-4FA0-B120-44AFBD8B7A5C}" dt="2023-01-17T09:07:39.603" v="64" actId="478"/>
          <ac:spMkLst>
            <pc:docMk/>
            <pc:sldMk cId="539448134" sldId="276"/>
            <ac:spMk id="3" creationId="{A58184BD-88F1-BA02-40C1-D8403D0EEC0D}"/>
          </ac:spMkLst>
        </pc:spChg>
        <pc:picChg chg="del">
          <ac:chgData name="Alfred Smith" userId="3c60a3631c0db8ad" providerId="LiveId" clId="{E08C4D63-E15F-4FA0-B120-44AFBD8B7A5C}" dt="2023-01-17T09:07:12.430" v="59"/>
          <ac:picMkLst>
            <pc:docMk/>
            <pc:sldMk cId="539448134" sldId="276"/>
            <ac:picMk id="16" creationId="{7B6A73E5-5F42-EC0C-45AA-2230158F692C}"/>
          </ac:picMkLst>
        </pc:picChg>
      </pc:sldChg>
      <pc:sldChg chg="addSp delSp modSp mod modTransition modAnim">
        <pc:chgData name="Alfred Smith" userId="3c60a3631c0db8ad" providerId="LiveId" clId="{E08C4D63-E15F-4FA0-B120-44AFBD8B7A5C}" dt="2023-01-17T09:08:23.274" v="82"/>
        <pc:sldMkLst>
          <pc:docMk/>
          <pc:sldMk cId="3692046515" sldId="277"/>
        </pc:sldMkLst>
        <pc:spChg chg="add mod">
          <ac:chgData name="Alfred Smith" userId="3c60a3631c0db8ad" providerId="LiveId" clId="{E08C4D63-E15F-4FA0-B120-44AFBD8B7A5C}" dt="2023-01-17T09:08:23.274" v="82"/>
          <ac:spMkLst>
            <pc:docMk/>
            <pc:sldMk cId="3692046515" sldId="277"/>
            <ac:spMk id="2" creationId="{0FBE8665-8148-C222-9104-83389A414840}"/>
          </ac:spMkLst>
        </pc:spChg>
        <pc:spChg chg="del">
          <ac:chgData name="Alfred Smith" userId="3c60a3631c0db8ad" providerId="LiveId" clId="{E08C4D63-E15F-4FA0-B120-44AFBD8B7A5C}" dt="2023-01-17T09:07:36.221" v="63" actId="478"/>
          <ac:spMkLst>
            <pc:docMk/>
            <pc:sldMk cId="3692046515" sldId="277"/>
            <ac:spMk id="3" creationId="{A58184BD-88F1-BA02-40C1-D8403D0EEC0D}"/>
          </ac:spMkLst>
        </pc:spChg>
        <pc:picChg chg="del">
          <ac:chgData name="Alfred Smith" userId="3c60a3631c0db8ad" providerId="LiveId" clId="{E08C4D63-E15F-4FA0-B120-44AFBD8B7A5C}" dt="2023-01-17T09:07:12.430" v="59"/>
          <ac:picMkLst>
            <pc:docMk/>
            <pc:sldMk cId="3692046515" sldId="277"/>
            <ac:picMk id="18" creationId="{BFF40341-4BEC-76AD-D539-347A4EF56FDB}"/>
          </ac:picMkLst>
        </pc:picChg>
      </pc:sldChg>
      <pc:sldChg chg="addSp delSp modSp mod modTransition modAnim">
        <pc:chgData name="Alfred Smith" userId="3c60a3631c0db8ad" providerId="LiveId" clId="{E08C4D63-E15F-4FA0-B120-44AFBD8B7A5C}" dt="2023-01-17T09:08:25.405" v="83"/>
        <pc:sldMkLst>
          <pc:docMk/>
          <pc:sldMk cId="4077150122" sldId="278"/>
        </pc:sldMkLst>
        <pc:spChg chg="add mod">
          <ac:chgData name="Alfred Smith" userId="3c60a3631c0db8ad" providerId="LiveId" clId="{E08C4D63-E15F-4FA0-B120-44AFBD8B7A5C}" dt="2023-01-17T09:08:25.405" v="83"/>
          <ac:spMkLst>
            <pc:docMk/>
            <pc:sldMk cId="4077150122" sldId="278"/>
            <ac:spMk id="2" creationId="{046FA969-8A6A-F058-97BD-15C761C69CAF}"/>
          </ac:spMkLst>
        </pc:spChg>
        <pc:spChg chg="del">
          <ac:chgData name="Alfred Smith" userId="3c60a3631c0db8ad" providerId="LiveId" clId="{E08C4D63-E15F-4FA0-B120-44AFBD8B7A5C}" dt="2023-01-17T09:07:34.299" v="62" actId="478"/>
          <ac:spMkLst>
            <pc:docMk/>
            <pc:sldMk cId="4077150122" sldId="278"/>
            <ac:spMk id="3" creationId="{A58184BD-88F1-BA02-40C1-D8403D0EEC0D}"/>
          </ac:spMkLst>
        </pc:spChg>
        <pc:picChg chg="del">
          <ac:chgData name="Alfred Smith" userId="3c60a3631c0db8ad" providerId="LiveId" clId="{E08C4D63-E15F-4FA0-B120-44AFBD8B7A5C}" dt="2023-01-17T09:07:12.430" v="59"/>
          <ac:picMkLst>
            <pc:docMk/>
            <pc:sldMk cId="4077150122" sldId="278"/>
            <ac:picMk id="8" creationId="{64D6671A-5FD4-00F4-BEB9-29A295132965}"/>
          </ac:picMkLst>
        </pc:picChg>
      </pc:sldChg>
      <pc:sldChg chg="addSp delSp modSp mod modTransition modAnim">
        <pc:chgData name="Alfred Smith" userId="3c60a3631c0db8ad" providerId="LiveId" clId="{E08C4D63-E15F-4FA0-B120-44AFBD8B7A5C}" dt="2023-01-17T09:08:27.479" v="84"/>
        <pc:sldMkLst>
          <pc:docMk/>
          <pc:sldMk cId="3074410830" sldId="280"/>
        </pc:sldMkLst>
        <pc:spChg chg="add mod">
          <ac:chgData name="Alfred Smith" userId="3c60a3631c0db8ad" providerId="LiveId" clId="{E08C4D63-E15F-4FA0-B120-44AFBD8B7A5C}" dt="2023-01-17T09:08:27.479" v="84"/>
          <ac:spMkLst>
            <pc:docMk/>
            <pc:sldMk cId="3074410830" sldId="280"/>
            <ac:spMk id="2" creationId="{4E1D98BD-0E06-DAF1-B266-9A4C142975B5}"/>
          </ac:spMkLst>
        </pc:spChg>
        <pc:spChg chg="del">
          <ac:chgData name="Alfred Smith" userId="3c60a3631c0db8ad" providerId="LiveId" clId="{E08C4D63-E15F-4FA0-B120-44AFBD8B7A5C}" dt="2023-01-17T09:07:32.769" v="61" actId="478"/>
          <ac:spMkLst>
            <pc:docMk/>
            <pc:sldMk cId="3074410830" sldId="280"/>
            <ac:spMk id="3" creationId="{A58184BD-88F1-BA02-40C1-D8403D0EEC0D}"/>
          </ac:spMkLst>
        </pc:spChg>
        <pc:picChg chg="del">
          <ac:chgData name="Alfred Smith" userId="3c60a3631c0db8ad" providerId="LiveId" clId="{E08C4D63-E15F-4FA0-B120-44AFBD8B7A5C}" dt="2023-01-17T09:07:12.430" v="59"/>
          <ac:picMkLst>
            <pc:docMk/>
            <pc:sldMk cId="3074410830" sldId="280"/>
            <ac:picMk id="12" creationId="{E12E26C8-2D8E-69F7-D0C6-90540618E49D}"/>
          </ac:picMkLst>
        </pc:picChg>
      </pc:sldChg>
      <pc:sldChg chg="addSp delSp modSp mod modTransition modAnim">
        <pc:chgData name="Alfred Smith" userId="3c60a3631c0db8ad" providerId="LiveId" clId="{E08C4D63-E15F-4FA0-B120-44AFBD8B7A5C}" dt="2023-01-17T09:08:29.474" v="85"/>
        <pc:sldMkLst>
          <pc:docMk/>
          <pc:sldMk cId="2728024161" sldId="281"/>
        </pc:sldMkLst>
        <pc:spChg chg="add mod">
          <ac:chgData name="Alfred Smith" userId="3c60a3631c0db8ad" providerId="LiveId" clId="{E08C4D63-E15F-4FA0-B120-44AFBD8B7A5C}" dt="2023-01-17T09:08:29.474" v="85"/>
          <ac:spMkLst>
            <pc:docMk/>
            <pc:sldMk cId="2728024161" sldId="281"/>
            <ac:spMk id="2" creationId="{AFBEE893-34DE-1E45-D4DF-AE869F6ACA4F}"/>
          </ac:spMkLst>
        </pc:spChg>
        <pc:spChg chg="del">
          <ac:chgData name="Alfred Smith" userId="3c60a3631c0db8ad" providerId="LiveId" clId="{E08C4D63-E15F-4FA0-B120-44AFBD8B7A5C}" dt="2023-01-17T09:07:31.123" v="60" actId="478"/>
          <ac:spMkLst>
            <pc:docMk/>
            <pc:sldMk cId="2728024161" sldId="281"/>
            <ac:spMk id="3" creationId="{A58184BD-88F1-BA02-40C1-D8403D0EEC0D}"/>
          </ac:spMkLst>
        </pc:spChg>
        <pc:picChg chg="del">
          <ac:chgData name="Alfred Smith" userId="3c60a3631c0db8ad" providerId="LiveId" clId="{E08C4D63-E15F-4FA0-B120-44AFBD8B7A5C}" dt="2023-01-17T09:07:12.430" v="59"/>
          <ac:picMkLst>
            <pc:docMk/>
            <pc:sldMk cId="2728024161" sldId="281"/>
            <ac:picMk id="15" creationId="{E96CC1E2-1F0F-335E-130A-4FCD81904207}"/>
          </ac:picMkLst>
        </pc:picChg>
      </pc:sldChg>
      <pc:sldChg chg="addSp delSp modSp mod modTransition">
        <pc:chgData name="Alfred Smith" userId="3c60a3631c0db8ad" providerId="LiveId" clId="{E08C4D63-E15F-4FA0-B120-44AFBD8B7A5C}" dt="2023-01-17T09:07:12.430" v="59"/>
        <pc:sldMkLst>
          <pc:docMk/>
          <pc:sldMk cId="2819291815" sldId="283"/>
        </pc:sldMkLst>
        <pc:spChg chg="del">
          <ac:chgData name="Alfred Smith" userId="3c60a3631c0db8ad" providerId="LiveId" clId="{E08C4D63-E15F-4FA0-B120-44AFBD8B7A5C}" dt="2023-01-17T09:04:10.259" v="6" actId="478"/>
          <ac:spMkLst>
            <pc:docMk/>
            <pc:sldMk cId="2819291815" sldId="283"/>
            <ac:spMk id="2" creationId="{65F5C9C8-A0C9-9F9E-9828-E1FF8FB78203}"/>
          </ac:spMkLst>
        </pc:spChg>
        <pc:spChg chg="add mod">
          <ac:chgData name="Alfred Smith" userId="3c60a3631c0db8ad" providerId="LiveId" clId="{E08C4D63-E15F-4FA0-B120-44AFBD8B7A5C}" dt="2023-01-17T09:04:11.462" v="7"/>
          <ac:spMkLst>
            <pc:docMk/>
            <pc:sldMk cId="2819291815" sldId="283"/>
            <ac:spMk id="3" creationId="{CCE182F0-43B1-2FF9-8AAD-2C0D6592B287}"/>
          </ac:spMkLst>
        </pc:spChg>
      </pc:sldChg>
      <pc:sldChg chg="addSp delSp modSp mod modTransition modAnim">
        <pc:chgData name="Alfred Smith" userId="3c60a3631c0db8ad" providerId="LiveId" clId="{E08C4D63-E15F-4FA0-B120-44AFBD8B7A5C}" dt="2023-01-17T09:08:08.111" v="73"/>
        <pc:sldMkLst>
          <pc:docMk/>
          <pc:sldMk cId="1422950696" sldId="284"/>
        </pc:sldMkLst>
        <pc:spChg chg="add mod">
          <ac:chgData name="Alfred Smith" userId="3c60a3631c0db8ad" providerId="LiveId" clId="{E08C4D63-E15F-4FA0-B120-44AFBD8B7A5C}" dt="2023-01-17T09:08:08.111" v="73"/>
          <ac:spMkLst>
            <pc:docMk/>
            <pc:sldMk cId="1422950696" sldId="284"/>
            <ac:spMk id="2" creationId="{47F8E203-7517-EE1F-E562-5827F63C96E6}"/>
          </ac:spMkLst>
        </pc:spChg>
        <pc:spChg chg="del">
          <ac:chgData name="Alfred Smith" userId="3c60a3631c0db8ad" providerId="LiveId" clId="{E08C4D63-E15F-4FA0-B120-44AFBD8B7A5C}" dt="2023-01-17T09:07:53.891" v="72" actId="478"/>
          <ac:spMkLst>
            <pc:docMk/>
            <pc:sldMk cId="1422950696" sldId="284"/>
            <ac:spMk id="3" creationId="{A58184BD-88F1-BA02-40C1-D8403D0EEC0D}"/>
          </ac:spMkLst>
        </pc:spChg>
        <pc:spChg chg="mod">
          <ac:chgData name="Alfred Smith" userId="3c60a3631c0db8ad" providerId="LiveId" clId="{E08C4D63-E15F-4FA0-B120-44AFBD8B7A5C}" dt="2023-01-17T09:03:13.820" v="2" actId="20577"/>
          <ac:spMkLst>
            <pc:docMk/>
            <pc:sldMk cId="1422950696" sldId="284"/>
            <ac:spMk id="4" creationId="{EE2AC625-9141-A801-F431-DD5F79396320}"/>
          </ac:spMkLst>
        </pc:spChg>
        <pc:picChg chg="del">
          <ac:chgData name="Alfred Smith" userId="3c60a3631c0db8ad" providerId="LiveId" clId="{E08C4D63-E15F-4FA0-B120-44AFBD8B7A5C}" dt="2023-01-17T09:07:12.430" v="59"/>
          <ac:picMkLst>
            <pc:docMk/>
            <pc:sldMk cId="1422950696" sldId="284"/>
            <ac:picMk id="14" creationId="{E1877A5A-4584-1A87-30F7-ACEEAE8D3DCF}"/>
          </ac:picMkLst>
        </pc:picChg>
      </pc:sldChg>
      <pc:sldChg chg="modSp mod modTransition">
        <pc:chgData name="Alfred Smith" userId="3c60a3631c0db8ad" providerId="LiveId" clId="{E08C4D63-E15F-4FA0-B120-44AFBD8B7A5C}" dt="2023-01-17T09:07:12.430" v="59"/>
        <pc:sldMkLst>
          <pc:docMk/>
          <pc:sldMk cId="874757482" sldId="285"/>
        </pc:sldMkLst>
        <pc:spChg chg="mod">
          <ac:chgData name="Alfred Smith" userId="3c60a3631c0db8ad" providerId="LiveId" clId="{E08C4D63-E15F-4FA0-B120-44AFBD8B7A5C}" dt="2023-01-17T09:03:41.046" v="5" actId="207"/>
          <ac:spMkLst>
            <pc:docMk/>
            <pc:sldMk cId="874757482" sldId="285"/>
            <ac:spMk id="3" creationId="{31671D8D-9AB0-7D34-CA2C-9B01B1C1A55E}"/>
          </ac:spMkLst>
        </pc:spChg>
      </pc:sldChg>
      <pc:sldChg chg="addSp delSp modSp mod modTransition modAnim">
        <pc:chgData name="Alfred Smith" userId="3c60a3631c0db8ad" providerId="LiveId" clId="{E08C4D63-E15F-4FA0-B120-44AFBD8B7A5C}" dt="2023-01-17T09:08:10.190" v="74"/>
        <pc:sldMkLst>
          <pc:docMk/>
          <pc:sldMk cId="2107586563" sldId="286"/>
        </pc:sldMkLst>
        <pc:spChg chg="add mod">
          <ac:chgData name="Alfred Smith" userId="3c60a3631c0db8ad" providerId="LiveId" clId="{E08C4D63-E15F-4FA0-B120-44AFBD8B7A5C}" dt="2023-01-17T09:08:10.190" v="74"/>
          <ac:spMkLst>
            <pc:docMk/>
            <pc:sldMk cId="2107586563" sldId="286"/>
            <ac:spMk id="2" creationId="{B2D7DFD9-10ED-7DA7-ECD8-C3ECB19106FB}"/>
          </ac:spMkLst>
        </pc:spChg>
        <pc:spChg chg="del">
          <ac:chgData name="Alfred Smith" userId="3c60a3631c0db8ad" providerId="LiveId" clId="{E08C4D63-E15F-4FA0-B120-44AFBD8B7A5C}" dt="2023-01-17T09:07:51.960" v="71" actId="478"/>
          <ac:spMkLst>
            <pc:docMk/>
            <pc:sldMk cId="2107586563" sldId="286"/>
            <ac:spMk id="3" creationId="{A58184BD-88F1-BA02-40C1-D8403D0EEC0D}"/>
          </ac:spMkLst>
        </pc:spChg>
        <pc:picChg chg="del">
          <ac:chgData name="Alfred Smith" userId="3c60a3631c0db8ad" providerId="LiveId" clId="{E08C4D63-E15F-4FA0-B120-44AFBD8B7A5C}" dt="2023-01-17T09:07:12.430" v="59"/>
          <ac:picMkLst>
            <pc:docMk/>
            <pc:sldMk cId="2107586563" sldId="286"/>
            <ac:picMk id="15" creationId="{01F9B29F-E583-5BBE-58FC-971D74E56097}"/>
          </ac:picMkLst>
        </pc:picChg>
      </pc:sldChg>
    </pc:docChg>
  </pc:docChgLst>
  <pc:docChgLst>
    <pc:chgData name="Alfred Smith" userId="3c60a3631c0db8ad" providerId="LiveId" clId="{DD8AF139-263A-427C-A936-AF79FBF777A4}"/>
    <pc:docChg chg="modSld">
      <pc:chgData name="Alfred Smith" userId="3c60a3631c0db8ad" providerId="LiveId" clId="{DD8AF139-263A-427C-A936-AF79FBF777A4}" dt="2023-01-25T14:53:07.690" v="0"/>
      <pc:docMkLst>
        <pc:docMk/>
      </pc:docMkLst>
      <pc:sldChg chg="modSp mod">
        <pc:chgData name="Alfred Smith" userId="3c60a3631c0db8ad" providerId="LiveId" clId="{DD8AF139-263A-427C-A936-AF79FBF777A4}" dt="2023-01-25T14:53:07.690" v="0"/>
        <pc:sldMkLst>
          <pc:docMk/>
          <pc:sldMk cId="3047370546" sldId="269"/>
        </pc:sldMkLst>
        <pc:spChg chg="mod">
          <ac:chgData name="Alfred Smith" userId="3c60a3631c0db8ad" providerId="LiveId" clId="{DD8AF139-263A-427C-A936-AF79FBF777A4}" dt="2023-01-25T14:53:07.690" v="0"/>
          <ac:spMkLst>
            <pc:docMk/>
            <pc:sldMk cId="3047370546" sldId="269"/>
            <ac:spMk id="3" creationId="{0D7AFF9B-30F3-9711-7EFF-B7FB87ED59B7}"/>
          </ac:spMkLst>
        </pc:spChg>
      </pc:sldChg>
    </pc:docChg>
  </pc:docChgLst>
  <pc:docChgLst>
    <pc:chgData name="Alfred Smith" userId="3c60a3631c0db8ad" providerId="LiveId" clId="{29709DE3-F0E5-41DE-BCCF-BACBE901310A}"/>
    <pc:docChg chg="modSld">
      <pc:chgData name="Alfred Smith" userId="3c60a3631c0db8ad" providerId="LiveId" clId="{29709DE3-F0E5-41DE-BCCF-BACBE901310A}" dt="2023-12-12T06:03:53.236" v="0" actId="20577"/>
      <pc:docMkLst>
        <pc:docMk/>
      </pc:docMkLst>
      <pc:sldChg chg="modSp mod">
        <pc:chgData name="Alfred Smith" userId="3c60a3631c0db8ad" providerId="LiveId" clId="{29709DE3-F0E5-41DE-BCCF-BACBE901310A}" dt="2023-12-12T06:03:53.236" v="0" actId="20577"/>
        <pc:sldMkLst>
          <pc:docMk/>
          <pc:sldMk cId="3074410830" sldId="280"/>
        </pc:sldMkLst>
        <pc:spChg chg="mod">
          <ac:chgData name="Alfred Smith" userId="3c60a3631c0db8ad" providerId="LiveId" clId="{29709DE3-F0E5-41DE-BCCF-BACBE901310A}" dt="2023-12-12T06:03:53.236" v="0" actId="20577"/>
          <ac:spMkLst>
            <pc:docMk/>
            <pc:sldMk cId="3074410830" sldId="280"/>
            <ac:spMk id="4" creationId="{EE2AC625-9141-A801-F431-DD5F7939632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58EEB-2214-4D48-AAFF-3707D0347FBB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692AD-04AD-4C56-9FFE-7940ABAE3EC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9440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43 </a:t>
            </a:r>
            <a:r>
              <a:rPr lang="en-IN" sz="1800" b="1" i="0" u="none" strike="noStrike" baseline="0" dirty="0">
                <a:latin typeface="TimesNewRomanPS-BoldMT"/>
              </a:rPr>
              <a:t>Garden of Gethsemane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Garden of Gethsemane - Matt 26:36-46; Mark 14:32-42; Luke 22:39-46; John 18:1 (Left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Arrest of Jesus - Matt 26:47-56; Mark 14:43-52; Luke 22:47-53; John 18:2-11 (Right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Top)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3. Peter’s Denial - Matt 26:57-75; Mark 14:53-72; Luke 22:63 - 23:1; John 18:12-27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(Right Middle)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Jesus taken to Pilate, Judas Hangs - Matt 27:1-11; Luke 23:1-7; John 18:28-38 (Right</a:t>
            </a:r>
          </a:p>
          <a:p>
            <a:pPr algn="l"/>
            <a:r>
              <a:rPr lang="en-IN" sz="1800" b="0" i="0" u="none" strike="noStrike" baseline="0" dirty="0">
                <a:latin typeface="TimesNewRomanPSMT"/>
              </a:rPr>
              <a:t>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Jesus before Herod - Luke 23:8-12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Jesus is scourged - Luke 23:13-16; John 19:1-3 (Left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Jesus before Pilot - John 19:4-15; Matt 27:15-26, 31 (Center)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692AD-04AD-4C56-9FFE-7940ABAE3ECE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19959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692AD-04AD-4C56-9FFE-7940ABAE3ECE}" type="slidenum">
              <a:rPr lang="en-ZA" smtClean="0"/>
              <a:t>22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150174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692AD-04AD-4C56-9FFE-7940ABAE3ECE}" type="slidenum">
              <a:rPr lang="en-ZA" smtClean="0"/>
              <a:t>24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52056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692AD-04AD-4C56-9FFE-7940ABAE3ECE}" type="slidenum">
              <a:rPr lang="en-ZA" smtClean="0"/>
              <a:t>26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19702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692AD-04AD-4C56-9FFE-7940ABAE3ECE}" type="slidenum">
              <a:rPr lang="en-ZA" smtClean="0"/>
              <a:t>28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85306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692AD-04AD-4C56-9FFE-7940ABAE3ECE}" type="slidenum">
              <a:rPr lang="en-ZA" smtClean="0"/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82145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692AD-04AD-4C56-9FFE-7940ABAE3ECE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7794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692AD-04AD-4C56-9FFE-7940ABAE3ECE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2099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692AD-04AD-4C56-9FFE-7940ABAE3ECE}" type="slidenum">
              <a:rPr lang="en-ZA" smtClean="0"/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08549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692AD-04AD-4C56-9FFE-7940ABAE3ECE}" type="slidenum">
              <a:rPr lang="en-ZA" smtClean="0"/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8681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692AD-04AD-4C56-9FFE-7940ABAE3ECE}" type="slidenum">
              <a:rPr lang="en-ZA" smtClean="0"/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5481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692AD-04AD-4C56-9FFE-7940ABAE3ECE}" type="slidenum">
              <a:rPr lang="en-ZA" smtClean="0"/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40451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692AD-04AD-4C56-9FFE-7940ABAE3ECE}" type="slidenum">
              <a:rPr lang="en-ZA" smtClean="0"/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200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E1A0F-AC7F-4782-ADBA-34AC29AA6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3FECE1-8EBD-4261-A47B-9226BE606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FAAB2-0E98-40E6-8325-9DAFDD09A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6208-42D3-451E-ADFA-937AFC5284BF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73430-3EEE-4FFC-ADA5-963AFD5CD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AE50D-C331-46C1-86DC-50BB39E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ED1A-A1EF-48C3-BEB2-DAA207315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9360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08CE9-0471-4876-AABD-3E21F654D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54D0DA-0CDC-4320-A896-6105B45C10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92A9BA-8D02-4653-8D85-2233E784A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6208-42D3-451E-ADFA-937AFC5284BF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1635C-8D45-4FD6-A1F8-CB3C46661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71531-AD87-4B95-ABC7-1523ADFF0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ED1A-A1EF-48C3-BEB2-DAA207315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56459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091F79-0BC7-4B82-BC82-8A19042ED1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76A5E-0256-409F-826E-AE12DCDEE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48A3F-0011-4F2F-9782-DA5660B29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6208-42D3-451E-ADFA-937AFC5284BF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8323C-2369-4829-9D0C-B17AC5915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7A488-C7A0-4822-B31D-5D8FF3DA3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ED1A-A1EF-48C3-BEB2-DAA207315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5692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DE2C0-A0A2-4D10-B516-FDF26CE16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92C4F-8BD3-4C2C-AC8B-422E23728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DBDE0-2F7B-4C10-9B32-958FF0251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6208-42D3-451E-ADFA-937AFC5284BF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D087F-501A-428E-AE16-E986F4860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D516F-163B-48A0-B2CB-E06DAF0C7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ED1A-A1EF-48C3-BEB2-DAA207315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0817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8474F-9BB8-4285-B883-41E65A74A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DC831F-164E-4700-8D91-5006E8D56B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804A2-DB9D-49C9-82C9-555B9A05D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6208-42D3-451E-ADFA-937AFC5284BF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78083-6211-443B-AA91-2F31886F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D06DA2-07C8-4F8E-9B11-BB9A4BD72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ED1A-A1EF-48C3-BEB2-DAA207315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409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54FD3-C2FD-40B5-AF88-8A8564186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0F8E4-CBCC-4A94-AE75-52F052119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9A07B-6B05-4433-AB74-DAC33B345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166EB-D6EE-4F8C-BBE1-90654B25C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6208-42D3-451E-ADFA-937AFC5284BF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88BE8-FD11-4711-A3CA-5BB659EB7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19B8-A701-4463-96A7-D5746639C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ED1A-A1EF-48C3-BEB2-DAA207315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44166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69DBB-B215-4770-9A1A-74780A6F3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5C9A1-C107-43BD-BEFF-20B3CDA30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7E91F6-5578-4FAE-8F75-B95D5A9A8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1BCC6D-72C2-4E64-B79F-25705282BE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62752C-3A2F-4B63-A5C5-841208DE9C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9C82B5-D512-4934-B371-B4012D61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6208-42D3-451E-ADFA-937AFC5284BF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A1E38C-1972-44F1-ACA7-5A26CA1C9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9D0FB3-3B73-412A-8F72-E8F36338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ED1A-A1EF-48C3-BEB2-DAA207315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50826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A6BB7-C9B9-4EA6-92A6-155482994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DF5B33-18A1-4F04-ACD4-CEFBE61EA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6208-42D3-451E-ADFA-937AFC5284BF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F5C163-827C-4F96-8A98-6658F3178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92B14E-B643-4E83-A503-6745F3BAB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ED1A-A1EF-48C3-BEB2-DAA207315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66508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E2BA34-DA47-4195-A302-014A27EF1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6208-42D3-451E-ADFA-937AFC5284BF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8AE31B-9F42-4BC4-896D-C553BD4E3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2C64A-9CDE-4061-B8B2-2BCCC4B47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ED1A-A1EF-48C3-BEB2-DAA207315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76530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688EA-FC32-4247-B7A1-6634209C5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5F908-89B9-4CDA-8B39-B8A5F11E6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1011E-ED8B-4F3D-8EC8-F0E5C25B5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FBA20D-2461-41AE-A4FF-76D1C6CE7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6208-42D3-451E-ADFA-937AFC5284BF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D2E9C-B094-41B8-9DB7-066874498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6A024-88D3-4DA8-AEB2-BA52920A2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ED1A-A1EF-48C3-BEB2-DAA207315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68311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D682C-DFA8-4933-BA83-68CDBAE14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5CCEA7-F704-47CE-A498-7559118C60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E22CD1-1860-4BFD-92CD-4BC616D083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34D8A-BE14-4001-BDB9-71AB9F1EA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46208-42D3-451E-ADFA-937AFC5284BF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47208F-8ADC-4DA7-B72A-8108DFA14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35C95-C142-4D49-8E8A-6FD1B33F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FED1A-A1EF-48C3-BEB2-DAA207315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48147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77C374-9C5F-4A52-AD06-7D90EC55B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84FC9-BCDD-4EC9-B2F0-A7B7CA534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E59-079F-4EC6-82D6-D6FEB2C858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46208-42D3-451E-ADFA-937AFC5284BF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39CF9-BDD9-4FA5-8281-8D9D690A2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3CA39-9D5E-4D20-8A04-4FE372551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FED1A-A1EF-48C3-BEB2-DAA207315FF6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2291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6E640-3888-2901-D153-F1F50ADA6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43-1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AFF9B-30F3-9711-7EFF-B7FB87ED5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47370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F2BE1E-F2AB-41AA-B541-F271FC983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362353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CDB587-1C93-1126-C2C7-924C8DD4D51F}"/>
              </a:ext>
            </a:extLst>
          </p:cNvPr>
          <p:cNvSpPr txBox="1"/>
          <p:nvPr/>
        </p:nvSpPr>
        <p:spPr>
          <a:xfrm>
            <a:off x="663907" y="242953"/>
            <a:ext cx="3378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26:38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443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39He went forward a little, fell on his face, and prayed, saying,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“My Father, if it is possible, let this cup pass away from me; nevertheless, not what I desire, but what you desire.”</a:t>
            </a:r>
            <a:endParaRPr lang="en-ZA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E9B877-9B48-DD6E-938E-6BB4B5B00C8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50288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8D99C9-6379-4A2F-BACE-CF10E88CB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00018"/>
            <a:ext cx="12192000" cy="73580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2A2850-8EAC-512F-CA46-B38189E0B0E2}"/>
              </a:ext>
            </a:extLst>
          </p:cNvPr>
          <p:cNvSpPr txBox="1"/>
          <p:nvPr/>
        </p:nvSpPr>
        <p:spPr>
          <a:xfrm>
            <a:off x="663907" y="242953"/>
            <a:ext cx="31701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26:39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211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43An angel from heaven appeared to him, strengthening him.</a:t>
            </a:r>
            <a:endParaRPr lang="en-ZA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F43F4C-9E90-FA0C-2767-AEDBD4D3274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99346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04CC2C-956F-449E-878C-F4E10D803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368463" cy="7981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0F7ABD-55D5-9DF4-03D4-26FAEDD477E0}"/>
              </a:ext>
            </a:extLst>
          </p:cNvPr>
          <p:cNvSpPr txBox="1"/>
          <p:nvPr/>
        </p:nvSpPr>
        <p:spPr>
          <a:xfrm>
            <a:off x="9630486" y="32484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22:43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569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44Being in agony, he prayed more earnestly. His sweat became like great drops of blood falling down on the ground.</a:t>
            </a:r>
            <a:endParaRPr lang="en-US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2CA217-F5EB-69C3-193F-5E8027A8026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22000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5B3C48-356B-4977-95C2-4DFA592AD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368463" cy="7981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AED571-8CAA-AD56-28D4-4A0A3B80B0A3}"/>
              </a:ext>
            </a:extLst>
          </p:cNvPr>
          <p:cNvSpPr txBox="1"/>
          <p:nvPr/>
        </p:nvSpPr>
        <p:spPr>
          <a:xfrm>
            <a:off x="9644133" y="46955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22:44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793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Matthew 26:40He came to the disciples and found them sleeping, and said to Peter,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“What, couldn’t you watch with me for one hour?</a:t>
            </a:r>
            <a:endParaRPr lang="en-ZA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B971A1-E027-E674-8634-D842AD9DC9F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52075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CFF15E-C8E9-48F2-8CDE-E28F43981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197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169446-F5D1-6FF9-5A9B-DA025FD0E459}"/>
              </a:ext>
            </a:extLst>
          </p:cNvPr>
          <p:cNvSpPr txBox="1"/>
          <p:nvPr/>
        </p:nvSpPr>
        <p:spPr>
          <a:xfrm>
            <a:off x="663907" y="242953"/>
            <a:ext cx="3394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26:40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5916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41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Watch and pray, that you don’t enter into temptation. The spirit indeed is willing, but the flesh is weak.”</a:t>
            </a:r>
            <a:endParaRPr lang="en-Z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7400BE-9128-E480-8235-247F18CA284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39448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6E2002-5BC8-720D-2E01-B933327EA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950" y="0"/>
            <a:ext cx="125839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E182F0-43B1-2FF9-8AAD-2C0D6592B287}"/>
              </a:ext>
            </a:extLst>
          </p:cNvPr>
          <p:cNvSpPr txBox="1"/>
          <p:nvPr/>
        </p:nvSpPr>
        <p:spPr>
          <a:xfrm>
            <a:off x="6096000" y="152607"/>
            <a:ext cx="6096000" cy="41737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Garden of Gethsemane - Matthew 26:36-46; Mark 14:32-42; Luke 22:39-46; John 18:1</a:t>
            </a:r>
            <a:endParaRPr lang="en-IN" sz="60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28192918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5EF278-4BF7-42D3-A5D0-28EAF332C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712" y="-697832"/>
            <a:ext cx="12248712" cy="75558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143256-6665-5942-9111-CA9257A840CC}"/>
              </a:ext>
            </a:extLst>
          </p:cNvPr>
          <p:cNvSpPr txBox="1"/>
          <p:nvPr/>
        </p:nvSpPr>
        <p:spPr>
          <a:xfrm>
            <a:off x="663907" y="242953"/>
            <a:ext cx="3603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26:41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615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42Again, a second time he went away and prayed, saying,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“My Father, if this cup can’t pass away from me unless I drink it, your desire be done.”</a:t>
            </a:r>
            <a:endParaRPr lang="en-ZA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BE8665-8148-C222-9104-83389A41484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92046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97D729-9A6F-4D7E-BBE9-ADD074088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5857"/>
            <a:ext cx="12192000" cy="70738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093CC3-3D1B-3BAD-5D70-5D2A30F3797A}"/>
              </a:ext>
            </a:extLst>
          </p:cNvPr>
          <p:cNvSpPr txBox="1"/>
          <p:nvPr/>
        </p:nvSpPr>
        <p:spPr>
          <a:xfrm>
            <a:off x="663907" y="242953"/>
            <a:ext cx="3507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26:42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510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43He came again and found them sleeping, for their eyes were heavy. 44He left them again, went away, and prayed a third time, saying the same words.</a:t>
            </a:r>
            <a:endParaRPr lang="en-ZA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6FA969-8A6A-F058-97BD-15C761C69CA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77150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5BEBB-9B68-4FC8-99D0-405156117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74385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CB8820-D942-3F0F-DD2B-EDB3E4B76D1D}"/>
              </a:ext>
            </a:extLst>
          </p:cNvPr>
          <p:cNvSpPr txBox="1"/>
          <p:nvPr/>
        </p:nvSpPr>
        <p:spPr>
          <a:xfrm>
            <a:off x="663907" y="242953"/>
            <a:ext cx="3731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26:43,44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578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121212"/>
                </a:solidFill>
                <a:effectLst/>
                <a:latin typeface="ArialMT"/>
              </a:rPr>
              <a:t>45Then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he came to his disciples and said to them,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MT"/>
              </a:rPr>
              <a:t>“Are you still sleeping and resting? Behold, the hour is at hand, and the Son of Man is betrayed into the hands of sinners.</a:t>
            </a:r>
            <a:endParaRPr lang="en-ZA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1D98BD-0E06-DAF1-B266-9A4C142975B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744108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6D901D-C5EC-4129-8225-EE309D542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5322"/>
            <a:ext cx="12192000" cy="70233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C50A5D-AC88-095B-66DF-48A00FB01930}"/>
              </a:ext>
            </a:extLst>
          </p:cNvPr>
          <p:cNvSpPr txBox="1"/>
          <p:nvPr/>
        </p:nvSpPr>
        <p:spPr>
          <a:xfrm>
            <a:off x="663907" y="242953"/>
            <a:ext cx="3667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26:45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413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46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Arise, let’s be going. Behold, he who betrays me is at hand.”</a:t>
            </a:r>
            <a:endParaRPr lang="en-ZA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BEE893-34DE-1E45-D4DF-AE869F6ACA4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28024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E0FE8B-C91A-54D9-D3EE-B0CB22AE3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1950" y="0"/>
            <a:ext cx="125839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C56A9E-EBB3-932E-22B3-1B773E52A529}"/>
              </a:ext>
            </a:extLst>
          </p:cNvPr>
          <p:cNvSpPr txBox="1"/>
          <p:nvPr/>
        </p:nvSpPr>
        <p:spPr>
          <a:xfrm>
            <a:off x="663907" y="242953"/>
            <a:ext cx="3876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26:46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74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u="none" strike="noStrike" baseline="0" dirty="0">
                <a:latin typeface="TimesNewRomanPSMT"/>
              </a:rPr>
              <a:t>Garden of Gethsemane - Matthew 26:36-46; Mark 14:32-42; Luke 22:39-46; John 18:1</a:t>
            </a:r>
            <a:endParaRPr lang="en-IN" sz="4400" b="0" i="0" u="none" strike="noStrike" baseline="0" dirty="0">
              <a:latin typeface="TimesNewRomanPS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F8E203-7517-EE1F-E562-5827F63C96E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22950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6B0CA-1001-C9BE-9B30-84EE96DD8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1950" y="0"/>
            <a:ext cx="1258395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671D8D-9AB0-7D34-CA2C-9B01B1C1A55E}"/>
              </a:ext>
            </a:extLst>
          </p:cNvPr>
          <p:cNvSpPr txBox="1"/>
          <p:nvPr/>
        </p:nvSpPr>
        <p:spPr>
          <a:xfrm>
            <a:off x="6096000" y="152607"/>
            <a:ext cx="6096000" cy="41737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Garden of Gethsemane - Matthew 26:36-46; Mark 14:32-42; Luke 22:39-46; John 18:1</a:t>
            </a:r>
            <a:endParaRPr lang="en-IN" sz="60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874757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36Then Jesus came with them to a place called Gethsemane, and said to his disciples,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“Sit here, while I go there and pray.”</a:t>
            </a:r>
            <a:endParaRPr lang="en-ZA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D7DFD9-10ED-7DA7-ECD8-C3ECB19106F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07586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607E4A-FE52-4918-B92B-63CED01C6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49297" y="0"/>
            <a:ext cx="14549890" cy="71226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B0DC2A-7600-B6FA-49B6-3B6CBE78AE2D}"/>
              </a:ext>
            </a:extLst>
          </p:cNvPr>
          <p:cNvSpPr txBox="1"/>
          <p:nvPr/>
        </p:nvSpPr>
        <p:spPr>
          <a:xfrm>
            <a:off x="663907" y="242953"/>
            <a:ext cx="3474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26:36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428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37He took with him Peter and the two sons of Zebedee, and began to be sorrowful and severely troubled. </a:t>
            </a:r>
            <a:endParaRPr lang="en-ZA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3102D3-3C28-11F4-79EC-B47A5C47535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884CF1-3517-4BEB-8813-793E5F5FD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5604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850494-395C-9BC5-5DCD-932302155A98}"/>
              </a:ext>
            </a:extLst>
          </p:cNvPr>
          <p:cNvSpPr txBox="1"/>
          <p:nvPr/>
        </p:nvSpPr>
        <p:spPr>
          <a:xfrm>
            <a:off x="663907" y="242953"/>
            <a:ext cx="3715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Matthew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26:37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009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38Then he said to them,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“My soul is exceedingly sorrowful, even to death. Stay here and watch with me.”</a:t>
            </a:r>
            <a:endParaRPr lang="en-ZA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Microsoft Himalaya" panose="01010100010101010101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3C4B7A-0594-0B6D-CAF1-8444216D86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98636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2948</TotalTime>
  <Words>612</Words>
  <Application>Microsoft Office PowerPoint</Application>
  <PresentationFormat>Widescreen</PresentationFormat>
  <Paragraphs>70</Paragraphs>
  <Slides>28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43-1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8</cp:revision>
  <dcterms:created xsi:type="dcterms:W3CDTF">2021-03-30T09:17:29Z</dcterms:created>
  <dcterms:modified xsi:type="dcterms:W3CDTF">2023-12-12T06:03:58Z</dcterms:modified>
</cp:coreProperties>
</file>