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CD510-FE85-41F5-8EC9-0A80357180AC}" v="1" dt="2023-12-12T06:05:03.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83" d="100"/>
          <a:sy n="83" d="100"/>
        </p:scale>
        <p:origin x="686"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06E2A30-F903-4EE4-B31E-29CEDBDB4826}"/>
    <pc:docChg chg="modSld">
      <pc:chgData name="Alfred Smith" userId="3c60a3631c0db8ad" providerId="LiveId" clId="{206E2A30-F903-4EE4-B31E-29CEDBDB4826}" dt="2023-01-25T14:54:40.605" v="0"/>
      <pc:docMkLst>
        <pc:docMk/>
      </pc:docMkLst>
      <pc:sldChg chg="modSp mod">
        <pc:chgData name="Alfred Smith" userId="3c60a3631c0db8ad" providerId="LiveId" clId="{206E2A30-F903-4EE4-B31E-29CEDBDB4826}" dt="2023-01-25T14:54:40.605" v="0"/>
        <pc:sldMkLst>
          <pc:docMk/>
          <pc:sldMk cId="1524793510" sldId="267"/>
        </pc:sldMkLst>
        <pc:spChg chg="mod">
          <ac:chgData name="Alfred Smith" userId="3c60a3631c0db8ad" providerId="LiveId" clId="{206E2A30-F903-4EE4-B31E-29CEDBDB4826}" dt="2023-01-25T14:54:40.605" v="0"/>
          <ac:spMkLst>
            <pc:docMk/>
            <pc:sldMk cId="1524793510" sldId="267"/>
            <ac:spMk id="3" creationId="{6D3B10DB-77E6-C746-3837-3DE7C3803AD7}"/>
          </ac:spMkLst>
        </pc:spChg>
      </pc:sldChg>
    </pc:docChg>
  </pc:docChgLst>
  <pc:docChgLst>
    <pc:chgData name="Alfred Smith" userId="3c60a3631c0db8ad" providerId="LiveId" clId="{4FB7BDE8-7C0A-4593-BB69-689D394FA12E}"/>
    <pc:docChg chg="custSel modSld">
      <pc:chgData name="Alfred Smith" userId="3c60a3631c0db8ad" providerId="LiveId" clId="{4FB7BDE8-7C0A-4593-BB69-689D394FA12E}" dt="2023-01-17T09:20:18.252" v="53"/>
      <pc:docMkLst>
        <pc:docMk/>
      </pc:docMkLst>
      <pc:sldChg chg="modSp mod modTransition">
        <pc:chgData name="Alfred Smith" userId="3c60a3631c0db8ad" providerId="LiveId" clId="{4FB7BDE8-7C0A-4593-BB69-689D394FA12E}" dt="2023-01-17T09:19:10.014" v="33"/>
        <pc:sldMkLst>
          <pc:docMk/>
          <pc:sldMk cId="1230606400" sldId="257"/>
        </pc:sldMkLst>
        <pc:spChg chg="mod">
          <ac:chgData name="Alfred Smith" userId="3c60a3631c0db8ad" providerId="LiveId" clId="{4FB7BDE8-7C0A-4593-BB69-689D394FA12E}" dt="2023-01-17T09:18:04.639" v="12" actId="14100"/>
          <ac:spMkLst>
            <pc:docMk/>
            <pc:sldMk cId="1230606400" sldId="257"/>
            <ac:spMk id="2" creationId="{40BFE059-AEBD-855B-8009-B8801C8F9AC7}"/>
          </ac:spMkLst>
        </pc:spChg>
      </pc:sldChg>
      <pc:sldChg chg="modSp mod modTransition">
        <pc:chgData name="Alfred Smith" userId="3c60a3631c0db8ad" providerId="LiveId" clId="{4FB7BDE8-7C0A-4593-BB69-689D394FA12E}" dt="2023-01-17T09:19:10.014" v="33"/>
        <pc:sldMkLst>
          <pc:docMk/>
          <pc:sldMk cId="1833659064" sldId="259"/>
        </pc:sldMkLst>
        <pc:spChg chg="mod">
          <ac:chgData name="Alfred Smith" userId="3c60a3631c0db8ad" providerId="LiveId" clId="{4FB7BDE8-7C0A-4593-BB69-689D394FA12E}" dt="2023-01-17T09:18:10.255" v="14" actId="14100"/>
          <ac:spMkLst>
            <pc:docMk/>
            <pc:sldMk cId="1833659064" sldId="259"/>
            <ac:spMk id="2" creationId="{009AC42D-9EF3-4733-D27C-37BAEA4E084C}"/>
          </ac:spMkLst>
        </pc:spChg>
      </pc:sldChg>
      <pc:sldChg chg="modSp mod modTransition">
        <pc:chgData name="Alfred Smith" userId="3c60a3631c0db8ad" providerId="LiveId" clId="{4FB7BDE8-7C0A-4593-BB69-689D394FA12E}" dt="2023-01-17T09:19:10.014" v="33"/>
        <pc:sldMkLst>
          <pc:docMk/>
          <pc:sldMk cId="1873266762" sldId="260"/>
        </pc:sldMkLst>
        <pc:spChg chg="mod">
          <ac:chgData name="Alfred Smith" userId="3c60a3631c0db8ad" providerId="LiveId" clId="{4FB7BDE8-7C0A-4593-BB69-689D394FA12E}" dt="2023-01-17T09:18:15.173" v="16" actId="14100"/>
          <ac:spMkLst>
            <pc:docMk/>
            <pc:sldMk cId="1873266762" sldId="260"/>
            <ac:spMk id="2" creationId="{C265E324-ABE5-71A8-8369-F7155025F35B}"/>
          </ac:spMkLst>
        </pc:spChg>
      </pc:sldChg>
      <pc:sldChg chg="modSp mod modTransition">
        <pc:chgData name="Alfred Smith" userId="3c60a3631c0db8ad" providerId="LiveId" clId="{4FB7BDE8-7C0A-4593-BB69-689D394FA12E}" dt="2023-01-17T09:19:10.014" v="33"/>
        <pc:sldMkLst>
          <pc:docMk/>
          <pc:sldMk cId="4066609797" sldId="261"/>
        </pc:sldMkLst>
        <pc:spChg chg="mod">
          <ac:chgData name="Alfred Smith" userId="3c60a3631c0db8ad" providerId="LiveId" clId="{4FB7BDE8-7C0A-4593-BB69-689D394FA12E}" dt="2023-01-17T09:18:26.627" v="21" actId="20577"/>
          <ac:spMkLst>
            <pc:docMk/>
            <pc:sldMk cId="4066609797" sldId="261"/>
            <ac:spMk id="2" creationId="{1D9F17A9-7001-2FC0-DD55-974BEE4B8761}"/>
          </ac:spMkLst>
        </pc:spChg>
      </pc:sldChg>
      <pc:sldChg chg="modSp mod modTransition">
        <pc:chgData name="Alfred Smith" userId="3c60a3631c0db8ad" providerId="LiveId" clId="{4FB7BDE8-7C0A-4593-BB69-689D394FA12E}" dt="2023-01-17T09:19:10.014" v="33"/>
        <pc:sldMkLst>
          <pc:docMk/>
          <pc:sldMk cId="3603089909" sldId="263"/>
        </pc:sldMkLst>
        <pc:spChg chg="mod">
          <ac:chgData name="Alfred Smith" userId="3c60a3631c0db8ad" providerId="LiveId" clId="{4FB7BDE8-7C0A-4593-BB69-689D394FA12E}" dt="2023-01-17T09:18:45.200" v="28" actId="14100"/>
          <ac:spMkLst>
            <pc:docMk/>
            <pc:sldMk cId="3603089909" sldId="263"/>
            <ac:spMk id="2" creationId="{44CE5FD8-4713-298B-C918-29AF6DE31065}"/>
          </ac:spMkLst>
        </pc:spChg>
      </pc:sldChg>
      <pc:sldChg chg="modSp mod modTransition">
        <pc:chgData name="Alfred Smith" userId="3c60a3631c0db8ad" providerId="LiveId" clId="{4FB7BDE8-7C0A-4593-BB69-689D394FA12E}" dt="2023-01-17T09:19:10.014" v="33"/>
        <pc:sldMkLst>
          <pc:docMk/>
          <pc:sldMk cId="3250017433" sldId="264"/>
        </pc:sldMkLst>
        <pc:spChg chg="mod">
          <ac:chgData name="Alfred Smith" userId="3c60a3631c0db8ad" providerId="LiveId" clId="{4FB7BDE8-7C0A-4593-BB69-689D394FA12E}" dt="2023-01-17T09:18:50.738" v="30" actId="14100"/>
          <ac:spMkLst>
            <pc:docMk/>
            <pc:sldMk cId="3250017433" sldId="264"/>
            <ac:spMk id="2" creationId="{B83B4CC1-52A2-C12C-11F0-D20C44E8B87A}"/>
          </ac:spMkLst>
        </pc:spChg>
      </pc:sldChg>
      <pc:sldChg chg="modSp mod modTransition">
        <pc:chgData name="Alfred Smith" userId="3c60a3631c0db8ad" providerId="LiveId" clId="{4FB7BDE8-7C0A-4593-BB69-689D394FA12E}" dt="2023-01-17T09:19:10.014" v="33"/>
        <pc:sldMkLst>
          <pc:docMk/>
          <pc:sldMk cId="1178048238" sldId="265"/>
        </pc:sldMkLst>
        <pc:spChg chg="mod">
          <ac:chgData name="Alfred Smith" userId="3c60a3631c0db8ad" providerId="LiveId" clId="{4FB7BDE8-7C0A-4593-BB69-689D394FA12E}" dt="2023-01-17T09:18:56.266" v="32" actId="14100"/>
          <ac:spMkLst>
            <pc:docMk/>
            <pc:sldMk cId="1178048238" sldId="265"/>
            <ac:spMk id="2" creationId="{31C083DB-723B-F4F9-DEE4-E67A5AF3FDC8}"/>
          </ac:spMkLst>
        </pc:spChg>
      </pc:sldChg>
      <pc:sldChg chg="modSp mod modTransition">
        <pc:chgData name="Alfred Smith" userId="3c60a3631c0db8ad" providerId="LiveId" clId="{4FB7BDE8-7C0A-4593-BB69-689D394FA12E}" dt="2023-01-17T09:19:10.014" v="33"/>
        <pc:sldMkLst>
          <pc:docMk/>
          <pc:sldMk cId="3394315366" sldId="266"/>
        </pc:sldMkLst>
        <pc:spChg chg="mod">
          <ac:chgData name="Alfred Smith" userId="3c60a3631c0db8ad" providerId="LiveId" clId="{4FB7BDE8-7C0A-4593-BB69-689D394FA12E}" dt="2023-01-17T09:18:38.389" v="26" actId="20577"/>
          <ac:spMkLst>
            <pc:docMk/>
            <pc:sldMk cId="3394315366" sldId="266"/>
            <ac:spMk id="3" creationId="{487E9ED4-6758-EEF1-D4A7-E2581D350B4B}"/>
          </ac:spMkLst>
        </pc:spChg>
      </pc:sldChg>
      <pc:sldChg chg="delSp modTransition modAnim">
        <pc:chgData name="Alfred Smith" userId="3c60a3631c0db8ad" providerId="LiveId" clId="{4FB7BDE8-7C0A-4593-BB69-689D394FA12E}" dt="2023-01-17T09:19:10.014" v="33"/>
        <pc:sldMkLst>
          <pc:docMk/>
          <pc:sldMk cId="1524793510" sldId="267"/>
        </pc:sldMkLst>
        <pc:picChg chg="del">
          <ac:chgData name="Alfred Smith" userId="3c60a3631c0db8ad" providerId="LiveId" clId="{4FB7BDE8-7C0A-4593-BB69-689D394FA12E}" dt="2023-01-17T09:19:10.014" v="33"/>
          <ac:picMkLst>
            <pc:docMk/>
            <pc:sldMk cId="1524793510" sldId="267"/>
            <ac:picMk id="9" creationId="{9C741225-3662-A646-F994-B3915A9AD13B}"/>
          </ac:picMkLst>
        </pc:picChg>
      </pc:sldChg>
      <pc:sldChg chg="modTransition">
        <pc:chgData name="Alfred Smith" userId="3c60a3631c0db8ad" providerId="LiveId" clId="{4FB7BDE8-7C0A-4593-BB69-689D394FA12E}" dt="2023-01-17T09:19:10.014" v="33"/>
        <pc:sldMkLst>
          <pc:docMk/>
          <pc:sldMk cId="1601272916" sldId="268"/>
        </pc:sldMkLst>
      </pc:sldChg>
      <pc:sldChg chg="addSp delSp modSp mod modTransition modAnim">
        <pc:chgData name="Alfred Smith" userId="3c60a3631c0db8ad" providerId="LiveId" clId="{4FB7BDE8-7C0A-4593-BB69-689D394FA12E}" dt="2023-01-17T09:20:04.343" v="44"/>
        <pc:sldMkLst>
          <pc:docMk/>
          <pc:sldMk cId="454763615" sldId="269"/>
        </pc:sldMkLst>
        <pc:spChg chg="add mod">
          <ac:chgData name="Alfred Smith" userId="3c60a3631c0db8ad" providerId="LiveId" clId="{4FB7BDE8-7C0A-4593-BB69-689D394FA12E}" dt="2023-01-17T09:20:04.343" v="44"/>
          <ac:spMkLst>
            <pc:docMk/>
            <pc:sldMk cId="454763615" sldId="269"/>
            <ac:spMk id="2" creationId="{DBD10F2B-3D67-A4B5-E10D-4D79E797B42C}"/>
          </ac:spMkLst>
        </pc:spChg>
        <pc:spChg chg="del">
          <ac:chgData name="Alfred Smith" userId="3c60a3631c0db8ad" providerId="LiveId" clId="{4FB7BDE8-7C0A-4593-BB69-689D394FA12E}" dt="2023-01-17T09:19:51.897" v="43" actId="478"/>
          <ac:spMkLst>
            <pc:docMk/>
            <pc:sldMk cId="454763615" sldId="269"/>
            <ac:spMk id="3" creationId="{A58184BD-88F1-BA02-40C1-D8403D0EEC0D}"/>
          </ac:spMkLst>
        </pc:spChg>
        <pc:picChg chg="del">
          <ac:chgData name="Alfred Smith" userId="3c60a3631c0db8ad" providerId="LiveId" clId="{4FB7BDE8-7C0A-4593-BB69-689D394FA12E}" dt="2023-01-17T09:19:10.014" v="33"/>
          <ac:picMkLst>
            <pc:docMk/>
            <pc:sldMk cId="454763615" sldId="269"/>
            <ac:picMk id="7" creationId="{5500E82B-36EC-61F0-6F85-42684E524FD7}"/>
          </ac:picMkLst>
        </pc:picChg>
      </pc:sldChg>
      <pc:sldChg chg="modSp mod modTransition">
        <pc:chgData name="Alfred Smith" userId="3c60a3631c0db8ad" providerId="LiveId" clId="{4FB7BDE8-7C0A-4593-BB69-689D394FA12E}" dt="2023-01-17T09:19:10.014" v="33"/>
        <pc:sldMkLst>
          <pc:docMk/>
          <pc:sldMk cId="2951890303" sldId="270"/>
        </pc:sldMkLst>
        <pc:spChg chg="mod">
          <ac:chgData name="Alfred Smith" userId="3c60a3631c0db8ad" providerId="LiveId" clId="{4FB7BDE8-7C0A-4593-BB69-689D394FA12E}" dt="2023-01-17T09:17:25.791" v="6" actId="5793"/>
          <ac:spMkLst>
            <pc:docMk/>
            <pc:sldMk cId="2951890303" sldId="270"/>
            <ac:spMk id="3" creationId="{9E134203-1752-45F7-5FF0-12CAA68CEDF0}"/>
          </ac:spMkLst>
        </pc:spChg>
      </pc:sldChg>
      <pc:sldChg chg="addSp delSp modSp mod modTransition modAnim">
        <pc:chgData name="Alfred Smith" userId="3c60a3631c0db8ad" providerId="LiveId" clId="{4FB7BDE8-7C0A-4593-BB69-689D394FA12E}" dt="2023-01-17T09:20:07.580" v="46"/>
        <pc:sldMkLst>
          <pc:docMk/>
          <pc:sldMk cId="2626580662" sldId="272"/>
        </pc:sldMkLst>
        <pc:spChg chg="add mod">
          <ac:chgData name="Alfred Smith" userId="3c60a3631c0db8ad" providerId="LiveId" clId="{4FB7BDE8-7C0A-4593-BB69-689D394FA12E}" dt="2023-01-17T09:20:07.580" v="46"/>
          <ac:spMkLst>
            <pc:docMk/>
            <pc:sldMk cId="2626580662" sldId="272"/>
            <ac:spMk id="2" creationId="{D15F16D9-C1A9-9D70-D789-B25C5CB6B9EB}"/>
          </ac:spMkLst>
        </pc:spChg>
        <pc:spChg chg="del">
          <ac:chgData name="Alfred Smith" userId="3c60a3631c0db8ad" providerId="LiveId" clId="{4FB7BDE8-7C0A-4593-BB69-689D394FA12E}" dt="2023-01-17T09:19:47.665" v="41" actId="478"/>
          <ac:spMkLst>
            <pc:docMk/>
            <pc:sldMk cId="2626580662" sldId="272"/>
            <ac:spMk id="3" creationId="{A58184BD-88F1-BA02-40C1-D8403D0EEC0D}"/>
          </ac:spMkLst>
        </pc:spChg>
        <pc:picChg chg="del">
          <ac:chgData name="Alfred Smith" userId="3c60a3631c0db8ad" providerId="LiveId" clId="{4FB7BDE8-7C0A-4593-BB69-689D394FA12E}" dt="2023-01-17T09:19:10.014" v="33"/>
          <ac:picMkLst>
            <pc:docMk/>
            <pc:sldMk cId="2626580662" sldId="272"/>
            <ac:picMk id="43" creationId="{6E56BA0C-A6EF-F8A0-1FE7-2757C68C7A45}"/>
          </ac:picMkLst>
        </pc:picChg>
      </pc:sldChg>
      <pc:sldChg chg="addSp delSp modSp mod modTransition modAnim">
        <pc:chgData name="Alfred Smith" userId="3c60a3631c0db8ad" providerId="LiveId" clId="{4FB7BDE8-7C0A-4593-BB69-689D394FA12E}" dt="2023-01-17T09:20:09.070" v="47"/>
        <pc:sldMkLst>
          <pc:docMk/>
          <pc:sldMk cId="1915568825" sldId="273"/>
        </pc:sldMkLst>
        <pc:spChg chg="add mod">
          <ac:chgData name="Alfred Smith" userId="3c60a3631c0db8ad" providerId="LiveId" clId="{4FB7BDE8-7C0A-4593-BB69-689D394FA12E}" dt="2023-01-17T09:20:09.070" v="47"/>
          <ac:spMkLst>
            <pc:docMk/>
            <pc:sldMk cId="1915568825" sldId="273"/>
            <ac:spMk id="2" creationId="{3B488ECB-5DD7-BE8E-CFA9-1B22BC80CADB}"/>
          </ac:spMkLst>
        </pc:spChg>
        <pc:spChg chg="del">
          <ac:chgData name="Alfred Smith" userId="3c60a3631c0db8ad" providerId="LiveId" clId="{4FB7BDE8-7C0A-4593-BB69-689D394FA12E}" dt="2023-01-17T09:19:44.643" v="40" actId="478"/>
          <ac:spMkLst>
            <pc:docMk/>
            <pc:sldMk cId="1915568825" sldId="273"/>
            <ac:spMk id="3" creationId="{A58184BD-88F1-BA02-40C1-D8403D0EEC0D}"/>
          </ac:spMkLst>
        </pc:spChg>
        <pc:picChg chg="del">
          <ac:chgData name="Alfred Smith" userId="3c60a3631c0db8ad" providerId="LiveId" clId="{4FB7BDE8-7C0A-4593-BB69-689D394FA12E}" dt="2023-01-17T09:19:10.014" v="33"/>
          <ac:picMkLst>
            <pc:docMk/>
            <pc:sldMk cId="1915568825" sldId="273"/>
            <ac:picMk id="12" creationId="{C5D8E2C6-452A-F14D-5A55-C530371E3A93}"/>
          </ac:picMkLst>
        </pc:picChg>
      </pc:sldChg>
      <pc:sldChg chg="addSp delSp modSp mod modTransition modAnim">
        <pc:chgData name="Alfred Smith" userId="3c60a3631c0db8ad" providerId="LiveId" clId="{4FB7BDE8-7C0A-4593-BB69-689D394FA12E}" dt="2023-01-17T09:20:10.417" v="48"/>
        <pc:sldMkLst>
          <pc:docMk/>
          <pc:sldMk cId="2387611068" sldId="275"/>
        </pc:sldMkLst>
        <pc:spChg chg="add mod">
          <ac:chgData name="Alfred Smith" userId="3c60a3631c0db8ad" providerId="LiveId" clId="{4FB7BDE8-7C0A-4593-BB69-689D394FA12E}" dt="2023-01-17T09:20:10.417" v="48"/>
          <ac:spMkLst>
            <pc:docMk/>
            <pc:sldMk cId="2387611068" sldId="275"/>
            <ac:spMk id="2" creationId="{51682FB6-AC52-BBE7-A9B8-80C33C33DE52}"/>
          </ac:spMkLst>
        </pc:spChg>
        <pc:spChg chg="del">
          <ac:chgData name="Alfred Smith" userId="3c60a3631c0db8ad" providerId="LiveId" clId="{4FB7BDE8-7C0A-4593-BB69-689D394FA12E}" dt="2023-01-17T09:19:42.657" v="39" actId="478"/>
          <ac:spMkLst>
            <pc:docMk/>
            <pc:sldMk cId="2387611068" sldId="275"/>
            <ac:spMk id="3" creationId="{A58184BD-88F1-BA02-40C1-D8403D0EEC0D}"/>
          </ac:spMkLst>
        </pc:spChg>
        <pc:picChg chg="del">
          <ac:chgData name="Alfred Smith" userId="3c60a3631c0db8ad" providerId="LiveId" clId="{4FB7BDE8-7C0A-4593-BB69-689D394FA12E}" dt="2023-01-17T09:19:10.014" v="33"/>
          <ac:picMkLst>
            <pc:docMk/>
            <pc:sldMk cId="2387611068" sldId="275"/>
            <ac:picMk id="20" creationId="{B1D71D64-0092-FA39-BD20-4EC1A4C0CE7E}"/>
          </ac:picMkLst>
        </pc:picChg>
      </pc:sldChg>
      <pc:sldChg chg="addSp delSp modSp mod modTransition modAnim">
        <pc:chgData name="Alfred Smith" userId="3c60a3631c0db8ad" providerId="LiveId" clId="{4FB7BDE8-7C0A-4593-BB69-689D394FA12E}" dt="2023-01-17T09:20:11.803" v="49"/>
        <pc:sldMkLst>
          <pc:docMk/>
          <pc:sldMk cId="2563060002" sldId="276"/>
        </pc:sldMkLst>
        <pc:spChg chg="add mod">
          <ac:chgData name="Alfred Smith" userId="3c60a3631c0db8ad" providerId="LiveId" clId="{4FB7BDE8-7C0A-4593-BB69-689D394FA12E}" dt="2023-01-17T09:20:11.803" v="49"/>
          <ac:spMkLst>
            <pc:docMk/>
            <pc:sldMk cId="2563060002" sldId="276"/>
            <ac:spMk id="2" creationId="{A0481F90-8BB5-A50B-DC01-435B17914B34}"/>
          </ac:spMkLst>
        </pc:spChg>
        <pc:spChg chg="del">
          <ac:chgData name="Alfred Smith" userId="3c60a3631c0db8ad" providerId="LiveId" clId="{4FB7BDE8-7C0A-4593-BB69-689D394FA12E}" dt="2023-01-17T09:19:40.991" v="38" actId="478"/>
          <ac:spMkLst>
            <pc:docMk/>
            <pc:sldMk cId="2563060002" sldId="276"/>
            <ac:spMk id="3" creationId="{A58184BD-88F1-BA02-40C1-D8403D0EEC0D}"/>
          </ac:spMkLst>
        </pc:spChg>
        <pc:picChg chg="del">
          <ac:chgData name="Alfred Smith" userId="3c60a3631c0db8ad" providerId="LiveId" clId="{4FB7BDE8-7C0A-4593-BB69-689D394FA12E}" dt="2023-01-17T09:19:10.014" v="33"/>
          <ac:picMkLst>
            <pc:docMk/>
            <pc:sldMk cId="2563060002" sldId="276"/>
            <ac:picMk id="13" creationId="{CABE6331-9EB0-3907-32E3-868FF32BAE63}"/>
          </ac:picMkLst>
        </pc:picChg>
      </pc:sldChg>
      <pc:sldChg chg="addSp delSp modSp mod modTransition modAnim">
        <pc:chgData name="Alfred Smith" userId="3c60a3631c0db8ad" providerId="LiveId" clId="{4FB7BDE8-7C0A-4593-BB69-689D394FA12E}" dt="2023-01-17T09:20:13.298" v="50"/>
        <pc:sldMkLst>
          <pc:docMk/>
          <pc:sldMk cId="593535717" sldId="277"/>
        </pc:sldMkLst>
        <pc:spChg chg="add mod">
          <ac:chgData name="Alfred Smith" userId="3c60a3631c0db8ad" providerId="LiveId" clId="{4FB7BDE8-7C0A-4593-BB69-689D394FA12E}" dt="2023-01-17T09:20:13.298" v="50"/>
          <ac:spMkLst>
            <pc:docMk/>
            <pc:sldMk cId="593535717" sldId="277"/>
            <ac:spMk id="2" creationId="{FFF8A98C-4522-6D58-273F-FCA950C23ADC}"/>
          </ac:spMkLst>
        </pc:spChg>
        <pc:spChg chg="del">
          <ac:chgData name="Alfred Smith" userId="3c60a3631c0db8ad" providerId="LiveId" clId="{4FB7BDE8-7C0A-4593-BB69-689D394FA12E}" dt="2023-01-17T09:19:38.601" v="37" actId="478"/>
          <ac:spMkLst>
            <pc:docMk/>
            <pc:sldMk cId="593535717" sldId="277"/>
            <ac:spMk id="3" creationId="{A58184BD-88F1-BA02-40C1-D8403D0EEC0D}"/>
          </ac:spMkLst>
        </pc:spChg>
        <pc:picChg chg="del">
          <ac:chgData name="Alfred Smith" userId="3c60a3631c0db8ad" providerId="LiveId" clId="{4FB7BDE8-7C0A-4593-BB69-689D394FA12E}" dt="2023-01-17T09:19:10.014" v="33"/>
          <ac:picMkLst>
            <pc:docMk/>
            <pc:sldMk cId="593535717" sldId="277"/>
            <ac:picMk id="18" creationId="{B7450EEC-1306-47F6-1757-436678D9CF6A}"/>
          </ac:picMkLst>
        </pc:picChg>
      </pc:sldChg>
      <pc:sldChg chg="addSp delSp modSp mod modTransition modAnim">
        <pc:chgData name="Alfred Smith" userId="3c60a3631c0db8ad" providerId="LiveId" clId="{4FB7BDE8-7C0A-4593-BB69-689D394FA12E}" dt="2023-01-17T09:20:15.186" v="51"/>
        <pc:sldMkLst>
          <pc:docMk/>
          <pc:sldMk cId="758136833" sldId="278"/>
        </pc:sldMkLst>
        <pc:spChg chg="add mod">
          <ac:chgData name="Alfred Smith" userId="3c60a3631c0db8ad" providerId="LiveId" clId="{4FB7BDE8-7C0A-4593-BB69-689D394FA12E}" dt="2023-01-17T09:20:15.186" v="51"/>
          <ac:spMkLst>
            <pc:docMk/>
            <pc:sldMk cId="758136833" sldId="278"/>
            <ac:spMk id="2" creationId="{C024EE3D-3FBE-2C2B-DAAF-27CD8046CC49}"/>
          </ac:spMkLst>
        </pc:spChg>
        <pc:spChg chg="del">
          <ac:chgData name="Alfred Smith" userId="3c60a3631c0db8ad" providerId="LiveId" clId="{4FB7BDE8-7C0A-4593-BB69-689D394FA12E}" dt="2023-01-17T09:19:25.441" v="36" actId="478"/>
          <ac:spMkLst>
            <pc:docMk/>
            <pc:sldMk cId="758136833" sldId="278"/>
            <ac:spMk id="3" creationId="{A58184BD-88F1-BA02-40C1-D8403D0EEC0D}"/>
          </ac:spMkLst>
        </pc:spChg>
        <pc:picChg chg="del">
          <ac:chgData name="Alfred Smith" userId="3c60a3631c0db8ad" providerId="LiveId" clId="{4FB7BDE8-7C0A-4593-BB69-689D394FA12E}" dt="2023-01-17T09:19:10.014" v="33"/>
          <ac:picMkLst>
            <pc:docMk/>
            <pc:sldMk cId="758136833" sldId="278"/>
            <ac:picMk id="8" creationId="{E4F0B83B-A194-CBBF-C433-50A7970E11F3}"/>
          </ac:picMkLst>
        </pc:picChg>
      </pc:sldChg>
      <pc:sldChg chg="addSp delSp modSp mod modTransition modAnim">
        <pc:chgData name="Alfred Smith" userId="3c60a3631c0db8ad" providerId="LiveId" clId="{4FB7BDE8-7C0A-4593-BB69-689D394FA12E}" dt="2023-01-17T09:20:16.678" v="52"/>
        <pc:sldMkLst>
          <pc:docMk/>
          <pc:sldMk cId="2781154422" sldId="279"/>
        </pc:sldMkLst>
        <pc:spChg chg="add mod">
          <ac:chgData name="Alfred Smith" userId="3c60a3631c0db8ad" providerId="LiveId" clId="{4FB7BDE8-7C0A-4593-BB69-689D394FA12E}" dt="2023-01-17T09:20:16.678" v="52"/>
          <ac:spMkLst>
            <pc:docMk/>
            <pc:sldMk cId="2781154422" sldId="279"/>
            <ac:spMk id="2" creationId="{EDF097C8-DDC7-B317-B8B2-DE71919E3559}"/>
          </ac:spMkLst>
        </pc:spChg>
        <pc:spChg chg="del">
          <ac:chgData name="Alfred Smith" userId="3c60a3631c0db8ad" providerId="LiveId" clId="{4FB7BDE8-7C0A-4593-BB69-689D394FA12E}" dt="2023-01-17T09:19:21.863" v="35" actId="478"/>
          <ac:spMkLst>
            <pc:docMk/>
            <pc:sldMk cId="2781154422" sldId="279"/>
            <ac:spMk id="3" creationId="{A58184BD-88F1-BA02-40C1-D8403D0EEC0D}"/>
          </ac:spMkLst>
        </pc:spChg>
        <pc:picChg chg="del">
          <ac:chgData name="Alfred Smith" userId="3c60a3631c0db8ad" providerId="LiveId" clId="{4FB7BDE8-7C0A-4593-BB69-689D394FA12E}" dt="2023-01-17T09:19:10.014" v="33"/>
          <ac:picMkLst>
            <pc:docMk/>
            <pc:sldMk cId="2781154422" sldId="279"/>
            <ac:picMk id="25" creationId="{2007CE6F-8E2C-63D5-1600-9FC28A1A5069}"/>
          </ac:picMkLst>
        </pc:picChg>
      </pc:sldChg>
      <pc:sldChg chg="addSp delSp modSp mod modTransition modAnim">
        <pc:chgData name="Alfred Smith" userId="3c60a3631c0db8ad" providerId="LiveId" clId="{4FB7BDE8-7C0A-4593-BB69-689D394FA12E}" dt="2023-01-17T09:20:18.252" v="53"/>
        <pc:sldMkLst>
          <pc:docMk/>
          <pc:sldMk cId="2240032695" sldId="280"/>
        </pc:sldMkLst>
        <pc:spChg chg="add mod">
          <ac:chgData name="Alfred Smith" userId="3c60a3631c0db8ad" providerId="LiveId" clId="{4FB7BDE8-7C0A-4593-BB69-689D394FA12E}" dt="2023-01-17T09:20:18.252" v="53"/>
          <ac:spMkLst>
            <pc:docMk/>
            <pc:sldMk cId="2240032695" sldId="280"/>
            <ac:spMk id="2" creationId="{816467F9-D5A8-FC7E-B601-D85D6DD2068C}"/>
          </ac:spMkLst>
        </pc:spChg>
        <pc:spChg chg="del">
          <ac:chgData name="Alfred Smith" userId="3c60a3631c0db8ad" providerId="LiveId" clId="{4FB7BDE8-7C0A-4593-BB69-689D394FA12E}" dt="2023-01-17T09:19:20.140" v="34" actId="478"/>
          <ac:spMkLst>
            <pc:docMk/>
            <pc:sldMk cId="2240032695" sldId="280"/>
            <ac:spMk id="3" creationId="{A58184BD-88F1-BA02-40C1-D8403D0EEC0D}"/>
          </ac:spMkLst>
        </pc:spChg>
        <pc:picChg chg="del">
          <ac:chgData name="Alfred Smith" userId="3c60a3631c0db8ad" providerId="LiveId" clId="{4FB7BDE8-7C0A-4593-BB69-689D394FA12E}" dt="2023-01-17T09:19:10.014" v="33"/>
          <ac:picMkLst>
            <pc:docMk/>
            <pc:sldMk cId="2240032695" sldId="280"/>
            <ac:picMk id="12" creationId="{03ABCD19-E48D-DCD3-6872-7FB61BECB2D8}"/>
          </ac:picMkLst>
        </pc:picChg>
      </pc:sldChg>
      <pc:sldChg chg="addSp delSp modSp mod modTransition modAnim">
        <pc:chgData name="Alfred Smith" userId="3c60a3631c0db8ad" providerId="LiveId" clId="{4FB7BDE8-7C0A-4593-BB69-689D394FA12E}" dt="2023-01-17T09:20:06.061" v="45"/>
        <pc:sldMkLst>
          <pc:docMk/>
          <pc:sldMk cId="2728024161" sldId="283"/>
        </pc:sldMkLst>
        <pc:spChg chg="add mod">
          <ac:chgData name="Alfred Smith" userId="3c60a3631c0db8ad" providerId="LiveId" clId="{4FB7BDE8-7C0A-4593-BB69-689D394FA12E}" dt="2023-01-17T09:20:06.061" v="45"/>
          <ac:spMkLst>
            <pc:docMk/>
            <pc:sldMk cId="2728024161" sldId="283"/>
            <ac:spMk id="2" creationId="{0D3269AC-0375-FFA4-C372-722F6ED9033A}"/>
          </ac:spMkLst>
        </pc:spChg>
        <pc:spChg chg="del">
          <ac:chgData name="Alfred Smith" userId="3c60a3631c0db8ad" providerId="LiveId" clId="{4FB7BDE8-7C0A-4593-BB69-689D394FA12E}" dt="2023-01-17T09:19:49.742" v="42" actId="478"/>
          <ac:spMkLst>
            <pc:docMk/>
            <pc:sldMk cId="2728024161" sldId="283"/>
            <ac:spMk id="3" creationId="{A58184BD-88F1-BA02-40C1-D8403D0EEC0D}"/>
          </ac:spMkLst>
        </pc:spChg>
        <pc:picChg chg="del">
          <ac:chgData name="Alfred Smith" userId="3c60a3631c0db8ad" providerId="LiveId" clId="{4FB7BDE8-7C0A-4593-BB69-689D394FA12E}" dt="2023-01-17T09:19:10.014" v="33"/>
          <ac:picMkLst>
            <pc:docMk/>
            <pc:sldMk cId="2728024161" sldId="283"/>
            <ac:picMk id="11" creationId="{DFC9EA24-4CF8-66F8-7DFF-88E89911DF62}"/>
          </ac:picMkLst>
        </pc:picChg>
      </pc:sldChg>
      <pc:sldChg chg="modSp mod modTransition">
        <pc:chgData name="Alfred Smith" userId="3c60a3631c0db8ad" providerId="LiveId" clId="{4FB7BDE8-7C0A-4593-BB69-689D394FA12E}" dt="2023-01-17T09:19:10.014" v="33"/>
        <pc:sldMkLst>
          <pc:docMk/>
          <pc:sldMk cId="3279574546" sldId="284"/>
        </pc:sldMkLst>
        <pc:spChg chg="mod">
          <ac:chgData name="Alfred Smith" userId="3c60a3631c0db8ad" providerId="LiveId" clId="{4FB7BDE8-7C0A-4593-BB69-689D394FA12E}" dt="2023-01-17T09:17:54.359" v="8" actId="14100"/>
          <ac:spMkLst>
            <pc:docMk/>
            <pc:sldMk cId="3279574546" sldId="284"/>
            <ac:spMk id="2" creationId="{AF89FE37-6B15-C6C7-04D9-1580B77ACA9C}"/>
          </ac:spMkLst>
        </pc:spChg>
      </pc:sldChg>
    </pc:docChg>
  </pc:docChgLst>
  <pc:docChgLst>
    <pc:chgData name="Alfred Smith" userId="3c60a3631c0db8ad" providerId="LiveId" clId="{A32CD510-FE85-41F5-8EC9-0A80357180AC}"/>
    <pc:docChg chg="custSel modSld">
      <pc:chgData name="Alfred Smith" userId="3c60a3631c0db8ad" providerId="LiveId" clId="{A32CD510-FE85-41F5-8EC9-0A80357180AC}" dt="2023-12-12T06:05:22.518" v="4" actId="20577"/>
      <pc:docMkLst>
        <pc:docMk/>
      </pc:docMkLst>
      <pc:sldChg chg="modSp mod">
        <pc:chgData name="Alfred Smith" userId="3c60a3631c0db8ad" providerId="LiveId" clId="{A32CD510-FE85-41F5-8EC9-0A80357180AC}" dt="2023-12-12T06:05:22.518" v="4" actId="20577"/>
        <pc:sldMkLst>
          <pc:docMk/>
          <pc:sldMk cId="3603089909" sldId="263"/>
        </pc:sldMkLst>
        <pc:spChg chg="mod">
          <ac:chgData name="Alfred Smith" userId="3c60a3631c0db8ad" providerId="LiveId" clId="{A32CD510-FE85-41F5-8EC9-0A80357180AC}" dt="2023-12-12T06:05:22.518" v="4" actId="20577"/>
          <ac:spMkLst>
            <pc:docMk/>
            <pc:sldMk cId="3603089909" sldId="263"/>
            <ac:spMk id="2" creationId="{44CE5FD8-4713-298B-C918-29AF6DE31065}"/>
          </ac:spMkLst>
        </pc:spChg>
      </pc:sldChg>
      <pc:sldChg chg="addSp delSp modSp mod">
        <pc:chgData name="Alfred Smith" userId="3c60a3631c0db8ad" providerId="LiveId" clId="{A32CD510-FE85-41F5-8EC9-0A80357180AC}" dt="2023-12-12T06:05:03.350" v="1"/>
        <pc:sldMkLst>
          <pc:docMk/>
          <pc:sldMk cId="1601272916" sldId="268"/>
        </pc:sldMkLst>
        <pc:spChg chg="del">
          <ac:chgData name="Alfred Smith" userId="3c60a3631c0db8ad" providerId="LiveId" clId="{A32CD510-FE85-41F5-8EC9-0A80357180AC}" dt="2023-12-12T06:05:02.343" v="0" actId="478"/>
          <ac:spMkLst>
            <pc:docMk/>
            <pc:sldMk cId="1601272916" sldId="268"/>
            <ac:spMk id="2" creationId="{07C1992E-30E1-A387-9B73-A8DAA6987BE3}"/>
          </ac:spMkLst>
        </pc:spChg>
        <pc:spChg chg="add mod">
          <ac:chgData name="Alfred Smith" userId="3c60a3631c0db8ad" providerId="LiveId" clId="{A32CD510-FE85-41F5-8EC9-0A80357180AC}" dt="2023-12-12T06:05:03.350" v="1"/>
          <ac:spMkLst>
            <pc:docMk/>
            <pc:sldMk cId="1601272916" sldId="268"/>
            <ac:spMk id="4" creationId="{76C97F62-BAA8-CB82-5274-259AC40937A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2023/12/12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2023/12/12</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2023/12/12</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sp>
        <p:nvSpPr>
          <p:cNvPr id="3" name="Content Placeholder 2">
            <a:extLst>
              <a:ext uri="{FF2B5EF4-FFF2-40B4-BE49-F238E27FC236}">
                <a16:creationId xmlns:a16="http://schemas.microsoft.com/office/drawing/2014/main" id="{6D3B10DB-77E6-C746-3837-3DE7C3803AD7}"/>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52479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2" name="TextBox 1">
            <a:extLst>
              <a:ext uri="{FF2B5EF4-FFF2-40B4-BE49-F238E27FC236}">
                <a16:creationId xmlns:a16="http://schemas.microsoft.com/office/drawing/2014/main" id="{009AC42D-9EF3-4733-D27C-37BAEA4E084C}"/>
              </a:ext>
            </a:extLst>
          </p:cNvPr>
          <p:cNvSpPr txBox="1"/>
          <p:nvPr/>
        </p:nvSpPr>
        <p:spPr>
          <a:xfrm>
            <a:off x="498883" y="304946"/>
            <a:ext cx="4041033"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26:48,49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121212"/>
                </a:solidFill>
                <a:effectLst/>
                <a:latin typeface="ArialMT"/>
              </a:rPr>
              <a:t>50Jesus said to him, </a:t>
            </a:r>
            <a:r>
              <a:rPr lang="en-US" sz="4400" b="0" i="0" dirty="0">
                <a:solidFill>
                  <a:srgbClr val="FF3D4D"/>
                </a:solidFill>
                <a:effectLst/>
                <a:latin typeface="ArialMT"/>
              </a:rPr>
              <a:t>“Friend, why are you here?”</a:t>
            </a:r>
            <a:endParaRPr lang="en-US" sz="4400" b="0" i="0" dirty="0">
              <a:solidFill>
                <a:srgbClr val="121212"/>
              </a:solidFill>
              <a:effectLst/>
              <a:latin typeface="ArialMT"/>
            </a:endParaRPr>
          </a:p>
          <a:p>
            <a:pPr algn="l"/>
            <a:r>
              <a:rPr lang="en-US" sz="4400" b="0" i="0" dirty="0">
                <a:solidFill>
                  <a:srgbClr val="121212"/>
                </a:solidFill>
                <a:effectLst/>
                <a:latin typeface="ArialMT"/>
              </a:rPr>
              <a:t>Then they came and laid hands on Jesus, and took him.</a:t>
            </a:r>
          </a:p>
        </p:txBody>
      </p:sp>
      <p:sp>
        <p:nvSpPr>
          <p:cNvPr id="2" name="TextBox 1">
            <a:extLst>
              <a:ext uri="{FF2B5EF4-FFF2-40B4-BE49-F238E27FC236}">
                <a16:creationId xmlns:a16="http://schemas.microsoft.com/office/drawing/2014/main" id="{51682FB6-AC52-BBE7-A9B8-80C33C33DE52}"/>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38761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2" name="TextBox 1">
            <a:extLst>
              <a:ext uri="{FF2B5EF4-FFF2-40B4-BE49-F238E27FC236}">
                <a16:creationId xmlns:a16="http://schemas.microsoft.com/office/drawing/2014/main" id="{C265E324-ABE5-71A8-8369-F7155025F35B}"/>
              </a:ext>
            </a:extLst>
          </p:cNvPr>
          <p:cNvSpPr txBox="1"/>
          <p:nvPr/>
        </p:nvSpPr>
        <p:spPr>
          <a:xfrm>
            <a:off x="498883" y="304946"/>
            <a:ext cx="4057075"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121212"/>
                </a:solidFill>
                <a:effectLst/>
                <a:latin typeface="ArialMT"/>
              </a:rPr>
              <a:t>49When those who were around him saw what was about to happen, they said to him, “Lord, shall we strike with the sword?” 50A certain one of them struck the servant of the high priest, and cut off his right ear.</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A0481F90-8BB5-A50B-DC01-435B17914B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63060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2" name="TextBox 1">
            <a:extLst>
              <a:ext uri="{FF2B5EF4-FFF2-40B4-BE49-F238E27FC236}">
                <a16:creationId xmlns:a16="http://schemas.microsoft.com/office/drawing/2014/main" id="{1D9F17A9-7001-2FC0-DD55-974BEE4B8761}"/>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MT"/>
              </a:rPr>
              <a:t>51But Jesus answered, </a:t>
            </a:r>
            <a:r>
              <a:rPr lang="en-US" sz="4400" b="0" i="0" dirty="0">
                <a:solidFill>
                  <a:srgbClr val="FF3D4D"/>
                </a:solidFill>
                <a:effectLst/>
                <a:latin typeface="ArialMT"/>
              </a:rPr>
              <a:t>“Let me at least do this”</a:t>
            </a:r>
            <a:r>
              <a:rPr lang="en-US" sz="4400" b="0" i="0" dirty="0">
                <a:solidFill>
                  <a:srgbClr val="121212"/>
                </a:solidFill>
                <a:effectLst/>
                <a:latin typeface="ArialMT"/>
              </a:rPr>
              <a:t>—and he touched his ear and healed him. </a:t>
            </a:r>
            <a:endParaRPr lang="en-ZA" sz="4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FFF8A98C-4522-6D58-273F-FCA950C23ADC}"/>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9353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3" name="TextBox 2">
            <a:extLst>
              <a:ext uri="{FF2B5EF4-FFF2-40B4-BE49-F238E27FC236}">
                <a16:creationId xmlns:a16="http://schemas.microsoft.com/office/drawing/2014/main" id="{487E9ED4-6758-EEF1-D4A7-E2581D350B4B}"/>
              </a:ext>
            </a:extLst>
          </p:cNvPr>
          <p:cNvSpPr txBox="1"/>
          <p:nvPr/>
        </p:nvSpPr>
        <p:spPr>
          <a:xfrm>
            <a:off x="651283" y="4573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Matt 26:</a:t>
            </a:r>
            <a:r>
              <a:rPr lang="en-US" sz="4000" b="0" i="0" dirty="0">
                <a:solidFill>
                  <a:srgbClr val="121212"/>
                </a:solidFill>
                <a:effectLst/>
                <a:latin typeface="ArialMT"/>
              </a:rPr>
              <a:t>53</a:t>
            </a:r>
            <a:r>
              <a:rPr lang="en-US" sz="4000" b="0" i="0" dirty="0">
                <a:solidFill>
                  <a:srgbClr val="FF3D4D"/>
                </a:solidFill>
                <a:effectLst/>
                <a:latin typeface="ArialMT"/>
              </a:rPr>
              <a:t>Or do you think that I couldn’t ask my Father, and he would even now send me more than twelve legions of angels? </a:t>
            </a:r>
            <a:r>
              <a:rPr lang="en-US" sz="4000" b="0" i="0" dirty="0">
                <a:solidFill>
                  <a:srgbClr val="121212"/>
                </a:solidFill>
                <a:effectLst/>
                <a:latin typeface="ArialMT"/>
              </a:rPr>
              <a:t>54</a:t>
            </a:r>
            <a:r>
              <a:rPr lang="en-US" sz="4000" b="0" i="0" dirty="0">
                <a:solidFill>
                  <a:srgbClr val="FF3D4D"/>
                </a:solidFill>
                <a:effectLst/>
                <a:latin typeface="ArialMT"/>
              </a:rPr>
              <a:t>How then would the Scriptures be fulfilled that it must be so?”</a:t>
            </a:r>
            <a:endParaRPr lang="en-ZA" sz="40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C024EE3D-3FBE-2C2B-DAAF-27CD8046CC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758136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2" name="TextBox 1">
            <a:extLst>
              <a:ext uri="{FF2B5EF4-FFF2-40B4-BE49-F238E27FC236}">
                <a16:creationId xmlns:a16="http://schemas.microsoft.com/office/drawing/2014/main" id="{44CE5FD8-4713-298B-C918-29AF6DE31065}"/>
              </a:ext>
            </a:extLst>
          </p:cNvPr>
          <p:cNvSpPr txBox="1"/>
          <p:nvPr/>
        </p:nvSpPr>
        <p:spPr>
          <a:xfrm>
            <a:off x="498883" y="304946"/>
            <a:ext cx="3928738"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ArialMT"/>
              </a:rPr>
              <a:t>55In that hour Jesus said to the multitudes, </a:t>
            </a:r>
            <a:r>
              <a:rPr lang="en-US" sz="3600" b="0" i="0" dirty="0">
                <a:solidFill>
                  <a:srgbClr val="FF3D4D"/>
                </a:solidFill>
                <a:effectLst/>
                <a:latin typeface="ArialMT"/>
              </a:rPr>
              <a:t>“Have you come out as against a robber with swords and clubs to seize me? I sat daily in the temple teaching, and you didn’t arrest me. </a:t>
            </a:r>
            <a:endParaRPr lang="en-ZA" sz="3600" dirty="0"/>
          </a:p>
        </p:txBody>
      </p:sp>
      <p:sp>
        <p:nvSpPr>
          <p:cNvPr id="2" name="TextBox 1">
            <a:extLst>
              <a:ext uri="{FF2B5EF4-FFF2-40B4-BE49-F238E27FC236}">
                <a16:creationId xmlns:a16="http://schemas.microsoft.com/office/drawing/2014/main" id="{EDF097C8-DDC7-B317-B8B2-DE71919E3559}"/>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1154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4" name="TextBox 3">
            <a:extLst>
              <a:ext uri="{FF2B5EF4-FFF2-40B4-BE49-F238E27FC236}">
                <a16:creationId xmlns:a16="http://schemas.microsoft.com/office/drawing/2014/main" id="{76C97F62-BAA8-CB82-5274-259AC40937A8}"/>
              </a:ext>
            </a:extLst>
          </p:cNvPr>
          <p:cNvSpPr txBox="1"/>
          <p:nvPr/>
        </p:nvSpPr>
        <p:spPr>
          <a:xfrm>
            <a:off x="193964" y="0"/>
            <a:ext cx="11998036" cy="4084956"/>
          </a:xfrm>
          <a:prstGeom prst="rect">
            <a:avLst/>
          </a:prstGeom>
          <a:noFill/>
        </p:spPr>
        <p:txBody>
          <a:bodyPr wrap="square" rtlCol="0">
            <a:noAutofit/>
          </a:bodyPr>
          <a:lstStyle/>
          <a:p>
            <a:r>
              <a:rPr lang="en-US" sz="6000" b="0" i="0" u="none" strike="noStrike" baseline="0" dirty="0">
                <a:solidFill>
                  <a:schemeClr val="bg1"/>
                </a:solidFill>
                <a:latin typeface="TimesNewRomanPSMT"/>
              </a:rPr>
              <a:t>Arrest of Jesus – </a:t>
            </a:r>
          </a:p>
          <a:p>
            <a:r>
              <a:rPr lang="en-US" sz="6000" b="0" i="0" u="none" strike="noStrike" baseline="0" dirty="0">
                <a:solidFill>
                  <a:schemeClr val="bg1"/>
                </a:solidFill>
                <a:latin typeface="TimesNewRomanPSMT"/>
              </a:rPr>
              <a:t>Matthew 26:47-56; Mark 14:43-52; Luke 22:47-53; John 18:2-11 </a:t>
            </a:r>
            <a:endParaRPr lang="en-IN" sz="6000" dirty="0">
              <a:solidFill>
                <a:schemeClr val="bg1"/>
              </a:solidFill>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2" name="TextBox 1">
            <a:extLst>
              <a:ext uri="{FF2B5EF4-FFF2-40B4-BE49-F238E27FC236}">
                <a16:creationId xmlns:a16="http://schemas.microsoft.com/office/drawing/2014/main" id="{B83B4CC1-52A2-C12C-11F0-D20C44E8B87A}"/>
              </a:ext>
            </a:extLst>
          </p:cNvPr>
          <p:cNvSpPr txBox="1"/>
          <p:nvPr/>
        </p:nvSpPr>
        <p:spPr>
          <a:xfrm>
            <a:off x="498883" y="304946"/>
            <a:ext cx="3335180"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121212"/>
                </a:solidFill>
                <a:effectLst/>
                <a:latin typeface="ArialMT"/>
              </a:rPr>
              <a:t>56</a:t>
            </a:r>
            <a:r>
              <a:rPr lang="en-US" sz="4400" b="0" i="0" dirty="0">
                <a:solidFill>
                  <a:srgbClr val="FF3D4D"/>
                </a:solidFill>
                <a:effectLst/>
                <a:latin typeface="ArialMT"/>
              </a:rPr>
              <a:t>But all this has happened that the Scriptures of the prophets might be fulfilled.”</a:t>
            </a:r>
            <a:endParaRPr lang="en-US" sz="4400" b="0" i="0" dirty="0">
              <a:solidFill>
                <a:srgbClr val="121212"/>
              </a:solidFill>
              <a:effectLst/>
              <a:latin typeface="ArialMT"/>
            </a:endParaRPr>
          </a:p>
          <a:p>
            <a:pPr algn="l"/>
            <a:r>
              <a:rPr lang="en-US" sz="4400" b="0" i="0" dirty="0">
                <a:solidFill>
                  <a:srgbClr val="121212"/>
                </a:solidFill>
                <a:effectLst/>
                <a:latin typeface="ArialMT"/>
              </a:rPr>
              <a:t>Then all the disciples left him and fled.</a:t>
            </a:r>
          </a:p>
        </p:txBody>
      </p:sp>
      <p:sp>
        <p:nvSpPr>
          <p:cNvPr id="2" name="TextBox 1">
            <a:extLst>
              <a:ext uri="{FF2B5EF4-FFF2-40B4-BE49-F238E27FC236}">
                <a16:creationId xmlns:a16="http://schemas.microsoft.com/office/drawing/2014/main" id="{816467F9-D5A8-FC7E-B601-D85D6DD206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24003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2" name="TextBox 1">
            <a:extLst>
              <a:ext uri="{FF2B5EF4-FFF2-40B4-BE49-F238E27FC236}">
                <a16:creationId xmlns:a16="http://schemas.microsoft.com/office/drawing/2014/main" id="{31C083DB-723B-F4F9-DEE4-E67A5AF3FDC8}"/>
              </a:ext>
            </a:extLst>
          </p:cNvPr>
          <p:cNvSpPr txBox="1"/>
          <p:nvPr/>
        </p:nvSpPr>
        <p:spPr>
          <a:xfrm>
            <a:off x="498883" y="304946"/>
            <a:ext cx="3415391"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Arrest of Jesus - Matthew 26:47-56; Mark 14:43-52; Luke 22:47-53; John 18:2-11 </a:t>
            </a:r>
            <a:endParaRPr lang="en-IN" sz="4800" dirty="0"/>
          </a:p>
        </p:txBody>
      </p:sp>
      <p:sp>
        <p:nvSpPr>
          <p:cNvPr id="2" name="TextBox 1">
            <a:extLst>
              <a:ext uri="{FF2B5EF4-FFF2-40B4-BE49-F238E27FC236}">
                <a16:creationId xmlns:a16="http://schemas.microsoft.com/office/drawing/2014/main" id="{DBD10F2B-3D67-A4B5-E10D-4D79E797B42C}"/>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9E134203-1752-45F7-5FF0-12CAA68CEDF0}"/>
              </a:ext>
            </a:extLst>
          </p:cNvPr>
          <p:cNvSpPr txBox="1"/>
          <p:nvPr/>
        </p:nvSpPr>
        <p:spPr>
          <a:xfrm>
            <a:off x="193964" y="0"/>
            <a:ext cx="11998036" cy="4084956"/>
          </a:xfrm>
          <a:prstGeom prst="rect">
            <a:avLst/>
          </a:prstGeom>
          <a:noFill/>
        </p:spPr>
        <p:txBody>
          <a:bodyPr wrap="square" rtlCol="0">
            <a:noAutofit/>
          </a:bodyPr>
          <a:lstStyle/>
          <a:p>
            <a:r>
              <a:rPr lang="en-US" sz="6000" b="0" i="0" u="none" strike="noStrike" baseline="0" dirty="0">
                <a:solidFill>
                  <a:schemeClr val="bg1"/>
                </a:solidFill>
                <a:latin typeface="TimesNewRomanPSMT"/>
              </a:rPr>
              <a:t>Arrest of Jesus – </a:t>
            </a:r>
          </a:p>
          <a:p>
            <a:r>
              <a:rPr lang="en-US" sz="6000" b="0" i="0" u="none" strike="noStrike" baseline="0" dirty="0">
                <a:solidFill>
                  <a:schemeClr val="bg1"/>
                </a:solidFill>
                <a:latin typeface="TimesNewRomanPSMT"/>
              </a:rPr>
              <a:t>Matthew 26:47-56; Mark 14:43-52; Luke 22:47-53; John 18:2-11 </a:t>
            </a:r>
            <a:endParaRPr lang="en-IN" sz="6000" dirty="0">
              <a:solidFill>
                <a:schemeClr val="bg1"/>
              </a:solidFill>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444444"/>
                </a:solidFill>
                <a:latin typeface="Arial" panose="020B0604020202020204" pitchFamily="34" charset="0"/>
                <a:ea typeface="Times New Roman" panose="02020603050405020304" pitchFamily="18" charset="0"/>
              </a:rPr>
              <a:t>(After praying the third time, Jesus came back to the disciples and said) Matthew </a:t>
            </a:r>
            <a:r>
              <a:rPr lang="en-US" sz="4400" b="0" i="0" dirty="0">
                <a:solidFill>
                  <a:srgbClr val="121212"/>
                </a:solidFill>
                <a:effectLst/>
                <a:latin typeface="ArialMT"/>
              </a:rPr>
              <a:t>46</a:t>
            </a:r>
            <a:r>
              <a:rPr lang="en-US" sz="4400" b="0" i="0" dirty="0">
                <a:solidFill>
                  <a:srgbClr val="FF3D4D"/>
                </a:solidFill>
                <a:effectLst/>
                <a:latin typeface="ArialMT"/>
              </a:rPr>
              <a:t>Arise, let’s be going. Behold, he who betrays me is at hand.”</a:t>
            </a:r>
            <a:endParaRPr lang="en-ZA" sz="4400" dirty="0"/>
          </a:p>
        </p:txBody>
      </p:sp>
      <p:sp>
        <p:nvSpPr>
          <p:cNvPr id="2" name="TextBox 1">
            <a:extLst>
              <a:ext uri="{FF2B5EF4-FFF2-40B4-BE49-F238E27FC236}">
                <a16:creationId xmlns:a16="http://schemas.microsoft.com/office/drawing/2014/main" id="{0D3269AC-0375-FFA4-C372-722F6ED9033A}"/>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2802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498883" y="304946"/>
            <a:ext cx="4089159"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Matt 26:</a:t>
            </a:r>
            <a:r>
              <a:rPr lang="en-US" sz="4000" b="0" i="0" dirty="0">
                <a:solidFill>
                  <a:srgbClr val="121212"/>
                </a:solidFill>
                <a:effectLst/>
                <a:latin typeface="ArialMT"/>
              </a:rPr>
              <a:t>47While he was still speaking, behold, Judas, one of the twelve, came, and with him a great multitude with swords and clubs, from the chief priests and elders of the people.</a:t>
            </a:r>
            <a:endParaRPr lang="en-ZA" sz="4000" dirty="0"/>
          </a:p>
        </p:txBody>
      </p:sp>
      <p:sp>
        <p:nvSpPr>
          <p:cNvPr id="2" name="TextBox 1">
            <a:extLst>
              <a:ext uri="{FF2B5EF4-FFF2-40B4-BE49-F238E27FC236}">
                <a16:creationId xmlns:a16="http://schemas.microsoft.com/office/drawing/2014/main" id="{D15F16D9-C1A9-9D70-D789-B25C5CB6B9EB}"/>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2658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40BFE059-AEBD-855B-8009-B8801C8F9AC7}"/>
              </a:ext>
            </a:extLst>
          </p:cNvPr>
          <p:cNvSpPr txBox="1"/>
          <p:nvPr/>
        </p:nvSpPr>
        <p:spPr>
          <a:xfrm>
            <a:off x="498883" y="304946"/>
            <a:ext cx="3672064"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MT"/>
              </a:rPr>
              <a:t>48Now he who betrayed him had given them a sign, saying, “Whoever I kiss, he is the one. Seize him.” 49Immediately he came to Jesus, and said, “Greetings, Rabbi!” and kissed him.</a:t>
            </a:r>
            <a:endParaRPr lang="en-ZA" sz="4800" dirty="0"/>
          </a:p>
        </p:txBody>
      </p:sp>
      <p:sp>
        <p:nvSpPr>
          <p:cNvPr id="2" name="TextBox 1">
            <a:extLst>
              <a:ext uri="{FF2B5EF4-FFF2-40B4-BE49-F238E27FC236}">
                <a16:creationId xmlns:a16="http://schemas.microsoft.com/office/drawing/2014/main" id="{3B488ECB-5DD7-BE8E-CFA9-1B22BC80CADB}"/>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15568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TotalTime>
  <Words>586</Words>
  <Application>Microsoft Office PowerPoint</Application>
  <PresentationFormat>Widescreen</PresentationFormat>
  <Paragraphs>62</Paragraphs>
  <Slides>22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ArialMT</vt:lpstr>
      <vt:lpstr>Calibri</vt:lpstr>
      <vt:lpstr>Calibri Light</vt:lpstr>
      <vt:lpstr>Microsoft Himalaya</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2021-03-30T09:39:03Z</dcterms:created>
  <dcterms:modified xsi:type="dcterms:W3CDTF">2023-12-12T06:05:32Z</dcterms:modified>
</cp:coreProperties>
</file>