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2313" autoAdjust="0"/>
  </p:normalViewPr>
  <p:slideViewPr>
    <p:cSldViewPr snapToGrid="0">
      <p:cViewPr varScale="1">
        <p:scale>
          <a:sx n="64" d="100"/>
          <a:sy n="64" d="100"/>
        </p:scale>
        <p:origin x="1786"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F108755-73CB-4A3D-BD02-E1C8A6723956}"/>
    <pc:docChg chg="modSld">
      <pc:chgData name="Alfred Smith" userId="3c60a3631c0db8ad" providerId="LiveId" clId="{9F108755-73CB-4A3D-BD02-E1C8A6723956}" dt="2023-12-12T06:06:45.305" v="9"/>
      <pc:docMkLst>
        <pc:docMk/>
      </pc:docMkLst>
      <pc:sldChg chg="modSp mod">
        <pc:chgData name="Alfred Smith" userId="3c60a3631c0db8ad" providerId="LiveId" clId="{9F108755-73CB-4A3D-BD02-E1C8A6723956}" dt="2023-12-12T06:06:45.305" v="9"/>
        <pc:sldMkLst>
          <pc:docMk/>
          <pc:sldMk cId="791300187" sldId="280"/>
        </pc:sldMkLst>
        <pc:spChg chg="mod">
          <ac:chgData name="Alfred Smith" userId="3c60a3631c0db8ad" providerId="LiveId" clId="{9F108755-73CB-4A3D-BD02-E1C8A6723956}" dt="2023-12-12T06:06:45.305" v="9"/>
          <ac:spMkLst>
            <pc:docMk/>
            <pc:sldMk cId="791300187" sldId="280"/>
            <ac:spMk id="2" creationId="{34FFB3CB-5853-2453-1320-54B6FB521D33}"/>
          </ac:spMkLst>
        </pc:spChg>
      </pc:sldChg>
    </pc:docChg>
  </pc:docChgLst>
  <pc:docChgLst>
    <pc:chgData name="Alfred Smith" userId="3c60a3631c0db8ad" providerId="LiveId" clId="{0275D7D6-5E5B-4EDF-A89F-17B7407DA349}"/>
    <pc:docChg chg="undo custSel modSld">
      <pc:chgData name="Alfred Smith" userId="3c60a3631c0db8ad" providerId="LiveId" clId="{0275D7D6-5E5B-4EDF-A89F-17B7407DA349}" dt="2023-01-17T13:14:06.028" v="62"/>
      <pc:docMkLst>
        <pc:docMk/>
      </pc:docMkLst>
      <pc:sldChg chg="delSp modTransition modAnim">
        <pc:chgData name="Alfred Smith" userId="3c60a3631c0db8ad" providerId="LiveId" clId="{0275D7D6-5E5B-4EDF-A89F-17B7407DA349}" dt="2023-01-17T13:11:03.014" v="28"/>
        <pc:sldMkLst>
          <pc:docMk/>
          <pc:sldMk cId="1499918570" sldId="257"/>
        </pc:sldMkLst>
        <pc:picChg chg="del">
          <ac:chgData name="Alfred Smith" userId="3c60a3631c0db8ad" providerId="LiveId" clId="{0275D7D6-5E5B-4EDF-A89F-17B7407DA349}" dt="2023-01-17T13:11:03.014" v="28"/>
          <ac:picMkLst>
            <pc:docMk/>
            <pc:sldMk cId="1499918570" sldId="257"/>
            <ac:picMk id="8" creationId="{3A6360CD-F961-6300-4A44-8935D926DC23}"/>
          </ac:picMkLst>
        </pc:picChg>
      </pc:sldChg>
      <pc:sldChg chg="addSp delSp modSp mod modTransition">
        <pc:chgData name="Alfred Smith" userId="3c60a3631c0db8ad" providerId="LiveId" clId="{0275D7D6-5E5B-4EDF-A89F-17B7407DA349}" dt="2023-01-17T13:11:03.014" v="28"/>
        <pc:sldMkLst>
          <pc:docMk/>
          <pc:sldMk cId="3788111665" sldId="258"/>
        </pc:sldMkLst>
        <pc:spChg chg="del">
          <ac:chgData name="Alfred Smith" userId="3c60a3631c0db8ad" providerId="LiveId" clId="{0275D7D6-5E5B-4EDF-A89F-17B7407DA349}" dt="2023-01-17T13:08:29.476" v="17" actId="478"/>
          <ac:spMkLst>
            <pc:docMk/>
            <pc:sldMk cId="3788111665" sldId="258"/>
            <ac:spMk id="2" creationId="{146BD39F-4AA2-C456-3A91-AE41AF7E1092}"/>
          </ac:spMkLst>
        </pc:spChg>
        <pc:spChg chg="add mod">
          <ac:chgData name="Alfred Smith" userId="3c60a3631c0db8ad" providerId="LiveId" clId="{0275D7D6-5E5B-4EDF-A89F-17B7407DA349}" dt="2023-01-17T13:08:30.316" v="18"/>
          <ac:spMkLst>
            <pc:docMk/>
            <pc:sldMk cId="3788111665" sldId="258"/>
            <ac:spMk id="3" creationId="{65182B40-EE87-E5AA-8258-FDDDECB4A4AC}"/>
          </ac:spMkLst>
        </pc:spChg>
      </pc:sldChg>
      <pc:sldChg chg="addSp delSp modSp mod modTransition modAnim">
        <pc:chgData name="Alfred Smith" userId="3c60a3631c0db8ad" providerId="LiveId" clId="{0275D7D6-5E5B-4EDF-A89F-17B7407DA349}" dt="2023-01-17T13:13:39.965" v="46"/>
        <pc:sldMkLst>
          <pc:docMk/>
          <pc:sldMk cId="454763615" sldId="259"/>
        </pc:sldMkLst>
        <pc:spChg chg="add mod">
          <ac:chgData name="Alfred Smith" userId="3c60a3631c0db8ad" providerId="LiveId" clId="{0275D7D6-5E5B-4EDF-A89F-17B7407DA349}" dt="2023-01-17T13:13:39.965" v="46"/>
          <ac:spMkLst>
            <pc:docMk/>
            <pc:sldMk cId="454763615" sldId="259"/>
            <ac:spMk id="2" creationId="{0503CAF3-2DF8-9346-8220-FA45432D86AF}"/>
          </ac:spMkLst>
        </pc:spChg>
        <pc:spChg chg="del">
          <ac:chgData name="Alfred Smith" userId="3c60a3631c0db8ad" providerId="LiveId" clId="{0275D7D6-5E5B-4EDF-A89F-17B7407DA349}" dt="2023-01-17T13:12:53.605" v="45" actId="478"/>
          <ac:spMkLst>
            <pc:docMk/>
            <pc:sldMk cId="454763615" sldId="259"/>
            <ac:spMk id="3" creationId="{A58184BD-88F1-BA02-40C1-D8403D0EEC0D}"/>
          </ac:spMkLst>
        </pc:spChg>
        <pc:spChg chg="mod">
          <ac:chgData name="Alfred Smith" userId="3c60a3631c0db8ad" providerId="LiveId" clId="{0275D7D6-5E5B-4EDF-A89F-17B7407DA349}" dt="2023-01-17T13:06:39.407" v="4" actId="20577"/>
          <ac:spMkLst>
            <pc:docMk/>
            <pc:sldMk cId="454763615" sldId="259"/>
            <ac:spMk id="4" creationId="{EE2AC625-9141-A801-F431-DD5F79396320}"/>
          </ac:spMkLst>
        </pc:spChg>
        <pc:picChg chg="del">
          <ac:chgData name="Alfred Smith" userId="3c60a3631c0db8ad" providerId="LiveId" clId="{0275D7D6-5E5B-4EDF-A89F-17B7407DA349}" dt="2023-01-17T13:11:03.014" v="28"/>
          <ac:picMkLst>
            <pc:docMk/>
            <pc:sldMk cId="454763615" sldId="259"/>
            <ac:picMk id="8" creationId="{490BDBEF-E1E0-2797-E2AF-F4B28A73DC7F}"/>
          </ac:picMkLst>
        </pc:picChg>
      </pc:sldChg>
      <pc:sldChg chg="addSp delSp modSp mod modTransition modAnim">
        <pc:chgData name="Alfred Smith" userId="3c60a3631c0db8ad" providerId="LiveId" clId="{0275D7D6-5E5B-4EDF-A89F-17B7407DA349}" dt="2023-01-17T13:13:41.760" v="47"/>
        <pc:sldMkLst>
          <pc:docMk/>
          <pc:sldMk cId="2346136586" sldId="260"/>
        </pc:sldMkLst>
        <pc:spChg chg="add mod">
          <ac:chgData name="Alfred Smith" userId="3c60a3631c0db8ad" providerId="LiveId" clId="{0275D7D6-5E5B-4EDF-A89F-17B7407DA349}" dt="2023-01-17T13:13:41.760" v="47"/>
          <ac:spMkLst>
            <pc:docMk/>
            <pc:sldMk cId="2346136586" sldId="260"/>
            <ac:spMk id="2" creationId="{9B3491DC-289F-7A9A-BA76-EE3C3EF26AD6}"/>
          </ac:spMkLst>
        </pc:spChg>
        <pc:spChg chg="del">
          <ac:chgData name="Alfred Smith" userId="3c60a3631c0db8ad" providerId="LiveId" clId="{0275D7D6-5E5B-4EDF-A89F-17B7407DA349}" dt="2023-01-17T13:12:51.016" v="44" actId="478"/>
          <ac:spMkLst>
            <pc:docMk/>
            <pc:sldMk cId="2346136586" sldId="260"/>
            <ac:spMk id="3" creationId="{A58184BD-88F1-BA02-40C1-D8403D0EEC0D}"/>
          </ac:spMkLst>
        </pc:spChg>
        <pc:picChg chg="del">
          <ac:chgData name="Alfred Smith" userId="3c60a3631c0db8ad" providerId="LiveId" clId="{0275D7D6-5E5B-4EDF-A89F-17B7407DA349}" dt="2023-01-17T13:11:03.014" v="28"/>
          <ac:picMkLst>
            <pc:docMk/>
            <pc:sldMk cId="2346136586" sldId="260"/>
            <ac:picMk id="23" creationId="{37A0CAC7-FC37-52AA-18EC-B474D6DEA787}"/>
          </ac:picMkLst>
        </pc:picChg>
      </pc:sldChg>
      <pc:sldChg chg="addSp delSp modSp mod modTransition modAnim">
        <pc:chgData name="Alfred Smith" userId="3c60a3631c0db8ad" providerId="LiveId" clId="{0275D7D6-5E5B-4EDF-A89F-17B7407DA349}" dt="2023-01-17T13:13:43.228" v="48"/>
        <pc:sldMkLst>
          <pc:docMk/>
          <pc:sldMk cId="4037329247" sldId="261"/>
        </pc:sldMkLst>
        <pc:spChg chg="add mod">
          <ac:chgData name="Alfred Smith" userId="3c60a3631c0db8ad" providerId="LiveId" clId="{0275D7D6-5E5B-4EDF-A89F-17B7407DA349}" dt="2023-01-17T13:13:43.228" v="48"/>
          <ac:spMkLst>
            <pc:docMk/>
            <pc:sldMk cId="4037329247" sldId="261"/>
            <ac:spMk id="2" creationId="{C19472C6-70A8-622A-6746-864DA3C7132E}"/>
          </ac:spMkLst>
        </pc:spChg>
        <pc:spChg chg="del">
          <ac:chgData name="Alfred Smith" userId="3c60a3631c0db8ad" providerId="LiveId" clId="{0275D7D6-5E5B-4EDF-A89F-17B7407DA349}" dt="2023-01-17T13:12:49.012" v="43" actId="478"/>
          <ac:spMkLst>
            <pc:docMk/>
            <pc:sldMk cId="4037329247" sldId="261"/>
            <ac:spMk id="3" creationId="{A58184BD-88F1-BA02-40C1-D8403D0EEC0D}"/>
          </ac:spMkLst>
        </pc:spChg>
        <pc:picChg chg="del">
          <ac:chgData name="Alfred Smith" userId="3c60a3631c0db8ad" providerId="LiveId" clId="{0275D7D6-5E5B-4EDF-A89F-17B7407DA349}" dt="2023-01-17T13:11:03.014" v="28"/>
          <ac:picMkLst>
            <pc:docMk/>
            <pc:sldMk cId="4037329247" sldId="261"/>
            <ac:picMk id="32" creationId="{53B7A722-B875-FB3B-E986-B04D46272AD2}"/>
          </ac:picMkLst>
        </pc:picChg>
      </pc:sldChg>
      <pc:sldChg chg="addSp delSp modSp mod modTransition modAnim">
        <pc:chgData name="Alfred Smith" userId="3c60a3631c0db8ad" providerId="LiveId" clId="{0275D7D6-5E5B-4EDF-A89F-17B7407DA349}" dt="2023-01-17T13:13:44.778" v="49"/>
        <pc:sldMkLst>
          <pc:docMk/>
          <pc:sldMk cId="1909638311" sldId="262"/>
        </pc:sldMkLst>
        <pc:spChg chg="add mod">
          <ac:chgData name="Alfred Smith" userId="3c60a3631c0db8ad" providerId="LiveId" clId="{0275D7D6-5E5B-4EDF-A89F-17B7407DA349}" dt="2023-01-17T13:13:44.778" v="49"/>
          <ac:spMkLst>
            <pc:docMk/>
            <pc:sldMk cId="1909638311" sldId="262"/>
            <ac:spMk id="2" creationId="{6EBB960A-EF2E-48E4-1D35-ECE427CF82C8}"/>
          </ac:spMkLst>
        </pc:spChg>
        <pc:spChg chg="del">
          <ac:chgData name="Alfred Smith" userId="3c60a3631c0db8ad" providerId="LiveId" clId="{0275D7D6-5E5B-4EDF-A89F-17B7407DA349}" dt="2023-01-17T13:12:47.043" v="42" actId="478"/>
          <ac:spMkLst>
            <pc:docMk/>
            <pc:sldMk cId="1909638311" sldId="262"/>
            <ac:spMk id="3" creationId="{A58184BD-88F1-BA02-40C1-D8403D0EEC0D}"/>
          </ac:spMkLst>
        </pc:spChg>
        <pc:picChg chg="del">
          <ac:chgData name="Alfred Smith" userId="3c60a3631c0db8ad" providerId="LiveId" clId="{0275D7D6-5E5B-4EDF-A89F-17B7407DA349}" dt="2023-01-17T13:11:03.014" v="28"/>
          <ac:picMkLst>
            <pc:docMk/>
            <pc:sldMk cId="1909638311" sldId="262"/>
            <ac:picMk id="12" creationId="{5683ABCC-EDD6-7325-7819-2F63F5E55B71}"/>
          </ac:picMkLst>
        </pc:picChg>
      </pc:sldChg>
      <pc:sldChg chg="addSp delSp modSp mod modTransition modAnim">
        <pc:chgData name="Alfred Smith" userId="3c60a3631c0db8ad" providerId="LiveId" clId="{0275D7D6-5E5B-4EDF-A89F-17B7407DA349}" dt="2023-01-17T13:13:46.268" v="50"/>
        <pc:sldMkLst>
          <pc:docMk/>
          <pc:sldMk cId="641208035" sldId="263"/>
        </pc:sldMkLst>
        <pc:spChg chg="add mod">
          <ac:chgData name="Alfred Smith" userId="3c60a3631c0db8ad" providerId="LiveId" clId="{0275D7D6-5E5B-4EDF-A89F-17B7407DA349}" dt="2023-01-17T13:13:46.268" v="50"/>
          <ac:spMkLst>
            <pc:docMk/>
            <pc:sldMk cId="641208035" sldId="263"/>
            <ac:spMk id="2" creationId="{BD30FDE1-BD83-3AB6-0758-80239B68E182}"/>
          </ac:spMkLst>
        </pc:spChg>
        <pc:spChg chg="del">
          <ac:chgData name="Alfred Smith" userId="3c60a3631c0db8ad" providerId="LiveId" clId="{0275D7D6-5E5B-4EDF-A89F-17B7407DA349}" dt="2023-01-17T13:12:45.167" v="41" actId="478"/>
          <ac:spMkLst>
            <pc:docMk/>
            <pc:sldMk cId="641208035" sldId="263"/>
            <ac:spMk id="3" creationId="{A58184BD-88F1-BA02-40C1-D8403D0EEC0D}"/>
          </ac:spMkLst>
        </pc:spChg>
        <pc:picChg chg="del">
          <ac:chgData name="Alfred Smith" userId="3c60a3631c0db8ad" providerId="LiveId" clId="{0275D7D6-5E5B-4EDF-A89F-17B7407DA349}" dt="2023-01-17T13:11:03.014" v="28"/>
          <ac:picMkLst>
            <pc:docMk/>
            <pc:sldMk cId="641208035" sldId="263"/>
            <ac:picMk id="19" creationId="{2449E2BD-396D-86CF-0B68-C76C715C6BE1}"/>
          </ac:picMkLst>
        </pc:picChg>
      </pc:sldChg>
      <pc:sldChg chg="addSp delSp modSp mod modTransition modAnim">
        <pc:chgData name="Alfred Smith" userId="3c60a3631c0db8ad" providerId="LiveId" clId="{0275D7D6-5E5B-4EDF-A89F-17B7407DA349}" dt="2023-01-17T13:13:47.619" v="51"/>
        <pc:sldMkLst>
          <pc:docMk/>
          <pc:sldMk cId="4044745628" sldId="264"/>
        </pc:sldMkLst>
        <pc:spChg chg="add mod">
          <ac:chgData name="Alfred Smith" userId="3c60a3631c0db8ad" providerId="LiveId" clId="{0275D7D6-5E5B-4EDF-A89F-17B7407DA349}" dt="2023-01-17T13:13:47.619" v="51"/>
          <ac:spMkLst>
            <pc:docMk/>
            <pc:sldMk cId="4044745628" sldId="264"/>
            <ac:spMk id="2" creationId="{29BF546E-F211-FE1A-CC52-A995648B52C6}"/>
          </ac:spMkLst>
        </pc:spChg>
        <pc:spChg chg="del">
          <ac:chgData name="Alfred Smith" userId="3c60a3631c0db8ad" providerId="LiveId" clId="{0275D7D6-5E5B-4EDF-A89F-17B7407DA349}" dt="2023-01-17T13:12:43.452" v="40" actId="478"/>
          <ac:spMkLst>
            <pc:docMk/>
            <pc:sldMk cId="4044745628" sldId="264"/>
            <ac:spMk id="3" creationId="{A58184BD-88F1-BA02-40C1-D8403D0EEC0D}"/>
          </ac:spMkLst>
        </pc:spChg>
        <pc:picChg chg="del">
          <ac:chgData name="Alfred Smith" userId="3c60a3631c0db8ad" providerId="LiveId" clId="{0275D7D6-5E5B-4EDF-A89F-17B7407DA349}" dt="2023-01-17T13:11:03.014" v="28"/>
          <ac:picMkLst>
            <pc:docMk/>
            <pc:sldMk cId="4044745628" sldId="264"/>
            <ac:picMk id="11" creationId="{90BC92C4-64A1-CD28-0010-A00354BC4D82}"/>
          </ac:picMkLst>
        </pc:picChg>
      </pc:sldChg>
      <pc:sldChg chg="addSp delSp modSp mod modTransition modAnim">
        <pc:chgData name="Alfred Smith" userId="3c60a3631c0db8ad" providerId="LiveId" clId="{0275D7D6-5E5B-4EDF-A89F-17B7407DA349}" dt="2023-01-17T13:13:49.075" v="52"/>
        <pc:sldMkLst>
          <pc:docMk/>
          <pc:sldMk cId="978260341" sldId="265"/>
        </pc:sldMkLst>
        <pc:spChg chg="add mod">
          <ac:chgData name="Alfred Smith" userId="3c60a3631c0db8ad" providerId="LiveId" clId="{0275D7D6-5E5B-4EDF-A89F-17B7407DA349}" dt="2023-01-17T13:13:49.075" v="52"/>
          <ac:spMkLst>
            <pc:docMk/>
            <pc:sldMk cId="978260341" sldId="265"/>
            <ac:spMk id="2" creationId="{667D43E7-8660-6FF3-B468-7D1C9B22F533}"/>
          </ac:spMkLst>
        </pc:spChg>
        <pc:spChg chg="del">
          <ac:chgData name="Alfred Smith" userId="3c60a3631c0db8ad" providerId="LiveId" clId="{0275D7D6-5E5B-4EDF-A89F-17B7407DA349}" dt="2023-01-17T13:12:41.580" v="39" actId="478"/>
          <ac:spMkLst>
            <pc:docMk/>
            <pc:sldMk cId="978260341" sldId="265"/>
            <ac:spMk id="3" creationId="{A58184BD-88F1-BA02-40C1-D8403D0EEC0D}"/>
          </ac:spMkLst>
        </pc:spChg>
        <pc:picChg chg="del">
          <ac:chgData name="Alfred Smith" userId="3c60a3631c0db8ad" providerId="LiveId" clId="{0275D7D6-5E5B-4EDF-A89F-17B7407DA349}" dt="2023-01-17T13:11:03.014" v="28"/>
          <ac:picMkLst>
            <pc:docMk/>
            <pc:sldMk cId="978260341" sldId="265"/>
            <ac:picMk id="34" creationId="{2D071788-78FA-B4E2-1482-9C5793E4BBF0}"/>
          </ac:picMkLst>
        </pc:picChg>
      </pc:sldChg>
      <pc:sldChg chg="addSp delSp modSp mod modTransition modAnim">
        <pc:chgData name="Alfred Smith" userId="3c60a3631c0db8ad" providerId="LiveId" clId="{0275D7D6-5E5B-4EDF-A89F-17B7407DA349}" dt="2023-01-17T13:13:50.472" v="53"/>
        <pc:sldMkLst>
          <pc:docMk/>
          <pc:sldMk cId="3575870363" sldId="266"/>
        </pc:sldMkLst>
        <pc:spChg chg="add mod">
          <ac:chgData name="Alfred Smith" userId="3c60a3631c0db8ad" providerId="LiveId" clId="{0275D7D6-5E5B-4EDF-A89F-17B7407DA349}" dt="2023-01-17T13:13:50.472" v="53"/>
          <ac:spMkLst>
            <pc:docMk/>
            <pc:sldMk cId="3575870363" sldId="266"/>
            <ac:spMk id="2" creationId="{8FA6DDD9-689A-60A1-504B-7471901C53D3}"/>
          </ac:spMkLst>
        </pc:spChg>
        <pc:spChg chg="del">
          <ac:chgData name="Alfred Smith" userId="3c60a3631c0db8ad" providerId="LiveId" clId="{0275D7D6-5E5B-4EDF-A89F-17B7407DA349}" dt="2023-01-17T13:12:39.823" v="38" actId="478"/>
          <ac:spMkLst>
            <pc:docMk/>
            <pc:sldMk cId="3575870363" sldId="266"/>
            <ac:spMk id="3" creationId="{A58184BD-88F1-BA02-40C1-D8403D0EEC0D}"/>
          </ac:spMkLst>
        </pc:spChg>
        <pc:picChg chg="del">
          <ac:chgData name="Alfred Smith" userId="3c60a3631c0db8ad" providerId="LiveId" clId="{0275D7D6-5E5B-4EDF-A89F-17B7407DA349}" dt="2023-01-17T13:11:03.014" v="28"/>
          <ac:picMkLst>
            <pc:docMk/>
            <pc:sldMk cId="3575870363" sldId="266"/>
            <ac:picMk id="14" creationId="{ADC3B174-1C36-634A-870E-1DE94D684411}"/>
          </ac:picMkLst>
        </pc:picChg>
      </pc:sldChg>
      <pc:sldChg chg="addSp delSp modSp mod modTransition modAnim">
        <pc:chgData name="Alfred Smith" userId="3c60a3631c0db8ad" providerId="LiveId" clId="{0275D7D6-5E5B-4EDF-A89F-17B7407DA349}" dt="2023-01-17T13:13:51.935" v="54"/>
        <pc:sldMkLst>
          <pc:docMk/>
          <pc:sldMk cId="4017137865" sldId="267"/>
        </pc:sldMkLst>
        <pc:spChg chg="add mod">
          <ac:chgData name="Alfred Smith" userId="3c60a3631c0db8ad" providerId="LiveId" clId="{0275D7D6-5E5B-4EDF-A89F-17B7407DA349}" dt="2023-01-17T13:13:51.935" v="54"/>
          <ac:spMkLst>
            <pc:docMk/>
            <pc:sldMk cId="4017137865" sldId="267"/>
            <ac:spMk id="2" creationId="{FBAB3DB4-C9BB-4674-D351-5C22B0C916D6}"/>
          </ac:spMkLst>
        </pc:spChg>
        <pc:spChg chg="del">
          <ac:chgData name="Alfred Smith" userId="3c60a3631c0db8ad" providerId="LiveId" clId="{0275D7D6-5E5B-4EDF-A89F-17B7407DA349}" dt="2023-01-17T13:12:37.909" v="37" actId="478"/>
          <ac:spMkLst>
            <pc:docMk/>
            <pc:sldMk cId="4017137865" sldId="267"/>
            <ac:spMk id="3" creationId="{A58184BD-88F1-BA02-40C1-D8403D0EEC0D}"/>
          </ac:spMkLst>
        </pc:spChg>
        <pc:picChg chg="del">
          <ac:chgData name="Alfred Smith" userId="3c60a3631c0db8ad" providerId="LiveId" clId="{0275D7D6-5E5B-4EDF-A89F-17B7407DA349}" dt="2023-01-17T13:11:03.014" v="28"/>
          <ac:picMkLst>
            <pc:docMk/>
            <pc:sldMk cId="4017137865" sldId="267"/>
            <ac:picMk id="21" creationId="{7DE02167-3D67-8F6C-12AC-95EB267990CC}"/>
          </ac:picMkLst>
        </pc:picChg>
      </pc:sldChg>
      <pc:sldChg chg="addSp delSp modSp mod modTransition modAnim">
        <pc:chgData name="Alfred Smith" userId="3c60a3631c0db8ad" providerId="LiveId" clId="{0275D7D6-5E5B-4EDF-A89F-17B7407DA349}" dt="2023-01-17T13:13:53.448" v="55"/>
        <pc:sldMkLst>
          <pc:docMk/>
          <pc:sldMk cId="3137811553" sldId="268"/>
        </pc:sldMkLst>
        <pc:spChg chg="add mod">
          <ac:chgData name="Alfred Smith" userId="3c60a3631c0db8ad" providerId="LiveId" clId="{0275D7D6-5E5B-4EDF-A89F-17B7407DA349}" dt="2023-01-17T13:13:53.448" v="55"/>
          <ac:spMkLst>
            <pc:docMk/>
            <pc:sldMk cId="3137811553" sldId="268"/>
            <ac:spMk id="2" creationId="{C1F67263-C763-5DB8-FF4C-B79B143E7F39}"/>
          </ac:spMkLst>
        </pc:spChg>
        <pc:spChg chg="del">
          <ac:chgData name="Alfred Smith" userId="3c60a3631c0db8ad" providerId="LiveId" clId="{0275D7D6-5E5B-4EDF-A89F-17B7407DA349}" dt="2023-01-17T13:12:36.184" v="36" actId="478"/>
          <ac:spMkLst>
            <pc:docMk/>
            <pc:sldMk cId="3137811553" sldId="268"/>
            <ac:spMk id="3" creationId="{A58184BD-88F1-BA02-40C1-D8403D0EEC0D}"/>
          </ac:spMkLst>
        </pc:spChg>
        <pc:picChg chg="del">
          <ac:chgData name="Alfred Smith" userId="3c60a3631c0db8ad" providerId="LiveId" clId="{0275D7D6-5E5B-4EDF-A89F-17B7407DA349}" dt="2023-01-17T13:11:03.014" v="28"/>
          <ac:picMkLst>
            <pc:docMk/>
            <pc:sldMk cId="3137811553" sldId="268"/>
            <ac:picMk id="20" creationId="{5411402E-8E55-8E66-923C-D3A230CDFCB2}"/>
          </ac:picMkLst>
        </pc:picChg>
      </pc:sldChg>
      <pc:sldChg chg="addSp delSp modSp mod modTransition modAnim">
        <pc:chgData name="Alfred Smith" userId="3c60a3631c0db8ad" providerId="LiveId" clId="{0275D7D6-5E5B-4EDF-A89F-17B7407DA349}" dt="2023-01-17T13:13:54.860" v="56"/>
        <pc:sldMkLst>
          <pc:docMk/>
          <pc:sldMk cId="100491716" sldId="269"/>
        </pc:sldMkLst>
        <pc:spChg chg="add mod">
          <ac:chgData name="Alfred Smith" userId="3c60a3631c0db8ad" providerId="LiveId" clId="{0275D7D6-5E5B-4EDF-A89F-17B7407DA349}" dt="2023-01-17T13:13:54.860" v="56"/>
          <ac:spMkLst>
            <pc:docMk/>
            <pc:sldMk cId="100491716" sldId="269"/>
            <ac:spMk id="2" creationId="{AED3E853-49BC-1C57-0AFF-A689AB3E36EB}"/>
          </ac:spMkLst>
        </pc:spChg>
        <pc:spChg chg="del">
          <ac:chgData name="Alfred Smith" userId="3c60a3631c0db8ad" providerId="LiveId" clId="{0275D7D6-5E5B-4EDF-A89F-17B7407DA349}" dt="2023-01-17T13:12:34.170" v="35" actId="478"/>
          <ac:spMkLst>
            <pc:docMk/>
            <pc:sldMk cId="100491716" sldId="269"/>
            <ac:spMk id="3" creationId="{A58184BD-88F1-BA02-40C1-D8403D0EEC0D}"/>
          </ac:spMkLst>
        </pc:spChg>
        <pc:picChg chg="del">
          <ac:chgData name="Alfred Smith" userId="3c60a3631c0db8ad" providerId="LiveId" clId="{0275D7D6-5E5B-4EDF-A89F-17B7407DA349}" dt="2023-01-17T13:11:03.014" v="28"/>
          <ac:picMkLst>
            <pc:docMk/>
            <pc:sldMk cId="100491716" sldId="269"/>
            <ac:picMk id="24" creationId="{6BD613D5-5ED8-8C28-DA84-2621AFAD8A46}"/>
          </ac:picMkLst>
        </pc:picChg>
      </pc:sldChg>
      <pc:sldChg chg="modSp mod modTransition">
        <pc:chgData name="Alfred Smith" userId="3c60a3631c0db8ad" providerId="LiveId" clId="{0275D7D6-5E5B-4EDF-A89F-17B7407DA349}" dt="2023-01-17T13:11:03.014" v="28"/>
        <pc:sldMkLst>
          <pc:docMk/>
          <pc:sldMk cId="4120481681" sldId="270"/>
        </pc:sldMkLst>
        <pc:spChg chg="mod">
          <ac:chgData name="Alfred Smith" userId="3c60a3631c0db8ad" providerId="LiveId" clId="{0275D7D6-5E5B-4EDF-A89F-17B7407DA349}" dt="2023-01-17T13:08:15.527" v="16" actId="1076"/>
          <ac:spMkLst>
            <pc:docMk/>
            <pc:sldMk cId="4120481681" sldId="270"/>
            <ac:spMk id="3" creationId="{24EBB4AC-D0EE-6575-87BB-563476157428}"/>
          </ac:spMkLst>
        </pc:spChg>
      </pc:sldChg>
      <pc:sldChg chg="modSp mod modTransition">
        <pc:chgData name="Alfred Smith" userId="3c60a3631c0db8ad" providerId="LiveId" clId="{0275D7D6-5E5B-4EDF-A89F-17B7407DA349}" dt="2023-01-17T13:11:03.014" v="28"/>
        <pc:sldMkLst>
          <pc:docMk/>
          <pc:sldMk cId="939110669" sldId="271"/>
        </pc:sldMkLst>
        <pc:spChg chg="mod">
          <ac:chgData name="Alfred Smith" userId="3c60a3631c0db8ad" providerId="LiveId" clId="{0275D7D6-5E5B-4EDF-A89F-17B7407DA349}" dt="2023-01-17T13:09:04.323" v="19"/>
          <ac:spMkLst>
            <pc:docMk/>
            <pc:sldMk cId="939110669" sldId="271"/>
            <ac:spMk id="2" creationId="{AA3CE836-AD0C-9EFE-67BD-BE06781BA7D3}"/>
          </ac:spMkLst>
        </pc:spChg>
      </pc:sldChg>
      <pc:sldChg chg="modSp mod modTransition">
        <pc:chgData name="Alfred Smith" userId="3c60a3631c0db8ad" providerId="LiveId" clId="{0275D7D6-5E5B-4EDF-A89F-17B7407DA349}" dt="2023-01-17T13:11:03.014" v="28"/>
        <pc:sldMkLst>
          <pc:docMk/>
          <pc:sldMk cId="4024569785" sldId="272"/>
        </pc:sldMkLst>
        <pc:spChg chg="mod">
          <ac:chgData name="Alfred Smith" userId="3c60a3631c0db8ad" providerId="LiveId" clId="{0275D7D6-5E5B-4EDF-A89F-17B7407DA349}" dt="2023-01-17T13:09:07.418" v="20"/>
          <ac:spMkLst>
            <pc:docMk/>
            <pc:sldMk cId="4024569785" sldId="272"/>
            <ac:spMk id="2" creationId="{E4B48AFF-8029-00C1-9C9B-2297921BBAE1}"/>
          </ac:spMkLst>
        </pc:spChg>
      </pc:sldChg>
      <pc:sldChg chg="modSp mod modTransition">
        <pc:chgData name="Alfred Smith" userId="3c60a3631c0db8ad" providerId="LiveId" clId="{0275D7D6-5E5B-4EDF-A89F-17B7407DA349}" dt="2023-01-17T13:11:03.014" v="28"/>
        <pc:sldMkLst>
          <pc:docMk/>
          <pc:sldMk cId="487179600" sldId="273"/>
        </pc:sldMkLst>
        <pc:spChg chg="mod">
          <ac:chgData name="Alfred Smith" userId="3c60a3631c0db8ad" providerId="LiveId" clId="{0275D7D6-5E5B-4EDF-A89F-17B7407DA349}" dt="2023-01-17T13:09:10.531" v="21"/>
          <ac:spMkLst>
            <pc:docMk/>
            <pc:sldMk cId="487179600" sldId="273"/>
            <ac:spMk id="2" creationId="{E591AECD-FB63-E279-21A1-A841E2833CD3}"/>
          </ac:spMkLst>
        </pc:spChg>
      </pc:sldChg>
      <pc:sldChg chg="modSp mod modTransition">
        <pc:chgData name="Alfred Smith" userId="3c60a3631c0db8ad" providerId="LiveId" clId="{0275D7D6-5E5B-4EDF-A89F-17B7407DA349}" dt="2023-01-17T13:11:03.014" v="28"/>
        <pc:sldMkLst>
          <pc:docMk/>
          <pc:sldMk cId="2168401200" sldId="274"/>
        </pc:sldMkLst>
        <pc:spChg chg="mod">
          <ac:chgData name="Alfred Smith" userId="3c60a3631c0db8ad" providerId="LiveId" clId="{0275D7D6-5E5B-4EDF-A89F-17B7407DA349}" dt="2023-01-17T13:09:14.117" v="22"/>
          <ac:spMkLst>
            <pc:docMk/>
            <pc:sldMk cId="2168401200" sldId="274"/>
            <ac:spMk id="2" creationId="{AC5CF7DD-7A96-3F2E-2914-A55736473BEB}"/>
          </ac:spMkLst>
        </pc:spChg>
      </pc:sldChg>
      <pc:sldChg chg="modSp mod modTransition">
        <pc:chgData name="Alfred Smith" userId="3c60a3631c0db8ad" providerId="LiveId" clId="{0275D7D6-5E5B-4EDF-A89F-17B7407DA349}" dt="2023-01-17T13:11:03.014" v="28"/>
        <pc:sldMkLst>
          <pc:docMk/>
          <pc:sldMk cId="2996969115" sldId="275"/>
        </pc:sldMkLst>
        <pc:spChg chg="mod">
          <ac:chgData name="Alfred Smith" userId="3c60a3631c0db8ad" providerId="LiveId" clId="{0275D7D6-5E5B-4EDF-A89F-17B7407DA349}" dt="2023-01-17T13:09:19.105" v="23"/>
          <ac:spMkLst>
            <pc:docMk/>
            <pc:sldMk cId="2996969115" sldId="275"/>
            <ac:spMk id="2" creationId="{3D1918D9-55CE-384E-8ABB-0D61DFB015B7}"/>
          </ac:spMkLst>
        </pc:spChg>
      </pc:sldChg>
      <pc:sldChg chg="modSp mod modTransition">
        <pc:chgData name="Alfred Smith" userId="3c60a3631c0db8ad" providerId="LiveId" clId="{0275D7D6-5E5B-4EDF-A89F-17B7407DA349}" dt="2023-01-17T13:11:03.014" v="28"/>
        <pc:sldMkLst>
          <pc:docMk/>
          <pc:sldMk cId="2390376940" sldId="276"/>
        </pc:sldMkLst>
        <pc:spChg chg="mod">
          <ac:chgData name="Alfred Smith" userId="3c60a3631c0db8ad" providerId="LiveId" clId="{0275D7D6-5E5B-4EDF-A89F-17B7407DA349}" dt="2023-01-17T13:09:22.387" v="24"/>
          <ac:spMkLst>
            <pc:docMk/>
            <pc:sldMk cId="2390376940" sldId="276"/>
            <ac:spMk id="2" creationId="{58CA1345-D398-BA19-C4DB-C7A674630F82}"/>
          </ac:spMkLst>
        </pc:spChg>
      </pc:sldChg>
      <pc:sldChg chg="modSp mod modTransition">
        <pc:chgData name="Alfred Smith" userId="3c60a3631c0db8ad" providerId="LiveId" clId="{0275D7D6-5E5B-4EDF-A89F-17B7407DA349}" dt="2023-01-17T13:11:03.014" v="28"/>
        <pc:sldMkLst>
          <pc:docMk/>
          <pc:sldMk cId="4265919077" sldId="277"/>
        </pc:sldMkLst>
        <pc:spChg chg="mod">
          <ac:chgData name="Alfred Smith" userId="3c60a3631c0db8ad" providerId="LiveId" clId="{0275D7D6-5E5B-4EDF-A89F-17B7407DA349}" dt="2023-01-17T13:09:25.927" v="25"/>
          <ac:spMkLst>
            <pc:docMk/>
            <pc:sldMk cId="4265919077" sldId="277"/>
            <ac:spMk id="2" creationId="{391A76D7-7AC3-3B39-3A5D-54B0B76270CE}"/>
          </ac:spMkLst>
        </pc:spChg>
      </pc:sldChg>
      <pc:sldChg chg="modSp mod modTransition">
        <pc:chgData name="Alfred Smith" userId="3c60a3631c0db8ad" providerId="LiveId" clId="{0275D7D6-5E5B-4EDF-A89F-17B7407DA349}" dt="2023-01-17T13:11:03.014" v="28"/>
        <pc:sldMkLst>
          <pc:docMk/>
          <pc:sldMk cId="210266664" sldId="278"/>
        </pc:sldMkLst>
        <pc:spChg chg="mod">
          <ac:chgData name="Alfred Smith" userId="3c60a3631c0db8ad" providerId="LiveId" clId="{0275D7D6-5E5B-4EDF-A89F-17B7407DA349}" dt="2023-01-17T13:09:29.520" v="26"/>
          <ac:spMkLst>
            <pc:docMk/>
            <pc:sldMk cId="210266664" sldId="278"/>
            <ac:spMk id="2" creationId="{F710CF9C-8733-CE6A-A427-7D96385FA4D2}"/>
          </ac:spMkLst>
        </pc:spChg>
      </pc:sldChg>
      <pc:sldChg chg="modSp mod modTransition">
        <pc:chgData name="Alfred Smith" userId="3c60a3631c0db8ad" providerId="LiveId" clId="{0275D7D6-5E5B-4EDF-A89F-17B7407DA349}" dt="2023-01-17T13:11:03.014" v="28"/>
        <pc:sldMkLst>
          <pc:docMk/>
          <pc:sldMk cId="888433145" sldId="279"/>
        </pc:sldMkLst>
        <pc:spChg chg="mod">
          <ac:chgData name="Alfred Smith" userId="3c60a3631c0db8ad" providerId="LiveId" clId="{0275D7D6-5E5B-4EDF-A89F-17B7407DA349}" dt="2023-01-17T13:09:32.839" v="27"/>
          <ac:spMkLst>
            <pc:docMk/>
            <pc:sldMk cId="888433145" sldId="279"/>
            <ac:spMk id="2" creationId="{C8039BC8-FD11-06A1-E76A-086A87DA5C0E}"/>
          </ac:spMkLst>
        </pc:spChg>
      </pc:sldChg>
      <pc:sldChg chg="modTransition">
        <pc:chgData name="Alfred Smith" userId="3c60a3631c0db8ad" providerId="LiveId" clId="{0275D7D6-5E5B-4EDF-A89F-17B7407DA349}" dt="2023-01-17T13:11:03.014" v="28"/>
        <pc:sldMkLst>
          <pc:docMk/>
          <pc:sldMk cId="791300187" sldId="280"/>
        </pc:sldMkLst>
      </pc:sldChg>
      <pc:sldChg chg="addSp delSp modSp mod modTransition modAnim">
        <pc:chgData name="Alfred Smith" userId="3c60a3631c0db8ad" providerId="LiveId" clId="{0275D7D6-5E5B-4EDF-A89F-17B7407DA349}" dt="2023-01-17T13:13:56.498" v="57"/>
        <pc:sldMkLst>
          <pc:docMk/>
          <pc:sldMk cId="1922139011" sldId="281"/>
        </pc:sldMkLst>
        <pc:spChg chg="add mod">
          <ac:chgData name="Alfred Smith" userId="3c60a3631c0db8ad" providerId="LiveId" clId="{0275D7D6-5E5B-4EDF-A89F-17B7407DA349}" dt="2023-01-17T13:13:56.498" v="57"/>
          <ac:spMkLst>
            <pc:docMk/>
            <pc:sldMk cId="1922139011" sldId="281"/>
            <ac:spMk id="2" creationId="{D8D0DC27-0D05-74D4-3087-72A84CA5FE6F}"/>
          </ac:spMkLst>
        </pc:spChg>
        <pc:spChg chg="del">
          <ac:chgData name="Alfred Smith" userId="3c60a3631c0db8ad" providerId="LiveId" clId="{0275D7D6-5E5B-4EDF-A89F-17B7407DA349}" dt="2023-01-17T13:12:30.703" v="34" actId="478"/>
          <ac:spMkLst>
            <pc:docMk/>
            <pc:sldMk cId="1922139011" sldId="281"/>
            <ac:spMk id="3" creationId="{A58184BD-88F1-BA02-40C1-D8403D0EEC0D}"/>
          </ac:spMkLst>
        </pc:spChg>
        <pc:picChg chg="del">
          <ac:chgData name="Alfred Smith" userId="3c60a3631c0db8ad" providerId="LiveId" clId="{0275D7D6-5E5B-4EDF-A89F-17B7407DA349}" dt="2023-01-17T13:11:03.014" v="28"/>
          <ac:picMkLst>
            <pc:docMk/>
            <pc:sldMk cId="1922139011" sldId="281"/>
            <ac:picMk id="36" creationId="{599B5471-5C19-26D8-9BEC-FCD4B2BF2780}"/>
          </ac:picMkLst>
        </pc:picChg>
      </pc:sldChg>
      <pc:sldChg chg="modTransition">
        <pc:chgData name="Alfred Smith" userId="3c60a3631c0db8ad" providerId="LiveId" clId="{0275D7D6-5E5B-4EDF-A89F-17B7407DA349}" dt="2023-01-17T13:11:03.014" v="28"/>
        <pc:sldMkLst>
          <pc:docMk/>
          <pc:sldMk cId="1126511635" sldId="282"/>
        </pc:sldMkLst>
      </pc:sldChg>
      <pc:sldChg chg="addSp delSp modSp mod modTransition modAnim">
        <pc:chgData name="Alfred Smith" userId="3c60a3631c0db8ad" providerId="LiveId" clId="{0275D7D6-5E5B-4EDF-A89F-17B7407DA349}" dt="2023-01-17T13:13:58.063" v="58"/>
        <pc:sldMkLst>
          <pc:docMk/>
          <pc:sldMk cId="3166251957" sldId="283"/>
        </pc:sldMkLst>
        <pc:spChg chg="add mod">
          <ac:chgData name="Alfred Smith" userId="3c60a3631c0db8ad" providerId="LiveId" clId="{0275D7D6-5E5B-4EDF-A89F-17B7407DA349}" dt="2023-01-17T13:13:58.063" v="58"/>
          <ac:spMkLst>
            <pc:docMk/>
            <pc:sldMk cId="3166251957" sldId="283"/>
            <ac:spMk id="2" creationId="{973E38C2-0D6D-F968-36A8-66C50B894A37}"/>
          </ac:spMkLst>
        </pc:spChg>
        <pc:spChg chg="del">
          <ac:chgData name="Alfred Smith" userId="3c60a3631c0db8ad" providerId="LiveId" clId="{0275D7D6-5E5B-4EDF-A89F-17B7407DA349}" dt="2023-01-17T13:11:36.403" v="33" actId="478"/>
          <ac:spMkLst>
            <pc:docMk/>
            <pc:sldMk cId="3166251957" sldId="283"/>
            <ac:spMk id="3" creationId="{A58184BD-88F1-BA02-40C1-D8403D0EEC0D}"/>
          </ac:spMkLst>
        </pc:spChg>
        <pc:picChg chg="del">
          <ac:chgData name="Alfred Smith" userId="3c60a3631c0db8ad" providerId="LiveId" clId="{0275D7D6-5E5B-4EDF-A89F-17B7407DA349}" dt="2023-01-17T13:11:03.014" v="28"/>
          <ac:picMkLst>
            <pc:docMk/>
            <pc:sldMk cId="3166251957" sldId="283"/>
            <ac:picMk id="12" creationId="{33FCC2AA-5675-79FE-DA40-8E024FBD3324}"/>
          </ac:picMkLst>
        </pc:picChg>
      </pc:sldChg>
      <pc:sldChg chg="modTransition">
        <pc:chgData name="Alfred Smith" userId="3c60a3631c0db8ad" providerId="LiveId" clId="{0275D7D6-5E5B-4EDF-A89F-17B7407DA349}" dt="2023-01-17T13:11:03.014" v="28"/>
        <pc:sldMkLst>
          <pc:docMk/>
          <pc:sldMk cId="3922583308" sldId="284"/>
        </pc:sldMkLst>
      </pc:sldChg>
      <pc:sldChg chg="addSp delSp modSp mod modTransition modAnim">
        <pc:chgData name="Alfred Smith" userId="3c60a3631c0db8ad" providerId="LiveId" clId="{0275D7D6-5E5B-4EDF-A89F-17B7407DA349}" dt="2023-01-17T13:14:00.064" v="59"/>
        <pc:sldMkLst>
          <pc:docMk/>
          <pc:sldMk cId="1522780631" sldId="285"/>
        </pc:sldMkLst>
        <pc:spChg chg="add mod">
          <ac:chgData name="Alfred Smith" userId="3c60a3631c0db8ad" providerId="LiveId" clId="{0275D7D6-5E5B-4EDF-A89F-17B7407DA349}" dt="2023-01-17T13:14:00.064" v="59"/>
          <ac:spMkLst>
            <pc:docMk/>
            <pc:sldMk cId="1522780631" sldId="285"/>
            <ac:spMk id="2" creationId="{834F4D69-324A-8EB3-BB20-3BFD52F16051}"/>
          </ac:spMkLst>
        </pc:spChg>
        <pc:spChg chg="del">
          <ac:chgData name="Alfred Smith" userId="3c60a3631c0db8ad" providerId="LiveId" clId="{0275D7D6-5E5B-4EDF-A89F-17B7407DA349}" dt="2023-01-17T13:11:34.276" v="32" actId="478"/>
          <ac:spMkLst>
            <pc:docMk/>
            <pc:sldMk cId="1522780631" sldId="285"/>
            <ac:spMk id="3" creationId="{A58184BD-88F1-BA02-40C1-D8403D0EEC0D}"/>
          </ac:spMkLst>
        </pc:spChg>
        <pc:picChg chg="del">
          <ac:chgData name="Alfred Smith" userId="3c60a3631c0db8ad" providerId="LiveId" clId="{0275D7D6-5E5B-4EDF-A89F-17B7407DA349}" dt="2023-01-17T13:11:03.014" v="28"/>
          <ac:picMkLst>
            <pc:docMk/>
            <pc:sldMk cId="1522780631" sldId="285"/>
            <ac:picMk id="12" creationId="{01DFE15A-87AE-484B-D110-684B124830CF}"/>
          </ac:picMkLst>
        </pc:picChg>
      </pc:sldChg>
      <pc:sldChg chg="modTransition">
        <pc:chgData name="Alfred Smith" userId="3c60a3631c0db8ad" providerId="LiveId" clId="{0275D7D6-5E5B-4EDF-A89F-17B7407DA349}" dt="2023-01-17T13:11:03.014" v="28"/>
        <pc:sldMkLst>
          <pc:docMk/>
          <pc:sldMk cId="1850742486" sldId="286"/>
        </pc:sldMkLst>
      </pc:sldChg>
      <pc:sldChg chg="addSp delSp modSp mod modTransition modAnim">
        <pc:chgData name="Alfred Smith" userId="3c60a3631c0db8ad" providerId="LiveId" clId="{0275D7D6-5E5B-4EDF-A89F-17B7407DA349}" dt="2023-01-17T13:14:01.904" v="60"/>
        <pc:sldMkLst>
          <pc:docMk/>
          <pc:sldMk cId="2332778949" sldId="287"/>
        </pc:sldMkLst>
        <pc:spChg chg="add mod">
          <ac:chgData name="Alfred Smith" userId="3c60a3631c0db8ad" providerId="LiveId" clId="{0275D7D6-5E5B-4EDF-A89F-17B7407DA349}" dt="2023-01-17T13:14:01.904" v="60"/>
          <ac:spMkLst>
            <pc:docMk/>
            <pc:sldMk cId="2332778949" sldId="287"/>
            <ac:spMk id="2" creationId="{A43F3FA4-EAFF-658A-6234-26FC5CEE8F8E}"/>
          </ac:spMkLst>
        </pc:spChg>
        <pc:spChg chg="del">
          <ac:chgData name="Alfred Smith" userId="3c60a3631c0db8ad" providerId="LiveId" clId="{0275D7D6-5E5B-4EDF-A89F-17B7407DA349}" dt="2023-01-17T13:11:31.080" v="31" actId="478"/>
          <ac:spMkLst>
            <pc:docMk/>
            <pc:sldMk cId="2332778949" sldId="287"/>
            <ac:spMk id="3" creationId="{A58184BD-88F1-BA02-40C1-D8403D0EEC0D}"/>
          </ac:spMkLst>
        </pc:spChg>
        <pc:picChg chg="del">
          <ac:chgData name="Alfred Smith" userId="3c60a3631c0db8ad" providerId="LiveId" clId="{0275D7D6-5E5B-4EDF-A89F-17B7407DA349}" dt="2023-01-17T13:11:03.014" v="28"/>
          <ac:picMkLst>
            <pc:docMk/>
            <pc:sldMk cId="2332778949" sldId="287"/>
            <ac:picMk id="12" creationId="{41794157-2853-36DE-AF46-CF21683BBAAE}"/>
          </ac:picMkLst>
        </pc:picChg>
      </pc:sldChg>
      <pc:sldChg chg="modTransition">
        <pc:chgData name="Alfred Smith" userId="3c60a3631c0db8ad" providerId="LiveId" clId="{0275D7D6-5E5B-4EDF-A89F-17B7407DA349}" dt="2023-01-17T13:11:03.014" v="28"/>
        <pc:sldMkLst>
          <pc:docMk/>
          <pc:sldMk cId="1828872212" sldId="288"/>
        </pc:sldMkLst>
      </pc:sldChg>
      <pc:sldChg chg="addSp delSp modSp mod modTransition modAnim">
        <pc:chgData name="Alfred Smith" userId="3c60a3631c0db8ad" providerId="LiveId" clId="{0275D7D6-5E5B-4EDF-A89F-17B7407DA349}" dt="2023-01-17T13:14:03.423" v="61"/>
        <pc:sldMkLst>
          <pc:docMk/>
          <pc:sldMk cId="3153919605" sldId="289"/>
        </pc:sldMkLst>
        <pc:spChg chg="add mod">
          <ac:chgData name="Alfred Smith" userId="3c60a3631c0db8ad" providerId="LiveId" clId="{0275D7D6-5E5B-4EDF-A89F-17B7407DA349}" dt="2023-01-17T13:14:03.423" v="61"/>
          <ac:spMkLst>
            <pc:docMk/>
            <pc:sldMk cId="3153919605" sldId="289"/>
            <ac:spMk id="2" creationId="{E9CE2AD8-866B-DF64-04CC-08FB4AE5C39F}"/>
          </ac:spMkLst>
        </pc:spChg>
        <pc:spChg chg="del">
          <ac:chgData name="Alfred Smith" userId="3c60a3631c0db8ad" providerId="LiveId" clId="{0275D7D6-5E5B-4EDF-A89F-17B7407DA349}" dt="2023-01-17T13:11:29.178" v="30" actId="478"/>
          <ac:spMkLst>
            <pc:docMk/>
            <pc:sldMk cId="3153919605" sldId="289"/>
            <ac:spMk id="3" creationId="{A58184BD-88F1-BA02-40C1-D8403D0EEC0D}"/>
          </ac:spMkLst>
        </pc:spChg>
        <pc:picChg chg="del">
          <ac:chgData name="Alfred Smith" userId="3c60a3631c0db8ad" providerId="LiveId" clId="{0275D7D6-5E5B-4EDF-A89F-17B7407DA349}" dt="2023-01-17T13:11:03.014" v="28"/>
          <ac:picMkLst>
            <pc:docMk/>
            <pc:sldMk cId="3153919605" sldId="289"/>
            <ac:picMk id="22" creationId="{2A731E07-4511-4E7D-4B90-B69BEF26CEF6}"/>
          </ac:picMkLst>
        </pc:picChg>
      </pc:sldChg>
      <pc:sldChg chg="modTransition">
        <pc:chgData name="Alfred Smith" userId="3c60a3631c0db8ad" providerId="LiveId" clId="{0275D7D6-5E5B-4EDF-A89F-17B7407DA349}" dt="2023-01-17T13:11:03.014" v="28"/>
        <pc:sldMkLst>
          <pc:docMk/>
          <pc:sldMk cId="1292473336" sldId="290"/>
        </pc:sldMkLst>
      </pc:sldChg>
      <pc:sldChg chg="addSp delSp modSp mod modTransition modAnim">
        <pc:chgData name="Alfred Smith" userId="3c60a3631c0db8ad" providerId="LiveId" clId="{0275D7D6-5E5B-4EDF-A89F-17B7407DA349}" dt="2023-01-17T13:14:06.028" v="62"/>
        <pc:sldMkLst>
          <pc:docMk/>
          <pc:sldMk cId="1878919862" sldId="291"/>
        </pc:sldMkLst>
        <pc:spChg chg="add mod">
          <ac:chgData name="Alfred Smith" userId="3c60a3631c0db8ad" providerId="LiveId" clId="{0275D7D6-5E5B-4EDF-A89F-17B7407DA349}" dt="2023-01-17T13:14:06.028" v="62"/>
          <ac:spMkLst>
            <pc:docMk/>
            <pc:sldMk cId="1878919862" sldId="291"/>
            <ac:spMk id="2" creationId="{7DAACD49-EA91-C6F7-801E-DF20967C1333}"/>
          </ac:spMkLst>
        </pc:spChg>
        <pc:spChg chg="del">
          <ac:chgData name="Alfred Smith" userId="3c60a3631c0db8ad" providerId="LiveId" clId="{0275D7D6-5E5B-4EDF-A89F-17B7407DA349}" dt="2023-01-17T13:11:20.614" v="29" actId="478"/>
          <ac:spMkLst>
            <pc:docMk/>
            <pc:sldMk cId="1878919862" sldId="291"/>
            <ac:spMk id="3" creationId="{A58184BD-88F1-BA02-40C1-D8403D0EEC0D}"/>
          </ac:spMkLst>
        </pc:spChg>
        <pc:picChg chg="del">
          <ac:chgData name="Alfred Smith" userId="3c60a3631c0db8ad" providerId="LiveId" clId="{0275D7D6-5E5B-4EDF-A89F-17B7407DA349}" dt="2023-01-17T13:11:03.014" v="28"/>
          <ac:picMkLst>
            <pc:docMk/>
            <pc:sldMk cId="1878919862" sldId="291"/>
            <ac:picMk id="18" creationId="{ECFF30CC-2712-992F-1B8C-24D4E2B2A08C}"/>
          </ac:picMkLst>
        </pc:picChg>
      </pc:sldChg>
      <pc:sldChg chg="modTransition">
        <pc:chgData name="Alfred Smith" userId="3c60a3631c0db8ad" providerId="LiveId" clId="{0275D7D6-5E5B-4EDF-A89F-17B7407DA349}" dt="2023-01-17T13:11:03.014" v="28"/>
        <pc:sldMkLst>
          <pc:docMk/>
          <pc:sldMk cId="1014080634" sldId="292"/>
        </pc:sldMkLst>
      </pc:sldChg>
    </pc:docChg>
  </pc:docChgLst>
  <pc:docChgLst>
    <pc:chgData name="Alfred Smith" userId="3c60a3631c0db8ad" providerId="LiveId" clId="{D4BC65A7-8832-4921-AF67-63FB529475CE}"/>
    <pc:docChg chg="modSld">
      <pc:chgData name="Alfred Smith" userId="3c60a3631c0db8ad" providerId="LiveId" clId="{D4BC65A7-8832-4921-AF67-63FB529475CE}" dt="2023-01-25T14:54:35.551" v="0"/>
      <pc:docMkLst>
        <pc:docMk/>
      </pc:docMkLst>
      <pc:sldChg chg="modSp mod">
        <pc:chgData name="Alfred Smith" userId="3c60a3631c0db8ad" providerId="LiveId" clId="{D4BC65A7-8832-4921-AF67-63FB529475CE}" dt="2023-01-25T14:54:35.551" v="0"/>
        <pc:sldMkLst>
          <pc:docMk/>
          <pc:sldMk cId="1499918570" sldId="257"/>
        </pc:sldMkLst>
        <pc:spChg chg="mod">
          <ac:chgData name="Alfred Smith" userId="3c60a3631c0db8ad" providerId="LiveId" clId="{D4BC65A7-8832-4921-AF67-63FB529475CE}" dt="2023-01-25T14:54:35.551"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12-12-2023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43 </a:t>
            </a:r>
            <a:r>
              <a:rPr lang="en-IN" sz="1200" b="1" i="0" u="none" strike="noStrike" baseline="0" dirty="0">
                <a:latin typeface="TimesNewRomanPS-BoldMT"/>
              </a:rPr>
              <a:t>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5016C-636E-DBA1-B85F-2975B2150A76}"/>
              </a:ext>
            </a:extLst>
          </p:cNvPr>
          <p:cNvPicPr>
            <a:picLocks noChangeAspect="1"/>
          </p:cNvPicPr>
          <p:nvPr/>
        </p:nvPicPr>
        <p:blipFill>
          <a:blip r:embed="rId2"/>
          <a:stretch>
            <a:fillRect/>
          </a:stretch>
        </p:blipFill>
        <p:spPr>
          <a:xfrm>
            <a:off x="-73479" y="-489918"/>
            <a:ext cx="12338957" cy="7347918"/>
          </a:xfrm>
          <a:prstGeom prst="rect">
            <a:avLst/>
          </a:prstGeom>
        </p:spPr>
      </p:pic>
      <p:sp>
        <p:nvSpPr>
          <p:cNvPr id="2" name="TextBox 1">
            <a:extLst>
              <a:ext uri="{FF2B5EF4-FFF2-40B4-BE49-F238E27FC236}">
                <a16:creationId xmlns:a16="http://schemas.microsoft.com/office/drawing/2014/main" id="{E591AECD-FB63-E279-21A1-A841E2833CD3}"/>
              </a:ext>
            </a:extLst>
          </p:cNvPr>
          <p:cNvSpPr txBox="1"/>
          <p:nvPr/>
        </p:nvSpPr>
        <p:spPr>
          <a:xfrm>
            <a:off x="663907"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121212"/>
                </a:solidFill>
                <a:effectLst/>
                <a:latin typeface="ArialMT"/>
              </a:rPr>
              <a:t> 56For many gave false testimony against him, and their testimony didn’t agree with each other. </a:t>
            </a:r>
            <a:endParaRPr lang="en-US" sz="4400" b="0" i="0" dirty="0">
              <a:solidFill>
                <a:srgbClr val="121212"/>
              </a:solidFill>
              <a:effectLst/>
              <a:latin typeface="Arial" panose="020B0604020202020204" pitchFamily="34" charset="0"/>
            </a:endParaRPr>
          </a:p>
        </p:txBody>
      </p:sp>
      <p:sp>
        <p:nvSpPr>
          <p:cNvPr id="2" name="TextBox 1">
            <a:extLst>
              <a:ext uri="{FF2B5EF4-FFF2-40B4-BE49-F238E27FC236}">
                <a16:creationId xmlns:a16="http://schemas.microsoft.com/office/drawing/2014/main" id="{BD30FDE1-BD83-3AB6-0758-80239B68E18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C4757-3645-BD5C-1970-6C761322BE14}"/>
              </a:ext>
            </a:extLst>
          </p:cNvPr>
          <p:cNvPicPr>
            <a:picLocks noChangeAspect="1"/>
          </p:cNvPicPr>
          <p:nvPr/>
        </p:nvPicPr>
        <p:blipFill>
          <a:blip r:embed="rId2"/>
          <a:stretch>
            <a:fillRect/>
          </a:stretch>
        </p:blipFill>
        <p:spPr>
          <a:xfrm>
            <a:off x="-1257299" y="-499996"/>
            <a:ext cx="13449300" cy="7367522"/>
          </a:xfrm>
          <a:prstGeom prst="rect">
            <a:avLst/>
          </a:prstGeom>
        </p:spPr>
      </p:pic>
      <p:sp>
        <p:nvSpPr>
          <p:cNvPr id="2" name="TextBox 1">
            <a:extLst>
              <a:ext uri="{FF2B5EF4-FFF2-40B4-BE49-F238E27FC236}">
                <a16:creationId xmlns:a16="http://schemas.microsoft.com/office/drawing/2014/main" id="{AC5CF7DD-7A96-3F2E-2914-A55736473BEB}"/>
              </a:ext>
            </a:extLst>
          </p:cNvPr>
          <p:cNvSpPr txBox="1"/>
          <p:nvPr/>
        </p:nvSpPr>
        <p:spPr>
          <a:xfrm>
            <a:off x="663907"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 58“We heard him say, ‘I will destroy this temple that is made with hands, and in three days I will build another made without hands.’”</a:t>
            </a:r>
            <a:endParaRPr lang="en-IN" dirty="0"/>
          </a:p>
        </p:txBody>
      </p:sp>
      <p:sp>
        <p:nvSpPr>
          <p:cNvPr id="2" name="TextBox 1">
            <a:extLst>
              <a:ext uri="{FF2B5EF4-FFF2-40B4-BE49-F238E27FC236}">
                <a16:creationId xmlns:a16="http://schemas.microsoft.com/office/drawing/2014/main" id="{29BF546E-F211-FE1A-CC52-A995648B52C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04565-D679-58B3-66D7-01C850E489D2}"/>
              </a:ext>
            </a:extLst>
          </p:cNvPr>
          <p:cNvPicPr>
            <a:picLocks noChangeAspect="1"/>
          </p:cNvPicPr>
          <p:nvPr/>
        </p:nvPicPr>
        <p:blipFill>
          <a:blip r:embed="rId2"/>
          <a:stretch>
            <a:fillRect/>
          </a:stretch>
        </p:blipFill>
        <p:spPr>
          <a:xfrm>
            <a:off x="0" y="-514649"/>
            <a:ext cx="12192000" cy="7372649"/>
          </a:xfrm>
          <a:prstGeom prst="rect">
            <a:avLst/>
          </a:prstGeom>
        </p:spPr>
      </p:pic>
      <p:sp>
        <p:nvSpPr>
          <p:cNvPr id="2" name="TextBox 1">
            <a:extLst>
              <a:ext uri="{FF2B5EF4-FFF2-40B4-BE49-F238E27FC236}">
                <a16:creationId xmlns:a16="http://schemas.microsoft.com/office/drawing/2014/main" id="{3D1918D9-55CE-384E-8ABB-0D61DFB015B7}"/>
              </a:ext>
            </a:extLst>
          </p:cNvPr>
          <p:cNvSpPr txBox="1"/>
          <p:nvPr/>
        </p:nvSpPr>
        <p:spPr>
          <a:xfrm>
            <a:off x="663907"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60The high priest stood up in the middle, and asked Jesus, “Have you no answer? What is it which these testify against you?”</a:t>
            </a:r>
            <a:endParaRPr lang="en-IN" dirty="0"/>
          </a:p>
        </p:txBody>
      </p:sp>
      <p:sp>
        <p:nvSpPr>
          <p:cNvPr id="2" name="TextBox 1">
            <a:extLst>
              <a:ext uri="{FF2B5EF4-FFF2-40B4-BE49-F238E27FC236}">
                <a16:creationId xmlns:a16="http://schemas.microsoft.com/office/drawing/2014/main" id="{667D43E7-8660-6FF3-B468-7D1C9B22F53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2DC43-FB00-3C25-0E1B-AA6D22FBD6BF}"/>
              </a:ext>
            </a:extLst>
          </p:cNvPr>
          <p:cNvPicPr>
            <a:picLocks noChangeAspect="1"/>
          </p:cNvPicPr>
          <p:nvPr/>
        </p:nvPicPr>
        <p:blipFill>
          <a:blip r:embed="rId2"/>
          <a:stretch>
            <a:fillRect/>
          </a:stretch>
        </p:blipFill>
        <p:spPr>
          <a:xfrm>
            <a:off x="1" y="-964436"/>
            <a:ext cx="12192000" cy="7822436"/>
          </a:xfrm>
          <a:prstGeom prst="rect">
            <a:avLst/>
          </a:prstGeom>
        </p:spPr>
      </p:pic>
      <p:sp>
        <p:nvSpPr>
          <p:cNvPr id="2" name="TextBox 1">
            <a:extLst>
              <a:ext uri="{FF2B5EF4-FFF2-40B4-BE49-F238E27FC236}">
                <a16:creationId xmlns:a16="http://schemas.microsoft.com/office/drawing/2014/main" id="{58CA1345-D398-BA19-C4DB-C7A674630F82}"/>
              </a:ext>
            </a:extLst>
          </p:cNvPr>
          <p:cNvSpPr txBox="1"/>
          <p:nvPr/>
        </p:nvSpPr>
        <p:spPr>
          <a:xfrm>
            <a:off x="663907"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61But he stayed quiet, and answered nothing. Again the high priest asked him, “Are you the Christ, the Son of the Blessed?”</a:t>
            </a:r>
            <a:endParaRPr lang="en-IN" dirty="0"/>
          </a:p>
        </p:txBody>
      </p:sp>
      <p:sp>
        <p:nvSpPr>
          <p:cNvPr id="2" name="TextBox 1">
            <a:extLst>
              <a:ext uri="{FF2B5EF4-FFF2-40B4-BE49-F238E27FC236}">
                <a16:creationId xmlns:a16="http://schemas.microsoft.com/office/drawing/2014/main" id="{8FA6DDD9-689A-60A1-504B-7471901C53D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6FDC4-0850-4AFD-8DE0-8FA9921462F9}"/>
              </a:ext>
            </a:extLst>
          </p:cNvPr>
          <p:cNvPicPr>
            <a:picLocks noChangeAspect="1"/>
          </p:cNvPicPr>
          <p:nvPr/>
        </p:nvPicPr>
        <p:blipFill>
          <a:blip r:embed="rId2"/>
          <a:stretch>
            <a:fillRect/>
          </a:stretch>
        </p:blipFill>
        <p:spPr>
          <a:xfrm flipH="1">
            <a:off x="-424543" y="-37807"/>
            <a:ext cx="12616543" cy="6895807"/>
          </a:xfrm>
          <a:prstGeom prst="rect">
            <a:avLst/>
          </a:prstGeom>
        </p:spPr>
      </p:pic>
      <p:sp>
        <p:nvSpPr>
          <p:cNvPr id="2" name="TextBox 1">
            <a:extLst>
              <a:ext uri="{FF2B5EF4-FFF2-40B4-BE49-F238E27FC236}">
                <a16:creationId xmlns:a16="http://schemas.microsoft.com/office/drawing/2014/main" id="{391A76D7-7AC3-3B39-3A5D-54B0B76270CE}"/>
              </a:ext>
            </a:extLst>
          </p:cNvPr>
          <p:cNvSpPr txBox="1"/>
          <p:nvPr/>
        </p:nvSpPr>
        <p:spPr>
          <a:xfrm>
            <a:off x="663907"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62Jesus said, </a:t>
            </a:r>
            <a:r>
              <a:rPr lang="en-US" sz="4400" b="0" i="0" dirty="0">
                <a:solidFill>
                  <a:srgbClr val="FF3D4D"/>
                </a:solidFill>
                <a:effectLst/>
                <a:latin typeface="ArialMT"/>
              </a:rPr>
              <a:t>“I am. You will see the Son of Man sitting at the right hand of Power, and coming with the clouds of the sky.”</a:t>
            </a:r>
            <a:endParaRPr lang="en-IN" dirty="0"/>
          </a:p>
        </p:txBody>
      </p:sp>
      <p:sp>
        <p:nvSpPr>
          <p:cNvPr id="2" name="TextBox 1">
            <a:extLst>
              <a:ext uri="{FF2B5EF4-FFF2-40B4-BE49-F238E27FC236}">
                <a16:creationId xmlns:a16="http://schemas.microsoft.com/office/drawing/2014/main" id="{FBAB3DB4-C9BB-4674-D351-5C22B0C916D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8C6CF1-E15C-EAB7-2427-01E1B83C01C6}"/>
              </a:ext>
            </a:extLst>
          </p:cNvPr>
          <p:cNvPicPr>
            <a:picLocks noChangeAspect="1"/>
          </p:cNvPicPr>
          <p:nvPr/>
        </p:nvPicPr>
        <p:blipFill>
          <a:blip r:embed="rId2"/>
          <a:stretch>
            <a:fillRect/>
          </a:stretch>
        </p:blipFill>
        <p:spPr>
          <a:xfrm>
            <a:off x="0" y="-62495"/>
            <a:ext cx="12192000" cy="6920495"/>
          </a:xfrm>
          <a:prstGeom prst="rect">
            <a:avLst/>
          </a:prstGeom>
        </p:spPr>
      </p:pic>
      <p:sp>
        <p:nvSpPr>
          <p:cNvPr id="3" name="TextBox 2">
            <a:extLst>
              <a:ext uri="{FF2B5EF4-FFF2-40B4-BE49-F238E27FC236}">
                <a16:creationId xmlns:a16="http://schemas.microsoft.com/office/drawing/2014/main" id="{65182B40-EE87-E5AA-8258-FDDDECB4A4AC}"/>
              </a:ext>
            </a:extLst>
          </p:cNvPr>
          <p:cNvSpPr txBox="1"/>
          <p:nvPr/>
        </p:nvSpPr>
        <p:spPr>
          <a:xfrm>
            <a:off x="130628" y="2223579"/>
            <a:ext cx="7580812" cy="2348346"/>
          </a:xfrm>
          <a:prstGeom prst="rect">
            <a:avLst/>
          </a:prstGeom>
          <a:noFill/>
        </p:spPr>
        <p:txBody>
          <a:bodyPr wrap="square" rtlCol="0">
            <a:noAutofit/>
          </a:bodyPr>
          <a:lstStyle/>
          <a:p>
            <a:pPr algn="l"/>
            <a:r>
              <a:rPr lang="en-IN" sz="6000" b="0" i="0" u="none" strike="noStrike" baseline="0" dirty="0">
                <a:solidFill>
                  <a:schemeClr val="bg1"/>
                </a:solidFill>
                <a:latin typeface="TimesNewRomanPSMT"/>
              </a:rPr>
              <a:t>Peter’s Denial – </a:t>
            </a:r>
          </a:p>
          <a:p>
            <a:pPr algn="l"/>
            <a:r>
              <a:rPr lang="en-IN" sz="6000" b="0" i="0" u="none" strike="noStrike" baseline="0" dirty="0">
                <a:solidFill>
                  <a:schemeClr val="bg1"/>
                </a:solidFill>
                <a:latin typeface="TimesNewRomanPSMT"/>
              </a:rPr>
              <a:t>Matthew 26:57-75; Mark 14:53-72; Luke 22:63 - 23:1; John 18:12-27</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58010-E4E6-8B02-54DC-149550CE108B}"/>
              </a:ext>
            </a:extLst>
          </p:cNvPr>
          <p:cNvPicPr>
            <a:picLocks noChangeAspect="1"/>
          </p:cNvPicPr>
          <p:nvPr/>
        </p:nvPicPr>
        <p:blipFill>
          <a:blip r:embed="rId2"/>
          <a:stretch>
            <a:fillRect/>
          </a:stretch>
        </p:blipFill>
        <p:spPr>
          <a:xfrm>
            <a:off x="-408214" y="0"/>
            <a:ext cx="13356508" cy="6858000"/>
          </a:xfrm>
          <a:prstGeom prst="rect">
            <a:avLst/>
          </a:prstGeom>
        </p:spPr>
      </p:pic>
      <p:sp>
        <p:nvSpPr>
          <p:cNvPr id="2" name="TextBox 1">
            <a:extLst>
              <a:ext uri="{FF2B5EF4-FFF2-40B4-BE49-F238E27FC236}">
                <a16:creationId xmlns:a16="http://schemas.microsoft.com/office/drawing/2014/main" id="{F710CF9C-8733-CE6A-A427-7D96385FA4D2}"/>
              </a:ext>
            </a:extLst>
          </p:cNvPr>
          <p:cNvSpPr txBox="1"/>
          <p:nvPr/>
        </p:nvSpPr>
        <p:spPr>
          <a:xfrm>
            <a:off x="663907"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63The high priest tore his clothes and said, “What further need have we of witnesses? 64You have heard the blasphemy! What do you think?” They all condemned him to be worthy of death.</a:t>
            </a:r>
            <a:endParaRPr lang="en-IN" dirty="0"/>
          </a:p>
        </p:txBody>
      </p:sp>
      <p:sp>
        <p:nvSpPr>
          <p:cNvPr id="2" name="TextBox 1">
            <a:extLst>
              <a:ext uri="{FF2B5EF4-FFF2-40B4-BE49-F238E27FC236}">
                <a16:creationId xmlns:a16="http://schemas.microsoft.com/office/drawing/2014/main" id="{C1F67263-C763-5DB8-FF4C-B79B143E7F3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577F4-C51A-A75D-0647-D7BB76661E1D}"/>
              </a:ext>
            </a:extLst>
          </p:cNvPr>
          <p:cNvPicPr>
            <a:picLocks noChangeAspect="1"/>
          </p:cNvPicPr>
          <p:nvPr/>
        </p:nvPicPr>
        <p:blipFill>
          <a:blip r:embed="rId2"/>
          <a:stretch>
            <a:fillRect/>
          </a:stretch>
        </p:blipFill>
        <p:spPr>
          <a:xfrm>
            <a:off x="0" y="-1"/>
            <a:ext cx="12192000" cy="7771105"/>
          </a:xfrm>
          <a:prstGeom prst="rect">
            <a:avLst/>
          </a:prstGeom>
        </p:spPr>
      </p:pic>
      <p:sp>
        <p:nvSpPr>
          <p:cNvPr id="2" name="TextBox 1">
            <a:extLst>
              <a:ext uri="{FF2B5EF4-FFF2-40B4-BE49-F238E27FC236}">
                <a16:creationId xmlns:a16="http://schemas.microsoft.com/office/drawing/2014/main" id="{C8039BC8-FD11-06A1-E76A-086A87DA5C0E}"/>
              </a:ext>
            </a:extLst>
          </p:cNvPr>
          <p:cNvSpPr txBox="1"/>
          <p:nvPr/>
        </p:nvSpPr>
        <p:spPr>
          <a:xfrm>
            <a:off x="663907"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14:63,64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65Some began to spit on him, and to cover his face, and to beat him with fists, and to tell him, “Prophesy!” The officers struck him with the palms of their hands.</a:t>
            </a:r>
            <a:endParaRPr lang="en-IN" dirty="0"/>
          </a:p>
        </p:txBody>
      </p:sp>
      <p:sp>
        <p:nvSpPr>
          <p:cNvPr id="2" name="TextBox 1">
            <a:extLst>
              <a:ext uri="{FF2B5EF4-FFF2-40B4-BE49-F238E27FC236}">
                <a16:creationId xmlns:a16="http://schemas.microsoft.com/office/drawing/2014/main" id="{AED3E853-49BC-1C57-0AFF-A689AB3E36E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0EADE-4A35-C8FA-E86A-DC0AC2442AB7}"/>
              </a:ext>
            </a:extLst>
          </p:cNvPr>
          <p:cNvPicPr>
            <a:picLocks noChangeAspect="1"/>
          </p:cNvPicPr>
          <p:nvPr/>
        </p:nvPicPr>
        <p:blipFill>
          <a:blip r:embed="rId2"/>
          <a:stretch>
            <a:fillRect/>
          </a:stretch>
        </p:blipFill>
        <p:spPr>
          <a:xfrm>
            <a:off x="-4380900" y="-491067"/>
            <a:ext cx="16572900" cy="9405257"/>
          </a:xfrm>
          <a:prstGeom prst="rect">
            <a:avLst/>
          </a:prstGeom>
        </p:spPr>
      </p:pic>
      <p:sp>
        <p:nvSpPr>
          <p:cNvPr id="2" name="TextBox 1">
            <a:extLst>
              <a:ext uri="{FF2B5EF4-FFF2-40B4-BE49-F238E27FC236}">
                <a16:creationId xmlns:a16="http://schemas.microsoft.com/office/drawing/2014/main" id="{34FFB3CB-5853-2453-1320-54B6FB521D33}"/>
              </a:ext>
            </a:extLst>
          </p:cNvPr>
          <p:cNvSpPr txBox="1"/>
          <p:nvPr/>
        </p:nvSpPr>
        <p:spPr>
          <a:xfrm>
            <a:off x="663907" y="242953"/>
            <a:ext cx="2853917" cy="769441"/>
          </a:xfrm>
          <a:prstGeom prst="rect">
            <a:avLst/>
          </a:prstGeom>
          <a:noFill/>
        </p:spPr>
        <p:txBody>
          <a:bodyPr wrap="square" rtlCol="0">
            <a:spAutoFit/>
          </a:bodyPr>
          <a:lstStyle/>
          <a:p>
            <a:r>
              <a:rPr lang="en-IN" sz="4400" b="0" i="0" u="none" strike="noStrike" baseline="0">
                <a:solidFill>
                  <a:schemeClr val="bg1"/>
                </a:solidFill>
                <a:latin typeface="TimesNewRomanPSMT"/>
              </a:rPr>
              <a:t>Mark</a:t>
            </a:r>
            <a:r>
              <a:rPr lang="bo-C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66As Peter was in the courtyard below, one of the maids of the high priest came, 67and seeing Peter warming himself, she looked at him and said, “You were also with the Nazarene, Jesus!”</a:t>
            </a:r>
            <a:endParaRPr lang="en-IN" dirty="0"/>
          </a:p>
        </p:txBody>
      </p:sp>
      <p:sp>
        <p:nvSpPr>
          <p:cNvPr id="2" name="TextBox 1">
            <a:extLst>
              <a:ext uri="{FF2B5EF4-FFF2-40B4-BE49-F238E27FC236}">
                <a16:creationId xmlns:a16="http://schemas.microsoft.com/office/drawing/2014/main" id="{D8D0DC27-0D05-74D4-3087-72A84CA5FE6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324AD-CC72-B945-6BD6-C22002731811}"/>
              </a:ext>
            </a:extLst>
          </p:cNvPr>
          <p:cNvPicPr>
            <a:picLocks noChangeAspect="1"/>
          </p:cNvPicPr>
          <p:nvPr/>
        </p:nvPicPr>
        <p:blipFill>
          <a:blip r:embed="rId2"/>
          <a:stretch>
            <a:fillRect/>
          </a:stretch>
        </p:blipFill>
        <p:spPr>
          <a:xfrm>
            <a:off x="-8000999" y="-4492540"/>
            <a:ext cx="20214770" cy="11350540"/>
          </a:xfrm>
          <a:prstGeom prst="rect">
            <a:avLst/>
          </a:prstGeom>
        </p:spPr>
      </p:pic>
      <p:sp>
        <p:nvSpPr>
          <p:cNvPr id="2" name="TextBox 1">
            <a:extLst>
              <a:ext uri="{FF2B5EF4-FFF2-40B4-BE49-F238E27FC236}">
                <a16:creationId xmlns:a16="http://schemas.microsoft.com/office/drawing/2014/main" id="{2E3F8B0F-2667-7FDA-5C28-D33768F18E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14:66,67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68But he denied it, saying, “I neither know nor understand what you are saying.” He went out on the porch, and the rooster crowed.</a:t>
            </a:r>
            <a:endParaRPr lang="en-IN" dirty="0"/>
          </a:p>
        </p:txBody>
      </p:sp>
      <p:sp>
        <p:nvSpPr>
          <p:cNvPr id="2" name="TextBox 1">
            <a:extLst>
              <a:ext uri="{FF2B5EF4-FFF2-40B4-BE49-F238E27FC236}">
                <a16:creationId xmlns:a16="http://schemas.microsoft.com/office/drawing/2014/main" id="{973E38C2-0D6D-F968-36A8-66C50B894A3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6625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BE4CE-1A14-673D-B7CF-EBEA97FCA6E9}"/>
              </a:ext>
            </a:extLst>
          </p:cNvPr>
          <p:cNvPicPr>
            <a:picLocks noChangeAspect="1"/>
          </p:cNvPicPr>
          <p:nvPr/>
        </p:nvPicPr>
        <p:blipFill>
          <a:blip r:embed="rId2"/>
          <a:stretch>
            <a:fillRect/>
          </a:stretch>
        </p:blipFill>
        <p:spPr>
          <a:xfrm>
            <a:off x="0" y="0"/>
            <a:ext cx="12694113" cy="6858000"/>
          </a:xfrm>
          <a:prstGeom prst="rect">
            <a:avLst/>
          </a:prstGeom>
        </p:spPr>
      </p:pic>
      <p:sp>
        <p:nvSpPr>
          <p:cNvPr id="2" name="TextBox 1">
            <a:extLst>
              <a:ext uri="{FF2B5EF4-FFF2-40B4-BE49-F238E27FC236}">
                <a16:creationId xmlns:a16="http://schemas.microsoft.com/office/drawing/2014/main" id="{08A9FC7C-D7F9-EB67-DBCE-3A40929AB50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69The maid saw him and began again to tell those who stood by, “This is one of them.” </a:t>
            </a:r>
            <a:endParaRPr lang="en-IN" dirty="0"/>
          </a:p>
        </p:txBody>
      </p:sp>
      <p:sp>
        <p:nvSpPr>
          <p:cNvPr id="2" name="TextBox 1">
            <a:extLst>
              <a:ext uri="{FF2B5EF4-FFF2-40B4-BE49-F238E27FC236}">
                <a16:creationId xmlns:a16="http://schemas.microsoft.com/office/drawing/2014/main" id="{834F4D69-324A-8EB3-BB20-3BFD52F1605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52278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0" i="0" u="none" strike="noStrike" baseline="0" dirty="0">
                <a:latin typeface="TimesNewRomanPSMT"/>
              </a:rPr>
              <a:t>Peter’s Denial - Matthew 26:57-75; Mark 14:53-72; Luke 22:63 - 23:1; John 18:12-27</a:t>
            </a:r>
          </a:p>
        </p:txBody>
      </p:sp>
      <p:sp>
        <p:nvSpPr>
          <p:cNvPr id="2" name="TextBox 1">
            <a:extLst>
              <a:ext uri="{FF2B5EF4-FFF2-40B4-BE49-F238E27FC236}">
                <a16:creationId xmlns:a16="http://schemas.microsoft.com/office/drawing/2014/main" id="{0503CAF3-2DF8-9346-8220-FA45432D86A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D172A-AC83-A78D-D17F-CD65FFFE1E50}"/>
              </a:ext>
            </a:extLst>
          </p:cNvPr>
          <p:cNvPicPr>
            <a:picLocks noChangeAspect="1"/>
          </p:cNvPicPr>
          <p:nvPr/>
        </p:nvPicPr>
        <p:blipFill>
          <a:blip r:embed="rId2"/>
          <a:stretch>
            <a:fillRect/>
          </a:stretch>
        </p:blipFill>
        <p:spPr>
          <a:xfrm>
            <a:off x="0" y="-317999"/>
            <a:ext cx="12192000" cy="7176000"/>
          </a:xfrm>
          <a:prstGeom prst="rect">
            <a:avLst/>
          </a:prstGeom>
        </p:spPr>
      </p:pic>
      <p:sp>
        <p:nvSpPr>
          <p:cNvPr id="2" name="TextBox 1">
            <a:extLst>
              <a:ext uri="{FF2B5EF4-FFF2-40B4-BE49-F238E27FC236}">
                <a16:creationId xmlns:a16="http://schemas.microsoft.com/office/drawing/2014/main" id="{E78A6B40-6CA5-64D4-8E4B-0A9C98AE997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70But he again denied it. After a little while again those who stood by said to Peter, “You truly are one of them, for you are a Galilean, and your speech shows it.” </a:t>
            </a:r>
            <a:endParaRPr lang="en-IN" dirty="0"/>
          </a:p>
        </p:txBody>
      </p:sp>
      <p:sp>
        <p:nvSpPr>
          <p:cNvPr id="2" name="TextBox 1">
            <a:extLst>
              <a:ext uri="{FF2B5EF4-FFF2-40B4-BE49-F238E27FC236}">
                <a16:creationId xmlns:a16="http://schemas.microsoft.com/office/drawing/2014/main" id="{A43F3FA4-EAFF-658A-6234-26FC5CEE8F8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332778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90039-062B-CD27-666E-B7DE9DC34114}"/>
              </a:ext>
            </a:extLst>
          </p:cNvPr>
          <p:cNvPicPr>
            <a:picLocks noChangeAspect="1"/>
          </p:cNvPicPr>
          <p:nvPr/>
        </p:nvPicPr>
        <p:blipFill>
          <a:blip r:embed="rId2"/>
          <a:stretch>
            <a:fillRect/>
          </a:stretch>
        </p:blipFill>
        <p:spPr>
          <a:xfrm>
            <a:off x="-1831" y="0"/>
            <a:ext cx="12346912" cy="6858000"/>
          </a:xfrm>
          <a:prstGeom prst="rect">
            <a:avLst/>
          </a:prstGeom>
        </p:spPr>
      </p:pic>
      <p:sp>
        <p:nvSpPr>
          <p:cNvPr id="2" name="TextBox 1">
            <a:extLst>
              <a:ext uri="{FF2B5EF4-FFF2-40B4-BE49-F238E27FC236}">
                <a16:creationId xmlns:a16="http://schemas.microsoft.com/office/drawing/2014/main" id="{111582B8-712B-19C9-A5F3-E2392F74FE56}"/>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400" dirty="0"/>
              <a:t> </a:t>
            </a:r>
            <a:r>
              <a:rPr lang="en-US" sz="4400" b="0" i="0" dirty="0">
                <a:solidFill>
                  <a:srgbClr val="121212"/>
                </a:solidFill>
                <a:effectLst/>
                <a:latin typeface="ArialMT"/>
              </a:rPr>
              <a:t>71But he began to curse and to swear, “I don’t know this man of whom you speak!”</a:t>
            </a:r>
          </a:p>
          <a:p>
            <a:pPr algn="l"/>
            <a:r>
              <a:rPr lang="en-US" sz="4400" b="0" i="0" dirty="0">
                <a:solidFill>
                  <a:srgbClr val="121212"/>
                </a:solidFill>
                <a:effectLst/>
                <a:latin typeface="ArialMT"/>
              </a:rPr>
              <a:t>72The rooster crowed the second time.</a:t>
            </a:r>
          </a:p>
          <a:p>
            <a:endParaRPr lang="en-IN" sz="4400" dirty="0"/>
          </a:p>
        </p:txBody>
      </p:sp>
      <p:sp>
        <p:nvSpPr>
          <p:cNvPr id="2" name="TextBox 1">
            <a:extLst>
              <a:ext uri="{FF2B5EF4-FFF2-40B4-BE49-F238E27FC236}">
                <a16:creationId xmlns:a16="http://schemas.microsoft.com/office/drawing/2014/main" id="{E9CE2AD8-866B-DF64-04CC-08FB4AE5C39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53919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E459E-060E-5547-97D3-D21B6CB8A214}"/>
              </a:ext>
            </a:extLst>
          </p:cNvPr>
          <p:cNvPicPr>
            <a:picLocks noChangeAspect="1"/>
          </p:cNvPicPr>
          <p:nvPr/>
        </p:nvPicPr>
        <p:blipFill>
          <a:blip r:embed="rId2"/>
          <a:stretch>
            <a:fillRect/>
          </a:stretch>
        </p:blipFill>
        <p:spPr>
          <a:xfrm>
            <a:off x="-2922813" y="-1268529"/>
            <a:ext cx="15114814" cy="8126529"/>
          </a:xfrm>
          <a:prstGeom prst="rect">
            <a:avLst/>
          </a:prstGeom>
        </p:spPr>
      </p:pic>
      <p:sp>
        <p:nvSpPr>
          <p:cNvPr id="2" name="TextBox 1">
            <a:extLst>
              <a:ext uri="{FF2B5EF4-FFF2-40B4-BE49-F238E27FC236}">
                <a16:creationId xmlns:a16="http://schemas.microsoft.com/office/drawing/2014/main" id="{C455CF81-F6EE-DD60-79D5-A9080A09A50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14:71,72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121212"/>
                </a:solidFill>
                <a:effectLst/>
                <a:latin typeface="ArialMT"/>
              </a:rPr>
              <a:t>Peter remembered the words that Jesus said to him, </a:t>
            </a:r>
            <a:r>
              <a:rPr lang="en-US" sz="4400" b="0" i="0" dirty="0">
                <a:solidFill>
                  <a:srgbClr val="FF3D4D"/>
                </a:solidFill>
                <a:effectLst/>
                <a:latin typeface="ArialMT"/>
              </a:rPr>
              <a:t>“Before the rooster crows twice, you will deny me three times.”</a:t>
            </a:r>
            <a:r>
              <a:rPr lang="en-US" sz="4400" b="0" i="0" dirty="0">
                <a:solidFill>
                  <a:srgbClr val="121212"/>
                </a:solidFill>
                <a:effectLst/>
                <a:latin typeface="ArialMT"/>
              </a:rPr>
              <a:t> When he thought about that, he wept.</a:t>
            </a:r>
            <a:endParaRPr lang="en-IN" sz="2000" dirty="0"/>
          </a:p>
        </p:txBody>
      </p:sp>
      <p:sp>
        <p:nvSpPr>
          <p:cNvPr id="2" name="TextBox 1">
            <a:extLst>
              <a:ext uri="{FF2B5EF4-FFF2-40B4-BE49-F238E27FC236}">
                <a16:creationId xmlns:a16="http://schemas.microsoft.com/office/drawing/2014/main" id="{7DAACD49-EA91-C6F7-801E-DF20967C133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878919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393A9-4F04-085D-7482-0BD2DC767276}"/>
              </a:ext>
            </a:extLst>
          </p:cNvPr>
          <p:cNvPicPr>
            <a:picLocks noChangeAspect="1"/>
          </p:cNvPicPr>
          <p:nvPr/>
        </p:nvPicPr>
        <p:blipFill>
          <a:blip r:embed="rId2"/>
          <a:stretch>
            <a:fillRect/>
          </a:stretch>
        </p:blipFill>
        <p:spPr>
          <a:xfrm>
            <a:off x="0" y="-233443"/>
            <a:ext cx="12192000" cy="7324886"/>
          </a:xfrm>
          <a:prstGeom prst="rect">
            <a:avLst/>
          </a:prstGeom>
        </p:spPr>
      </p:pic>
      <p:sp>
        <p:nvSpPr>
          <p:cNvPr id="2" name="TextBox 1">
            <a:extLst>
              <a:ext uri="{FF2B5EF4-FFF2-40B4-BE49-F238E27FC236}">
                <a16:creationId xmlns:a16="http://schemas.microsoft.com/office/drawing/2014/main" id="{978A6D64-D39D-5184-4DE5-457C52CA56B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339C1-0AD4-1196-2CA6-E10B9C43A69B}"/>
              </a:ext>
            </a:extLst>
          </p:cNvPr>
          <p:cNvPicPr>
            <a:picLocks noChangeAspect="1"/>
          </p:cNvPicPr>
          <p:nvPr/>
        </p:nvPicPr>
        <p:blipFill>
          <a:blip r:embed="rId2"/>
          <a:stretch>
            <a:fillRect/>
          </a:stretch>
        </p:blipFill>
        <p:spPr>
          <a:xfrm>
            <a:off x="0" y="-62495"/>
            <a:ext cx="12192000" cy="6920495"/>
          </a:xfrm>
          <a:prstGeom prst="rect">
            <a:avLst/>
          </a:prstGeom>
        </p:spPr>
      </p:pic>
      <p:sp>
        <p:nvSpPr>
          <p:cNvPr id="3" name="TextBox 2">
            <a:extLst>
              <a:ext uri="{FF2B5EF4-FFF2-40B4-BE49-F238E27FC236}">
                <a16:creationId xmlns:a16="http://schemas.microsoft.com/office/drawing/2014/main" id="{24EBB4AC-D0EE-6575-87BB-563476157428}"/>
              </a:ext>
            </a:extLst>
          </p:cNvPr>
          <p:cNvSpPr txBox="1"/>
          <p:nvPr/>
        </p:nvSpPr>
        <p:spPr>
          <a:xfrm>
            <a:off x="130628" y="2223579"/>
            <a:ext cx="7580812" cy="2348346"/>
          </a:xfrm>
          <a:prstGeom prst="rect">
            <a:avLst/>
          </a:prstGeom>
          <a:noFill/>
        </p:spPr>
        <p:txBody>
          <a:bodyPr wrap="square" rtlCol="0">
            <a:noAutofit/>
          </a:bodyPr>
          <a:lstStyle/>
          <a:p>
            <a:pPr algn="l"/>
            <a:r>
              <a:rPr lang="en-IN" sz="6000" b="0" i="0" u="none" strike="noStrike" baseline="0" dirty="0">
                <a:solidFill>
                  <a:schemeClr val="bg1"/>
                </a:solidFill>
                <a:latin typeface="TimesNewRomanPSMT"/>
              </a:rPr>
              <a:t>Peter’s Denial – </a:t>
            </a:r>
          </a:p>
          <a:p>
            <a:pPr algn="l"/>
            <a:r>
              <a:rPr lang="en-IN" sz="6000" b="0" i="0" u="none" strike="noStrike" baseline="0" dirty="0">
                <a:solidFill>
                  <a:schemeClr val="bg1"/>
                </a:solidFill>
                <a:latin typeface="TimesNewRomanPSMT"/>
              </a:rPr>
              <a:t>Matthew 26:57-75; Mark 14:53-72; Luke 22:63 - 23:1; John 18:12-27</a:t>
            </a: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14:</a:t>
            </a:r>
            <a:r>
              <a:rPr lang="en-US" sz="4800" b="0" i="0" dirty="0">
                <a:solidFill>
                  <a:srgbClr val="121212"/>
                </a:solidFill>
                <a:effectLst/>
                <a:latin typeface="ArialMT"/>
              </a:rPr>
              <a:t>53They led Jesus away to the high priest. All the chief priests, the elders, and the scribes came together with him.</a:t>
            </a:r>
            <a:endParaRPr lang="en-IN" dirty="0"/>
          </a:p>
        </p:txBody>
      </p:sp>
      <p:sp>
        <p:nvSpPr>
          <p:cNvPr id="2" name="TextBox 1">
            <a:extLst>
              <a:ext uri="{FF2B5EF4-FFF2-40B4-BE49-F238E27FC236}">
                <a16:creationId xmlns:a16="http://schemas.microsoft.com/office/drawing/2014/main" id="{9B3491DC-289F-7A9A-BA76-EE3C3EF26AD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76422-7E90-964C-F687-EA8DD720E07A}"/>
              </a:ext>
            </a:extLst>
          </p:cNvPr>
          <p:cNvPicPr>
            <a:picLocks noChangeAspect="1"/>
          </p:cNvPicPr>
          <p:nvPr/>
        </p:nvPicPr>
        <p:blipFill>
          <a:blip r:embed="rId2"/>
          <a:stretch>
            <a:fillRect/>
          </a:stretch>
        </p:blipFill>
        <p:spPr>
          <a:xfrm>
            <a:off x="0" y="-513907"/>
            <a:ext cx="12192000" cy="7371907"/>
          </a:xfrm>
          <a:prstGeom prst="rect">
            <a:avLst/>
          </a:prstGeom>
        </p:spPr>
      </p:pic>
      <p:sp>
        <p:nvSpPr>
          <p:cNvPr id="2" name="TextBox 1">
            <a:extLst>
              <a:ext uri="{FF2B5EF4-FFF2-40B4-BE49-F238E27FC236}">
                <a16:creationId xmlns:a16="http://schemas.microsoft.com/office/drawing/2014/main" id="{AA3CE836-AD0C-9EFE-67BD-BE06781BA7D3}"/>
              </a:ext>
            </a:extLst>
          </p:cNvPr>
          <p:cNvSpPr txBox="1"/>
          <p:nvPr/>
        </p:nvSpPr>
        <p:spPr>
          <a:xfrm>
            <a:off x="663907"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54Peter had followed him from a distance, until he came into the court of the high priest. He was sitting with the officers, and warming himself in the light of the fire. </a:t>
            </a:r>
            <a:endParaRPr lang="en-IN" dirty="0"/>
          </a:p>
        </p:txBody>
      </p:sp>
      <p:sp>
        <p:nvSpPr>
          <p:cNvPr id="2" name="TextBox 1">
            <a:extLst>
              <a:ext uri="{FF2B5EF4-FFF2-40B4-BE49-F238E27FC236}">
                <a16:creationId xmlns:a16="http://schemas.microsoft.com/office/drawing/2014/main" id="{C19472C6-70A8-622A-6746-864DA3C7132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950D5-9072-11AD-AA03-4B146BA19AAA}"/>
              </a:ext>
            </a:extLst>
          </p:cNvPr>
          <p:cNvPicPr>
            <a:picLocks noChangeAspect="1"/>
          </p:cNvPicPr>
          <p:nvPr/>
        </p:nvPicPr>
        <p:blipFill>
          <a:blip r:embed="rId2"/>
          <a:stretch>
            <a:fillRect/>
          </a:stretch>
        </p:blipFill>
        <p:spPr>
          <a:xfrm>
            <a:off x="-557233" y="0"/>
            <a:ext cx="12749233" cy="6858000"/>
          </a:xfrm>
          <a:prstGeom prst="rect">
            <a:avLst/>
          </a:prstGeom>
        </p:spPr>
      </p:pic>
      <p:sp>
        <p:nvSpPr>
          <p:cNvPr id="2" name="TextBox 1">
            <a:extLst>
              <a:ext uri="{FF2B5EF4-FFF2-40B4-BE49-F238E27FC236}">
                <a16:creationId xmlns:a16="http://schemas.microsoft.com/office/drawing/2014/main" id="{E4B48AFF-8029-00C1-9C9B-2297921BBAE1}"/>
              </a:ext>
            </a:extLst>
          </p:cNvPr>
          <p:cNvSpPr txBox="1"/>
          <p:nvPr/>
        </p:nvSpPr>
        <p:spPr>
          <a:xfrm>
            <a:off x="663907"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55Now the chief priests and the whole council sought witnesses against Jesus to put him to death, and found none.</a:t>
            </a:r>
            <a:endParaRPr lang="en-IN" dirty="0"/>
          </a:p>
        </p:txBody>
      </p:sp>
      <p:sp>
        <p:nvSpPr>
          <p:cNvPr id="2" name="TextBox 1">
            <a:extLst>
              <a:ext uri="{FF2B5EF4-FFF2-40B4-BE49-F238E27FC236}">
                <a16:creationId xmlns:a16="http://schemas.microsoft.com/office/drawing/2014/main" id="{6EBB960A-EF2E-48E4-1D35-ECE427CF82C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802</Words>
  <Application>Microsoft Office PowerPoint</Application>
  <PresentationFormat>Widescreen</PresentationFormat>
  <Paragraphs>73</Paragraphs>
  <Slides>36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ArialMT</vt:lpstr>
      <vt:lpstr>Calibri</vt:lpstr>
      <vt:lpstr>Calibri Light</vt:lpstr>
      <vt:lpstr>Microsoft Himalaya</vt:lpstr>
      <vt:lpstr>TimesNewRomanPS-BoldMT</vt:lpstr>
      <vt:lpstr>TimesNewRomanPSMT</vt:lpstr>
      <vt:lpstr>Office Theme</vt:lpstr>
      <vt:lpstr>43-3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2023-12-12T06:06:45Z</dcterms:modified>
</cp:coreProperties>
</file>