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96" r:id="rId12"/>
    <p:sldId id="297" r:id="rId13"/>
    <p:sldId id="298" r:id="rId14"/>
    <p:sldId id="299" r:id="rId15"/>
    <p:sldId id="300" r:id="rId16"/>
    <p:sldId id="301" r:id="rId17"/>
    <p:sldId id="269" r:id="rId18"/>
    <p:sldId id="280" r:id="rId19"/>
    <p:sldId id="265" r:id="rId20"/>
    <p:sldId id="276" r:id="rId21"/>
    <p:sldId id="266" r:id="rId22"/>
    <p:sldId id="277" r:id="rId23"/>
    <p:sldId id="267" r:id="rId24"/>
    <p:sldId id="278" r:id="rId25"/>
    <p:sldId id="26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00" autoAdjust="0"/>
    <p:restoredTop sz="78013" autoAdjust="0"/>
  </p:normalViewPr>
  <p:slideViewPr>
    <p:cSldViewPr snapToGrid="0">
      <p:cViewPr varScale="1">
        <p:scale>
          <a:sx n="54" d="100"/>
          <a:sy n="54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B66A8A29-6873-4D6D-A8DA-9751DB2BC00E}"/>
    <pc:docChg chg="modSld">
      <pc:chgData name="Alfred Smith" userId="3c60a3631c0db8ad" providerId="LiveId" clId="{B66A8A29-6873-4D6D-A8DA-9751DB2BC00E}" dt="2023-01-25T14:54:28.354" v="0"/>
      <pc:docMkLst>
        <pc:docMk/>
      </pc:docMkLst>
      <pc:sldChg chg="modSp mod">
        <pc:chgData name="Alfred Smith" userId="3c60a3631c0db8ad" providerId="LiveId" clId="{B66A8A29-6873-4D6D-A8DA-9751DB2BC00E}" dt="2023-01-25T14:54:28.354" v="0"/>
        <pc:sldMkLst>
          <pc:docMk/>
          <pc:sldMk cId="1499918570" sldId="257"/>
        </pc:sldMkLst>
        <pc:spChg chg="mod">
          <ac:chgData name="Alfred Smith" userId="3c60a3631c0db8ad" providerId="LiveId" clId="{B66A8A29-6873-4D6D-A8DA-9751DB2BC00E}" dt="2023-01-25T14:54:28.354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Alfred Smith" userId="3c60a3631c0db8ad" providerId="LiveId" clId="{28874613-1CEB-49C1-AFB5-4FB1634B12D8}"/>
    <pc:docChg chg="undo custSel modSld">
      <pc:chgData name="Alfred Smith" userId="3c60a3631c0db8ad" providerId="LiveId" clId="{28874613-1CEB-49C1-AFB5-4FB1634B12D8}" dt="2023-01-17T13:42:27.650" v="152"/>
      <pc:docMkLst>
        <pc:docMk/>
      </pc:docMkLst>
      <pc:sldChg chg="delSp modSp mod modTransition modAnim">
        <pc:chgData name="Alfred Smith" userId="3c60a3631c0db8ad" providerId="LiveId" clId="{28874613-1CEB-49C1-AFB5-4FB1634B12D8}" dt="2023-01-17T13:41:18.698" v="128"/>
        <pc:sldMkLst>
          <pc:docMk/>
          <pc:sldMk cId="1499918570" sldId="257"/>
        </pc:sldMkLst>
        <pc:spChg chg="mod">
          <ac:chgData name="Alfred Smith" userId="3c60a3631c0db8ad" providerId="LiveId" clId="{28874613-1CEB-49C1-AFB5-4FB1634B12D8}" dt="2023-01-17T13:34:45.440" v="0"/>
          <ac:spMkLst>
            <pc:docMk/>
            <pc:sldMk cId="1499918570" sldId="257"/>
            <ac:spMk id="3" creationId="{0228937D-0D81-2DA1-1C55-FD99B23FE1AE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1499918570" sldId="257"/>
            <ac:picMk id="7" creationId="{ECB8A271-F460-E970-65C1-D1D14EAE21DD}"/>
          </ac:picMkLst>
        </pc:pic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3788111665" sldId="258"/>
        </pc:sldMkLst>
        <pc:spChg chg="mod">
          <ac:chgData name="Alfred Smith" userId="3c60a3631c0db8ad" providerId="LiveId" clId="{28874613-1CEB-49C1-AFB5-4FB1634B12D8}" dt="2023-01-17T13:36:27.363" v="13" actId="14100"/>
          <ac:spMkLst>
            <pc:docMk/>
            <pc:sldMk cId="3788111665" sldId="258"/>
            <ac:spMk id="2" creationId="{9B47468F-B327-84C7-8167-A4A41E577914}"/>
          </ac:spMkLst>
        </pc:spChg>
      </pc:sldChg>
      <pc:sldChg chg="addSp delSp modSp mod modTransition modAnim">
        <pc:chgData name="Alfred Smith" userId="3c60a3631c0db8ad" providerId="LiveId" clId="{28874613-1CEB-49C1-AFB5-4FB1634B12D8}" dt="2023-01-17T13:42:09.914" v="141"/>
        <pc:sldMkLst>
          <pc:docMk/>
          <pc:sldMk cId="454763615" sldId="259"/>
        </pc:sldMkLst>
        <pc:spChg chg="add mod">
          <ac:chgData name="Alfred Smith" userId="3c60a3631c0db8ad" providerId="LiveId" clId="{28874613-1CEB-49C1-AFB5-4FB1634B12D8}" dt="2023-01-17T13:42:09.914" v="141"/>
          <ac:spMkLst>
            <pc:docMk/>
            <pc:sldMk cId="454763615" sldId="259"/>
            <ac:spMk id="2" creationId="{A090373A-84B7-1BA6-6002-3EA036307149}"/>
          </ac:spMkLst>
        </pc:spChg>
        <pc:spChg chg="del">
          <ac:chgData name="Alfred Smith" userId="3c60a3631c0db8ad" providerId="LiveId" clId="{28874613-1CEB-49C1-AFB5-4FB1634B12D8}" dt="2023-01-17T13:41:57.779" v="140" actId="478"/>
          <ac:spMkLst>
            <pc:docMk/>
            <pc:sldMk cId="454763615" sldId="259"/>
            <ac:spMk id="3" creationId="{A58184BD-88F1-BA02-40C1-D8403D0EEC0D}"/>
          </ac:spMkLst>
        </pc:spChg>
        <pc:spChg chg="mod">
          <ac:chgData name="Alfred Smith" userId="3c60a3631c0db8ad" providerId="LiveId" clId="{28874613-1CEB-49C1-AFB5-4FB1634B12D8}" dt="2023-01-17T13:36:39.447" v="18" actId="20577"/>
          <ac:spMkLst>
            <pc:docMk/>
            <pc:sldMk cId="454763615" sldId="259"/>
            <ac:spMk id="4" creationId="{EE2AC625-9141-A801-F431-DD5F79396320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454763615" sldId="259"/>
            <ac:picMk id="10" creationId="{3CBD9AA5-6DD4-81EE-3F98-9919835DD154}"/>
          </ac:picMkLst>
        </pc:picChg>
      </pc:sldChg>
      <pc:sldChg chg="addSp delSp modSp mod modTransition modAnim">
        <pc:chgData name="Alfred Smith" userId="3c60a3631c0db8ad" providerId="LiveId" clId="{28874613-1CEB-49C1-AFB5-4FB1634B12D8}" dt="2023-01-17T13:42:11.539" v="142"/>
        <pc:sldMkLst>
          <pc:docMk/>
          <pc:sldMk cId="2346136586" sldId="260"/>
        </pc:sldMkLst>
        <pc:spChg chg="add mod">
          <ac:chgData name="Alfred Smith" userId="3c60a3631c0db8ad" providerId="LiveId" clId="{28874613-1CEB-49C1-AFB5-4FB1634B12D8}" dt="2023-01-17T13:42:11.539" v="142"/>
          <ac:spMkLst>
            <pc:docMk/>
            <pc:sldMk cId="2346136586" sldId="260"/>
            <ac:spMk id="2" creationId="{7BFFDAE8-76D3-9287-C0A9-CA6E8E9EDA2E}"/>
          </ac:spMkLst>
        </pc:spChg>
        <pc:spChg chg="del">
          <ac:chgData name="Alfred Smith" userId="3c60a3631c0db8ad" providerId="LiveId" clId="{28874613-1CEB-49C1-AFB5-4FB1634B12D8}" dt="2023-01-17T13:41:55.549" v="139" actId="478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2346136586" sldId="260"/>
            <ac:picMk id="18" creationId="{31F67D38-89E2-8005-81A3-2073C08F907E}"/>
          </ac:picMkLst>
        </pc:picChg>
      </pc:sldChg>
      <pc:sldChg chg="addSp delSp modSp mod modTransition modAnim">
        <pc:chgData name="Alfred Smith" userId="3c60a3631c0db8ad" providerId="LiveId" clId="{28874613-1CEB-49C1-AFB5-4FB1634B12D8}" dt="2023-01-17T13:42:13.059" v="143"/>
        <pc:sldMkLst>
          <pc:docMk/>
          <pc:sldMk cId="4037329247" sldId="261"/>
        </pc:sldMkLst>
        <pc:spChg chg="add mod">
          <ac:chgData name="Alfred Smith" userId="3c60a3631c0db8ad" providerId="LiveId" clId="{28874613-1CEB-49C1-AFB5-4FB1634B12D8}" dt="2023-01-17T13:42:13.059" v="143"/>
          <ac:spMkLst>
            <pc:docMk/>
            <pc:sldMk cId="4037329247" sldId="261"/>
            <ac:spMk id="2" creationId="{0728F05B-2365-A9C5-1FA0-618CC8E1C60B}"/>
          </ac:spMkLst>
        </pc:spChg>
        <pc:spChg chg="del">
          <ac:chgData name="Alfred Smith" userId="3c60a3631c0db8ad" providerId="LiveId" clId="{28874613-1CEB-49C1-AFB5-4FB1634B12D8}" dt="2023-01-17T13:41:53.277" v="138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4037329247" sldId="261"/>
            <ac:picMk id="10" creationId="{2D67B19D-ADB4-AC67-1DB2-84634038FCCD}"/>
          </ac:picMkLst>
        </pc:picChg>
      </pc:sldChg>
      <pc:sldChg chg="addSp delSp modSp mod modTransition modAnim">
        <pc:chgData name="Alfred Smith" userId="3c60a3631c0db8ad" providerId="LiveId" clId="{28874613-1CEB-49C1-AFB5-4FB1634B12D8}" dt="2023-01-17T13:42:14.791" v="144"/>
        <pc:sldMkLst>
          <pc:docMk/>
          <pc:sldMk cId="1909638311" sldId="262"/>
        </pc:sldMkLst>
        <pc:spChg chg="add mod">
          <ac:chgData name="Alfred Smith" userId="3c60a3631c0db8ad" providerId="LiveId" clId="{28874613-1CEB-49C1-AFB5-4FB1634B12D8}" dt="2023-01-17T13:42:14.791" v="144"/>
          <ac:spMkLst>
            <pc:docMk/>
            <pc:sldMk cId="1909638311" sldId="262"/>
            <ac:spMk id="2" creationId="{152D00C6-014A-2991-3DE7-1F7E2F3DA2DA}"/>
          </ac:spMkLst>
        </pc:spChg>
        <pc:spChg chg="del">
          <ac:chgData name="Alfred Smith" userId="3c60a3631c0db8ad" providerId="LiveId" clId="{28874613-1CEB-49C1-AFB5-4FB1634B12D8}" dt="2023-01-17T13:41:51.889" v="137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1909638311" sldId="262"/>
            <ac:picMk id="6" creationId="{C8A9907F-9988-7216-E594-E1B38C10853E}"/>
          </ac:picMkLst>
        </pc:picChg>
      </pc:sldChg>
      <pc:sldChg chg="addSp delSp modSp mod modTransition modAnim">
        <pc:chgData name="Alfred Smith" userId="3c60a3631c0db8ad" providerId="LiveId" clId="{28874613-1CEB-49C1-AFB5-4FB1634B12D8}" dt="2023-01-17T13:42:22.779" v="149"/>
        <pc:sldMkLst>
          <pc:docMk/>
          <pc:sldMk cId="978260341" sldId="265"/>
        </pc:sldMkLst>
        <pc:spChg chg="add mod">
          <ac:chgData name="Alfred Smith" userId="3c60a3631c0db8ad" providerId="LiveId" clId="{28874613-1CEB-49C1-AFB5-4FB1634B12D8}" dt="2023-01-17T13:42:22.779" v="149"/>
          <ac:spMkLst>
            <pc:docMk/>
            <pc:sldMk cId="978260341" sldId="265"/>
            <ac:spMk id="2" creationId="{12AD3DFF-3375-8497-17BE-D7AE1EEBA9D9}"/>
          </ac:spMkLst>
        </pc:spChg>
        <pc:spChg chg="del">
          <ac:chgData name="Alfred Smith" userId="3c60a3631c0db8ad" providerId="LiveId" clId="{28874613-1CEB-49C1-AFB5-4FB1634B12D8}" dt="2023-01-17T13:41:39.155" v="132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978260341" sldId="265"/>
            <ac:picMk id="22" creationId="{8E39504F-A21F-57D2-671B-E354590B1A43}"/>
          </ac:picMkLst>
        </pc:picChg>
      </pc:sldChg>
      <pc:sldChg chg="addSp delSp modSp mod modTransition modAnim">
        <pc:chgData name="Alfred Smith" userId="3c60a3631c0db8ad" providerId="LiveId" clId="{28874613-1CEB-49C1-AFB5-4FB1634B12D8}" dt="2023-01-17T13:42:24.401" v="150"/>
        <pc:sldMkLst>
          <pc:docMk/>
          <pc:sldMk cId="3575870363" sldId="266"/>
        </pc:sldMkLst>
        <pc:spChg chg="add mod">
          <ac:chgData name="Alfred Smith" userId="3c60a3631c0db8ad" providerId="LiveId" clId="{28874613-1CEB-49C1-AFB5-4FB1634B12D8}" dt="2023-01-17T13:42:24.401" v="150"/>
          <ac:spMkLst>
            <pc:docMk/>
            <pc:sldMk cId="3575870363" sldId="266"/>
            <ac:spMk id="2" creationId="{81620966-7D12-2CA5-795A-2AF03C533546}"/>
          </ac:spMkLst>
        </pc:spChg>
        <pc:spChg chg="del">
          <ac:chgData name="Alfred Smith" userId="3c60a3631c0db8ad" providerId="LiveId" clId="{28874613-1CEB-49C1-AFB5-4FB1634B12D8}" dt="2023-01-17T13:41:36.118" v="131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3575870363" sldId="266"/>
            <ac:picMk id="12" creationId="{25F1EAA3-0818-06F3-BAB4-8B9B86211770}"/>
          </ac:picMkLst>
        </pc:picChg>
      </pc:sldChg>
      <pc:sldChg chg="addSp delSp modSp mod modTransition modAnim">
        <pc:chgData name="Alfred Smith" userId="3c60a3631c0db8ad" providerId="LiveId" clId="{28874613-1CEB-49C1-AFB5-4FB1634B12D8}" dt="2023-01-17T13:42:26.051" v="151"/>
        <pc:sldMkLst>
          <pc:docMk/>
          <pc:sldMk cId="4017137865" sldId="267"/>
        </pc:sldMkLst>
        <pc:spChg chg="add mod">
          <ac:chgData name="Alfred Smith" userId="3c60a3631c0db8ad" providerId="LiveId" clId="{28874613-1CEB-49C1-AFB5-4FB1634B12D8}" dt="2023-01-17T13:42:26.051" v="151"/>
          <ac:spMkLst>
            <pc:docMk/>
            <pc:sldMk cId="4017137865" sldId="267"/>
            <ac:spMk id="2" creationId="{E59B8EAD-69FF-5002-F568-7103BA21A5D6}"/>
          </ac:spMkLst>
        </pc:spChg>
        <pc:spChg chg="del">
          <ac:chgData name="Alfred Smith" userId="3c60a3631c0db8ad" providerId="LiveId" clId="{28874613-1CEB-49C1-AFB5-4FB1634B12D8}" dt="2023-01-17T13:41:34.464" v="130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4017137865" sldId="267"/>
            <ac:picMk id="11" creationId="{EE5F410E-8FCE-75A6-708D-C76EDC2F7C80}"/>
          </ac:picMkLst>
        </pc:picChg>
      </pc:sldChg>
      <pc:sldChg chg="addSp delSp modSp mod modTransition modAnim">
        <pc:chgData name="Alfred Smith" userId="3c60a3631c0db8ad" providerId="LiveId" clId="{28874613-1CEB-49C1-AFB5-4FB1634B12D8}" dt="2023-01-17T13:42:27.650" v="152"/>
        <pc:sldMkLst>
          <pc:docMk/>
          <pc:sldMk cId="3137811553" sldId="268"/>
        </pc:sldMkLst>
        <pc:spChg chg="add mod">
          <ac:chgData name="Alfred Smith" userId="3c60a3631c0db8ad" providerId="LiveId" clId="{28874613-1CEB-49C1-AFB5-4FB1634B12D8}" dt="2023-01-17T13:42:27.650" v="152"/>
          <ac:spMkLst>
            <pc:docMk/>
            <pc:sldMk cId="3137811553" sldId="268"/>
            <ac:spMk id="2" creationId="{5F615A89-6CA8-3D62-6912-B9E06E897AE7}"/>
          </ac:spMkLst>
        </pc:spChg>
        <pc:spChg chg="del">
          <ac:chgData name="Alfred Smith" userId="3c60a3631c0db8ad" providerId="LiveId" clId="{28874613-1CEB-49C1-AFB5-4FB1634B12D8}" dt="2023-01-17T13:41:31.200" v="129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3137811553" sldId="268"/>
            <ac:picMk id="7" creationId="{6681CE7A-EB41-4507-2DED-F9A52B329AED}"/>
          </ac:picMkLst>
        </pc:picChg>
      </pc:sldChg>
      <pc:sldChg chg="addSp delSp modSp mod modTransition modAnim">
        <pc:chgData name="Alfred Smith" userId="3c60a3631c0db8ad" providerId="LiveId" clId="{28874613-1CEB-49C1-AFB5-4FB1634B12D8}" dt="2023-01-17T13:42:20.895" v="148"/>
        <pc:sldMkLst>
          <pc:docMk/>
          <pc:sldMk cId="3002250605" sldId="269"/>
        </pc:sldMkLst>
        <pc:spChg chg="add mod">
          <ac:chgData name="Alfred Smith" userId="3c60a3631c0db8ad" providerId="LiveId" clId="{28874613-1CEB-49C1-AFB5-4FB1634B12D8}" dt="2023-01-17T13:42:20.895" v="148"/>
          <ac:spMkLst>
            <pc:docMk/>
            <pc:sldMk cId="3002250605" sldId="269"/>
            <ac:spMk id="2" creationId="{B05E6AA4-DD8B-7D1F-9DF4-E26315367B2B}"/>
          </ac:spMkLst>
        </pc:spChg>
        <pc:spChg chg="del">
          <ac:chgData name="Alfred Smith" userId="3c60a3631c0db8ad" providerId="LiveId" clId="{28874613-1CEB-49C1-AFB5-4FB1634B12D8}" dt="2023-01-17T13:41:42.154" v="133" actId="478"/>
          <ac:spMkLst>
            <pc:docMk/>
            <pc:sldMk cId="3002250605" sldId="269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3002250605" sldId="269"/>
            <ac:picMk id="6" creationId="{351FE9A6-04C7-A703-B984-00525BB98A11}"/>
          </ac:picMkLst>
        </pc:picChg>
      </pc:sldChg>
      <pc:sldChg chg="addSp delSp modSp mod modTransition">
        <pc:chgData name="Alfred Smith" userId="3c60a3631c0db8ad" providerId="LiveId" clId="{28874613-1CEB-49C1-AFB5-4FB1634B12D8}" dt="2023-01-17T13:41:18.698" v="128"/>
        <pc:sldMkLst>
          <pc:docMk/>
          <pc:sldMk cId="4120481681" sldId="270"/>
        </pc:sldMkLst>
        <pc:spChg chg="add mod">
          <ac:chgData name="Alfred Smith" userId="3c60a3631c0db8ad" providerId="LiveId" clId="{28874613-1CEB-49C1-AFB5-4FB1634B12D8}" dt="2023-01-17T13:37:28.483" v="20"/>
          <ac:spMkLst>
            <pc:docMk/>
            <pc:sldMk cId="4120481681" sldId="270"/>
            <ac:spMk id="3" creationId="{BBBA2368-3105-3F64-6BC7-8E6004B14F7F}"/>
          </ac:spMkLst>
        </pc:spChg>
        <pc:spChg chg="del">
          <ac:chgData name="Alfred Smith" userId="3c60a3631c0db8ad" providerId="LiveId" clId="{28874613-1CEB-49C1-AFB5-4FB1634B12D8}" dt="2023-01-17T13:37:27.716" v="19" actId="478"/>
          <ac:spMkLst>
            <pc:docMk/>
            <pc:sldMk cId="4120481681" sldId="270"/>
            <ac:spMk id="4" creationId="{1E41A477-FD93-A22B-5016-AC4439A407C3}"/>
          </ac:spMkLst>
        </pc:sp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939110669" sldId="271"/>
        </pc:sldMkLst>
        <pc:spChg chg="mod">
          <ac:chgData name="Alfred Smith" userId="3c60a3631c0db8ad" providerId="LiveId" clId="{28874613-1CEB-49C1-AFB5-4FB1634B12D8}" dt="2023-01-17T13:38:56.199" v="24"/>
          <ac:spMkLst>
            <pc:docMk/>
            <pc:sldMk cId="939110669" sldId="271"/>
            <ac:spMk id="2" creationId="{A1A05FAB-F318-91A4-4515-F9418FFA80C0}"/>
          </ac:spMkLst>
        </pc:sp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4024569785" sldId="272"/>
        </pc:sldMkLst>
        <pc:spChg chg="mod">
          <ac:chgData name="Alfred Smith" userId="3c60a3631c0db8ad" providerId="LiveId" clId="{28874613-1CEB-49C1-AFB5-4FB1634B12D8}" dt="2023-01-17T13:39:06.566" v="25"/>
          <ac:spMkLst>
            <pc:docMk/>
            <pc:sldMk cId="4024569785" sldId="272"/>
            <ac:spMk id="2" creationId="{48614D2C-983F-A7C3-6E34-7CEB7C82AC77}"/>
          </ac:spMkLst>
        </pc:sp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487179600" sldId="273"/>
        </pc:sldMkLst>
        <pc:spChg chg="mod">
          <ac:chgData name="Alfred Smith" userId="3c60a3631c0db8ad" providerId="LiveId" clId="{28874613-1CEB-49C1-AFB5-4FB1634B12D8}" dt="2023-01-17T13:39:14.513" v="26"/>
          <ac:spMkLst>
            <pc:docMk/>
            <pc:sldMk cId="487179600" sldId="273"/>
            <ac:spMk id="2" creationId="{812EB1EC-00BF-DAA1-9C20-DA28739EC065}"/>
          </ac:spMkLst>
        </pc:sp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2390376940" sldId="276"/>
        </pc:sldMkLst>
        <pc:spChg chg="mod">
          <ac:chgData name="Alfred Smith" userId="3c60a3631c0db8ad" providerId="LiveId" clId="{28874613-1CEB-49C1-AFB5-4FB1634B12D8}" dt="2023-01-17T13:40:11.390" v="74"/>
          <ac:spMkLst>
            <pc:docMk/>
            <pc:sldMk cId="2390376940" sldId="276"/>
            <ac:spMk id="2" creationId="{EA760DC8-ACC6-4F7C-68A5-59786AE21FD7}"/>
          </ac:spMkLst>
        </pc:sp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4265919077" sldId="277"/>
        </pc:sldMkLst>
        <pc:spChg chg="mod">
          <ac:chgData name="Alfred Smith" userId="3c60a3631c0db8ad" providerId="LiveId" clId="{28874613-1CEB-49C1-AFB5-4FB1634B12D8}" dt="2023-01-17T13:40:21.655" v="83" actId="14100"/>
          <ac:spMkLst>
            <pc:docMk/>
            <pc:sldMk cId="4265919077" sldId="277"/>
            <ac:spMk id="2" creationId="{74F90F85-814A-DE93-D009-EA39D32A1144}"/>
          </ac:spMkLst>
        </pc:sp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210266664" sldId="278"/>
        </pc:sldMkLst>
        <pc:spChg chg="mod">
          <ac:chgData name="Alfred Smith" userId="3c60a3631c0db8ad" providerId="LiveId" clId="{28874613-1CEB-49C1-AFB5-4FB1634B12D8}" dt="2023-01-17T13:40:44.545" v="110" actId="14100"/>
          <ac:spMkLst>
            <pc:docMk/>
            <pc:sldMk cId="210266664" sldId="278"/>
            <ac:spMk id="2" creationId="{7720A9C8-5062-08AA-5359-92B5AD3BE944}"/>
          </ac:spMkLst>
        </pc:sp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888433145" sldId="279"/>
        </pc:sldMkLst>
        <pc:spChg chg="mod">
          <ac:chgData name="Alfred Smith" userId="3c60a3631c0db8ad" providerId="LiveId" clId="{28874613-1CEB-49C1-AFB5-4FB1634B12D8}" dt="2023-01-17T13:41:05.118" v="127" actId="14100"/>
          <ac:spMkLst>
            <pc:docMk/>
            <pc:sldMk cId="888433145" sldId="279"/>
            <ac:spMk id="2" creationId="{84D94061-80AC-5EA1-B4CE-CE9521ACF44B}"/>
          </ac:spMkLst>
        </pc:sp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3684674464" sldId="280"/>
        </pc:sldMkLst>
        <pc:spChg chg="mod">
          <ac:chgData name="Alfred Smith" userId="3c60a3631c0db8ad" providerId="LiveId" clId="{28874613-1CEB-49C1-AFB5-4FB1634B12D8}" dt="2023-01-17T13:40:08.111" v="73"/>
          <ac:spMkLst>
            <pc:docMk/>
            <pc:sldMk cId="3684674464" sldId="280"/>
            <ac:spMk id="2" creationId="{9731CCF5-F958-CAB0-6842-B583894AE59C}"/>
          </ac:spMkLst>
        </pc:spChg>
      </pc:sldChg>
      <pc:sldChg chg="addSp delSp modSp mod modTransition modAnim">
        <pc:chgData name="Alfred Smith" userId="3c60a3631c0db8ad" providerId="LiveId" clId="{28874613-1CEB-49C1-AFB5-4FB1634B12D8}" dt="2023-01-17T13:42:16.313" v="145"/>
        <pc:sldMkLst>
          <pc:docMk/>
          <pc:sldMk cId="1705185243" sldId="296"/>
        </pc:sldMkLst>
        <pc:spChg chg="add mod">
          <ac:chgData name="Alfred Smith" userId="3c60a3631c0db8ad" providerId="LiveId" clId="{28874613-1CEB-49C1-AFB5-4FB1634B12D8}" dt="2023-01-17T13:42:16.313" v="145"/>
          <ac:spMkLst>
            <pc:docMk/>
            <pc:sldMk cId="1705185243" sldId="296"/>
            <ac:spMk id="2" creationId="{B0A1CBD5-AF9A-29A9-1316-BBEAE473DE3F}"/>
          </ac:spMkLst>
        </pc:spChg>
        <pc:spChg chg="del">
          <ac:chgData name="Alfred Smith" userId="3c60a3631c0db8ad" providerId="LiveId" clId="{28874613-1CEB-49C1-AFB5-4FB1634B12D8}" dt="2023-01-17T13:41:50.426" v="136" actId="478"/>
          <ac:spMkLst>
            <pc:docMk/>
            <pc:sldMk cId="1705185243" sldId="296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1705185243" sldId="296"/>
            <ac:picMk id="12" creationId="{C89EE153-1DF5-87B4-2939-7056329F6E21}"/>
          </ac:picMkLst>
        </pc:pic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2274440811" sldId="297"/>
        </pc:sldMkLst>
        <pc:spChg chg="mod">
          <ac:chgData name="Alfred Smith" userId="3c60a3631c0db8ad" providerId="LiveId" clId="{28874613-1CEB-49C1-AFB5-4FB1634B12D8}" dt="2023-01-17T13:39:23.272" v="35" actId="20577"/>
          <ac:spMkLst>
            <pc:docMk/>
            <pc:sldMk cId="2274440811" sldId="297"/>
            <ac:spMk id="2" creationId="{C9D81231-6D5F-0E19-8BB7-C1D1F660FACB}"/>
          </ac:spMkLst>
        </pc:spChg>
      </pc:sldChg>
      <pc:sldChg chg="addSp delSp modSp mod modTransition modAnim">
        <pc:chgData name="Alfred Smith" userId="3c60a3631c0db8ad" providerId="LiveId" clId="{28874613-1CEB-49C1-AFB5-4FB1634B12D8}" dt="2023-01-17T13:42:17.927" v="146"/>
        <pc:sldMkLst>
          <pc:docMk/>
          <pc:sldMk cId="1177524847" sldId="298"/>
        </pc:sldMkLst>
        <pc:spChg chg="add mod">
          <ac:chgData name="Alfred Smith" userId="3c60a3631c0db8ad" providerId="LiveId" clId="{28874613-1CEB-49C1-AFB5-4FB1634B12D8}" dt="2023-01-17T13:42:17.927" v="146"/>
          <ac:spMkLst>
            <pc:docMk/>
            <pc:sldMk cId="1177524847" sldId="298"/>
            <ac:spMk id="2" creationId="{7E15CA3F-63CB-769B-ACEE-603686C91CE6}"/>
          </ac:spMkLst>
        </pc:spChg>
        <pc:spChg chg="del">
          <ac:chgData name="Alfred Smith" userId="3c60a3631c0db8ad" providerId="LiveId" clId="{28874613-1CEB-49C1-AFB5-4FB1634B12D8}" dt="2023-01-17T13:41:48.573" v="135" actId="478"/>
          <ac:spMkLst>
            <pc:docMk/>
            <pc:sldMk cId="1177524847" sldId="298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1177524847" sldId="298"/>
            <ac:picMk id="36" creationId="{0E01A040-A41B-CC7C-2196-F6DC8996A096}"/>
          </ac:picMkLst>
        </pc:pic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3397669472" sldId="299"/>
        </pc:sldMkLst>
        <pc:spChg chg="mod">
          <ac:chgData name="Alfred Smith" userId="3c60a3631c0db8ad" providerId="LiveId" clId="{28874613-1CEB-49C1-AFB5-4FB1634B12D8}" dt="2023-01-17T13:39:35.737" v="45" actId="20577"/>
          <ac:spMkLst>
            <pc:docMk/>
            <pc:sldMk cId="3397669472" sldId="299"/>
            <ac:spMk id="2" creationId="{3B58F4E8-823B-5AD3-2F63-CD5E6FBC34C2}"/>
          </ac:spMkLst>
        </pc:spChg>
      </pc:sldChg>
      <pc:sldChg chg="addSp delSp modSp mod modTransition modAnim">
        <pc:chgData name="Alfred Smith" userId="3c60a3631c0db8ad" providerId="LiveId" clId="{28874613-1CEB-49C1-AFB5-4FB1634B12D8}" dt="2023-01-17T13:42:19.402" v="147"/>
        <pc:sldMkLst>
          <pc:docMk/>
          <pc:sldMk cId="4002258438" sldId="300"/>
        </pc:sldMkLst>
        <pc:spChg chg="add mod">
          <ac:chgData name="Alfred Smith" userId="3c60a3631c0db8ad" providerId="LiveId" clId="{28874613-1CEB-49C1-AFB5-4FB1634B12D8}" dt="2023-01-17T13:42:19.402" v="147"/>
          <ac:spMkLst>
            <pc:docMk/>
            <pc:sldMk cId="4002258438" sldId="300"/>
            <ac:spMk id="2" creationId="{112CB58B-6EAD-872E-476B-B73BD3CC4E4E}"/>
          </ac:spMkLst>
        </pc:spChg>
        <pc:spChg chg="del">
          <ac:chgData name="Alfred Smith" userId="3c60a3631c0db8ad" providerId="LiveId" clId="{28874613-1CEB-49C1-AFB5-4FB1634B12D8}" dt="2023-01-17T13:41:44.158" v="134" actId="478"/>
          <ac:spMkLst>
            <pc:docMk/>
            <pc:sldMk cId="4002258438" sldId="300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4002258438" sldId="300"/>
            <ac:picMk id="10" creationId="{9F9F0E04-C4CD-54C7-C0F3-9FC0C7924500}"/>
          </ac:picMkLst>
        </pc:pic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3539477495" sldId="301"/>
        </pc:sldMkLst>
        <pc:spChg chg="mod">
          <ac:chgData name="Alfred Smith" userId="3c60a3631c0db8ad" providerId="LiveId" clId="{28874613-1CEB-49C1-AFB5-4FB1634B12D8}" dt="2023-01-17T13:40:02.987" v="72" actId="20577"/>
          <ac:spMkLst>
            <pc:docMk/>
            <pc:sldMk cId="3539477495" sldId="301"/>
            <ac:spMk id="2" creationId="{D8D55DBE-B545-B3AE-4DE3-D5A3FF47AA5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43 </a:t>
            </a:r>
            <a:r>
              <a:rPr lang="en-IN" sz="1200" b="1" i="0" u="none" strike="noStrike" baseline="0" dirty="0">
                <a:latin typeface="TimesNewRomanPS-BoldMT"/>
              </a:rPr>
              <a:t>Garden of Gethsemane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Garden of Gethsemane - Matt 26:36-46; Mark 14:32-42; Luke 22:39-46; John 18:1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Arrest of Jesus - Matt 26:47-56; Mark 14:43-52; Luke 22:47-53; John 18:2-11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Peter’s Denial - Matt 26:57-75; Mark 14:53-72; Luke 22:63 - 23:1; John 18:12-27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(Right Middle)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Jesus taken to Pilate, Judas Hangs - Matt 27:1-11; Luke 23:1-7; John 18:28-38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before Herod - Luke 23:8-12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Jesus is scourged - Luke 23:13-16; John 19:1-3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Jesus before Pilot - John 19:4-15; Matt 27:15-26, 31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43-4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259CF-66AA-F027-D3A9-86961C89A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282"/>
            <a:ext cx="12469091" cy="6877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2EB1EC-00BF-DAA1-9C20-DA28739EC065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18: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 36Jesus answered,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“My Kingdom is not of this world. If my Kingdom were of this world, then my servants would fight, that I wouldn’t be delivered to the Jews. But now my Kingdom is not from here.”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A1CBD5-AF9A-29A9-1316-BBEAE473DE3F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05185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95FC3-DFC5-D883-79AD-735961E53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788" y="0"/>
            <a:ext cx="1260157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D81231-6D5F-0E19-8BB7-C1D1F660FAC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John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440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/>
              <a:t> 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37Pilate therefore said to him, “Are you a king then?”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Jesus answered, </a:t>
            </a:r>
            <a:r>
              <a:rPr lang="en-US" sz="3600" b="0" i="0" dirty="0">
                <a:solidFill>
                  <a:srgbClr val="FF3D4D"/>
                </a:solidFill>
                <a:effectLst/>
                <a:latin typeface="ArialMT"/>
              </a:rPr>
              <a:t>“You say that I am a king. For this reason I have been born, and for this reason I have come into the world, that I should testify to the truth. Everyone who is of the truth listens to my voice.”</a:t>
            </a:r>
            <a:endParaRPr lang="en-US" sz="3600" b="0" i="0" dirty="0">
              <a:solidFill>
                <a:srgbClr val="121212"/>
              </a:solidFill>
              <a:effectLst/>
              <a:latin typeface="ArialMT"/>
            </a:endParaRPr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15CA3F-63CB-769B-ACEE-603686C91CE6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77524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F4253B-C01F-3569-2956-1887A1CB6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789"/>
            <a:ext cx="12192000" cy="69217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58F4E8-823B-5AD3-2F63-CD5E6FBC34C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669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38Pilate said to him, “What is truth?”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When he had said this, he went out again to the Jews, and said to them, “I find no basis for a charge against him. </a:t>
            </a:r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2CB58B-6EAD-872E-476B-B73BD3CC4E4E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02258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374150-DE09-04ED-5D16-46C7E6DA2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5846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D55DBE-B545-B3AE-4DE3-D5A3FF47AA5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John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477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Luke23: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 5But they insisted, saying, “He stirs up the people, teaching throughout all Judea, beginning from Galilee even to this place.”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5E6AA4-DD8B-7D1F-9DF4-E26315367B2B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02250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CD853-FA15-BA61-FA11-72FEECFD6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4789"/>
            <a:ext cx="12192000" cy="76627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31CCF5-F958-CAB0-6842-B583894AE59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74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6But when Pilate heard Galilee mentioned, he asked if the man was a Galilean.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AD3DFF-3375-8497-17BE-D7AE1EEBA9D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5AA4CF-3C13-F789-AABD-F3EE135A7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94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47468F-B327-84C7-8167-A4A41E577914}"/>
              </a:ext>
            </a:extLst>
          </p:cNvPr>
          <p:cNvSpPr txBox="1"/>
          <p:nvPr/>
        </p:nvSpPr>
        <p:spPr>
          <a:xfrm>
            <a:off x="876300" y="-148539"/>
            <a:ext cx="11315700" cy="4034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Jesus taken to Pilate, Judas Hangs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Matthew 27:1-11; Luke 23:1-7; John 18:28-38 </a:t>
            </a:r>
            <a:endParaRPr lang="en-IN" sz="6000" dirty="0">
              <a:solidFill>
                <a:schemeClr val="bg1"/>
              </a:solidFill>
            </a:endParaRPr>
          </a:p>
          <a:p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A2426-414B-3DB1-EC68-6C7ADAE72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0808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760DC8-ACC6-4F7C-68A5-59786AE21FD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27: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 3Then Judas, who betrayed him, when he saw that Jesus was condemned, felt remorse, and brought back the thirty pieces of silver to the chief priests and elders,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620966-7D12-2CA5-795A-2AF03C533546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3987A-A8B2-27B1-F0DF-D020746C0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2072"/>
            <a:ext cx="12192000" cy="73421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90F85-814A-DE93-D009-EA39D32A1144}"/>
              </a:ext>
            </a:extLst>
          </p:cNvPr>
          <p:cNvSpPr txBox="1"/>
          <p:nvPr/>
        </p:nvSpPr>
        <p:spPr>
          <a:xfrm>
            <a:off x="663907" y="242953"/>
            <a:ext cx="3298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2400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4saying, “I have sinned in that I betrayed innocent blood.”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But they said, “What is that to us? You see to it.”</a:t>
            </a:r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9B8EAD-69FF-5002-F568-7103BA21A5D6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7323F-00BE-7E69-F9B1-A7113C0F8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3713"/>
            <a:ext cx="12192000" cy="7211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20A9C8-5062-08AA-5359-92B5AD3BE944}"/>
              </a:ext>
            </a:extLst>
          </p:cNvPr>
          <p:cNvSpPr txBox="1"/>
          <p:nvPr/>
        </p:nvSpPr>
        <p:spPr>
          <a:xfrm>
            <a:off x="663907" y="242953"/>
            <a:ext cx="3812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5He threw down the pieces of silver in the sanctuary and departed. Then he went away and hanged himself.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615A89-6CA8-3D62-6912-B9E06E897AE7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A0B7C-950A-7B7E-850D-53CD1FF5F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05287"/>
            <a:ext cx="12192000" cy="7363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D94061-80AC-5EA1-B4CE-CE9521ACF44B}"/>
              </a:ext>
            </a:extLst>
          </p:cNvPr>
          <p:cNvSpPr txBox="1"/>
          <p:nvPr/>
        </p:nvSpPr>
        <p:spPr>
          <a:xfrm>
            <a:off x="663907" y="242953"/>
            <a:ext cx="3774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Jesus taken to Pilate, Judas Hangs - Matthew 27:1-11; Luke 23:1-7; John 18:28-38 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90373A-84B7-1BA6-6002-3EA03630714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5B0F94-BEC5-37F7-F68D-28E9E7835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945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BA2368-3105-3F64-6BC7-8E6004B14F7F}"/>
              </a:ext>
            </a:extLst>
          </p:cNvPr>
          <p:cNvSpPr txBox="1"/>
          <p:nvPr/>
        </p:nvSpPr>
        <p:spPr>
          <a:xfrm>
            <a:off x="876300" y="-148539"/>
            <a:ext cx="11315700" cy="4034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Jesus taken to Pilate, Judas Hangs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Matthew 27:1-11; Luke 23:1-7; John 18:28-38 </a:t>
            </a:r>
            <a:endParaRPr lang="en-IN" sz="6000" dirty="0">
              <a:solidFill>
                <a:schemeClr val="bg1"/>
              </a:solidFill>
            </a:endParaRPr>
          </a:p>
          <a:p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en-US" sz="4000" b="1" cap="all" dirty="0">
                <a:solidFill>
                  <a:srgbClr val="121212"/>
                </a:solidFill>
                <a:latin typeface="ArialMT"/>
              </a:rPr>
              <a:t>LUKE 23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(After deciding that Jesus must be sentenced to death)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 1The whole company of them rose up and brought him before Pilate. 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.</a:t>
            </a:r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FFDAE8-76D3-9287-C0A9-CA6E8E9EDA2E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157E57-D60C-48F7-ACF6-5244F96C7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643" y="0"/>
            <a:ext cx="1382282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05FAB-F318-91A4-4515-F9418FFA80C0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2They began to accuse him, saying, “We found this man perverting the nation, forbidding paying taxes to Caesar, and saying that he himself is Christ, a king.”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28F05B-2365-A9C5-1FA0-618CC8E1C60B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35D91-D8C9-53DF-FB92-0278DEA1E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0451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614D2C-983F-A7C3-6E34-7CEB7C82AC7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3Pilate asked him, “Are you the King of the Jews?”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He answered him,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“So you say.”</a:t>
            </a:r>
            <a:endParaRPr lang="en-US" sz="4000" b="0" i="0" dirty="0">
              <a:solidFill>
                <a:srgbClr val="121212"/>
              </a:solidFill>
              <a:effectLst/>
              <a:latin typeface="ArialMT"/>
            </a:endParaRPr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2D00C6-014A-2991-3DE7-1F7E2F3DA2DA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646</Words>
  <Application>Microsoft Office PowerPoint</Application>
  <PresentationFormat>Widescreen</PresentationFormat>
  <Paragraphs>62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43-4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2023-01-25T14:54:29Z</dcterms:modified>
</cp:coreProperties>
</file>