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6" r:id="rId16"/>
    <p:sldId id="277" r:id="rId17"/>
    <p:sldId id="267" r:id="rId18"/>
    <p:sldId id="278" r:id="rId19"/>
    <p:sldId id="268" r:id="rId20"/>
    <p:sldId id="279" r:id="rId21"/>
    <p:sldId id="296" r:id="rId22"/>
    <p:sldId id="297" r:id="rId23"/>
    <p:sldId id="26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45" autoAdjust="0"/>
  </p:normalViewPr>
  <p:slideViewPr>
    <p:cSldViewPr snapToGrid="0">
      <p:cViewPr varScale="1">
        <p:scale>
          <a:sx n="83" d="100"/>
          <a:sy n="83" d="100"/>
        </p:scale>
        <p:origin x="6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1C99244-EF5D-4681-95F9-E1D724F76D72}"/>
    <pc:docChg chg="undo custSel modSld">
      <pc:chgData name="Alfred Smith" userId="3c60a3631c0db8ad" providerId="LiveId" clId="{81C99244-EF5D-4681-95F9-E1D724F76D72}" dt="2023-01-17T13:56:13.770" v="94"/>
      <pc:docMkLst>
        <pc:docMk/>
      </pc:docMkLst>
      <pc:sldChg chg="delSp modTransition modAnim">
        <pc:chgData name="Alfred Smith" userId="3c60a3631c0db8ad" providerId="LiveId" clId="{81C99244-EF5D-4681-95F9-E1D724F76D72}" dt="2023-01-17T13:54:41.463" v="70"/>
        <pc:sldMkLst>
          <pc:docMk/>
          <pc:sldMk cId="1499918570" sldId="257"/>
        </pc:sldMkLst>
        <pc:picChg chg="del">
          <ac:chgData name="Alfred Smith" userId="3c60a3631c0db8ad" providerId="LiveId" clId="{81C99244-EF5D-4681-95F9-E1D724F76D72}" dt="2023-01-17T13:54:41.463" v="70"/>
          <ac:picMkLst>
            <pc:docMk/>
            <pc:sldMk cId="1499918570" sldId="257"/>
            <ac:picMk id="11" creationId="{0CDFCBC7-76A1-40AC-F734-A02C66955FA2}"/>
          </ac:picMkLst>
        </pc:picChg>
      </pc:sldChg>
      <pc:sldChg chg="addSp delSp modSp mod modTransition">
        <pc:chgData name="Alfred Smith" userId="3c60a3631c0db8ad" providerId="LiveId" clId="{81C99244-EF5D-4681-95F9-E1D724F76D72}" dt="2023-01-17T13:54:41.463" v="70"/>
        <pc:sldMkLst>
          <pc:docMk/>
          <pc:sldMk cId="3788111665" sldId="258"/>
        </pc:sldMkLst>
        <pc:spChg chg="add mod">
          <ac:chgData name="Alfred Smith" userId="3c60a3631c0db8ad" providerId="LiveId" clId="{81C99244-EF5D-4681-95F9-E1D724F76D72}" dt="2023-01-17T13:52:48.341" v="15"/>
          <ac:spMkLst>
            <pc:docMk/>
            <pc:sldMk cId="3788111665" sldId="258"/>
            <ac:spMk id="2" creationId="{2C62F9CC-3266-95AB-08ED-5FA813EFD54C}"/>
          </ac:spMkLst>
        </pc:spChg>
        <pc:spChg chg="del">
          <ac:chgData name="Alfred Smith" userId="3c60a3631c0db8ad" providerId="LiveId" clId="{81C99244-EF5D-4681-95F9-E1D724F76D72}" dt="2023-01-17T13:52:47.728" v="14" actId="478"/>
          <ac:spMkLst>
            <pc:docMk/>
            <pc:sldMk cId="3788111665" sldId="258"/>
            <ac:spMk id="4" creationId="{54C3F0BC-255E-885E-63D4-14E383E9132E}"/>
          </ac:spMkLst>
        </pc:spChg>
      </pc:sldChg>
      <pc:sldChg chg="addSp delSp modSp mod modTransition modAnim">
        <pc:chgData name="Alfred Smith" userId="3c60a3631c0db8ad" providerId="LiveId" clId="{81C99244-EF5D-4681-95F9-E1D724F76D72}" dt="2023-01-17T13:55:58.538" v="83"/>
        <pc:sldMkLst>
          <pc:docMk/>
          <pc:sldMk cId="454763615" sldId="259"/>
        </pc:sldMkLst>
        <pc:spChg chg="add mod">
          <ac:chgData name="Alfred Smith" userId="3c60a3631c0db8ad" providerId="LiveId" clId="{81C99244-EF5D-4681-95F9-E1D724F76D72}" dt="2023-01-17T13:55:58.538" v="83"/>
          <ac:spMkLst>
            <pc:docMk/>
            <pc:sldMk cId="454763615" sldId="259"/>
            <ac:spMk id="2" creationId="{132130DA-B146-5B42-2A2F-3852394F0015}"/>
          </ac:spMkLst>
        </pc:spChg>
        <pc:spChg chg="del">
          <ac:chgData name="Alfred Smith" userId="3c60a3631c0db8ad" providerId="LiveId" clId="{81C99244-EF5D-4681-95F9-E1D724F76D72}" dt="2023-01-17T13:55:41.620" v="82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81C99244-EF5D-4681-95F9-E1D724F76D72}" dt="2023-01-17T13:51:57.662" v="6" actId="255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454763615" sldId="259"/>
            <ac:picMk id="9" creationId="{9D13BCEC-57B3-93EA-44A4-6C834F117FDE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00.106" v="84"/>
        <pc:sldMkLst>
          <pc:docMk/>
          <pc:sldMk cId="2346136586" sldId="260"/>
        </pc:sldMkLst>
        <pc:spChg chg="add mod">
          <ac:chgData name="Alfred Smith" userId="3c60a3631c0db8ad" providerId="LiveId" clId="{81C99244-EF5D-4681-95F9-E1D724F76D72}" dt="2023-01-17T13:56:00.106" v="84"/>
          <ac:spMkLst>
            <pc:docMk/>
            <pc:sldMk cId="2346136586" sldId="260"/>
            <ac:spMk id="2" creationId="{B8054B94-F9CB-930B-80BA-CFF1D68C9842}"/>
          </ac:spMkLst>
        </pc:spChg>
        <pc:spChg chg="del">
          <ac:chgData name="Alfred Smith" userId="3c60a3631c0db8ad" providerId="LiveId" clId="{81C99244-EF5D-4681-95F9-E1D724F76D72}" dt="2023-01-17T13:55:39.575" v="81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2346136586" sldId="260"/>
            <ac:picMk id="24" creationId="{B9836543-0F84-6D6E-50BD-D7BA9F2EA8DC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01.325" v="85"/>
        <pc:sldMkLst>
          <pc:docMk/>
          <pc:sldMk cId="4037329247" sldId="261"/>
        </pc:sldMkLst>
        <pc:spChg chg="add mod">
          <ac:chgData name="Alfred Smith" userId="3c60a3631c0db8ad" providerId="LiveId" clId="{81C99244-EF5D-4681-95F9-E1D724F76D72}" dt="2023-01-17T13:56:01.325" v="85"/>
          <ac:spMkLst>
            <pc:docMk/>
            <pc:sldMk cId="4037329247" sldId="261"/>
            <ac:spMk id="2" creationId="{0B33DB11-E475-B14D-D725-E5353DDF8A8D}"/>
          </ac:spMkLst>
        </pc:spChg>
        <pc:spChg chg="del">
          <ac:chgData name="Alfred Smith" userId="3c60a3631c0db8ad" providerId="LiveId" clId="{81C99244-EF5D-4681-95F9-E1D724F76D72}" dt="2023-01-17T13:55:37.557" v="80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4037329247" sldId="261"/>
            <ac:picMk id="24" creationId="{DD75DFC8-C0AD-2359-F58C-61CDE146016C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02.719" v="86"/>
        <pc:sldMkLst>
          <pc:docMk/>
          <pc:sldMk cId="1909638311" sldId="262"/>
        </pc:sldMkLst>
        <pc:spChg chg="add mod">
          <ac:chgData name="Alfred Smith" userId="3c60a3631c0db8ad" providerId="LiveId" clId="{81C99244-EF5D-4681-95F9-E1D724F76D72}" dt="2023-01-17T13:56:02.719" v="86"/>
          <ac:spMkLst>
            <pc:docMk/>
            <pc:sldMk cId="1909638311" sldId="262"/>
            <ac:spMk id="2" creationId="{1FD6D92F-418E-6280-D845-5CE19DB74C8C}"/>
          </ac:spMkLst>
        </pc:spChg>
        <pc:spChg chg="del">
          <ac:chgData name="Alfred Smith" userId="3c60a3631c0db8ad" providerId="LiveId" clId="{81C99244-EF5D-4681-95F9-E1D724F76D72}" dt="2023-01-17T13:55:35.902" v="79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1909638311" sldId="262"/>
            <ac:picMk id="18" creationId="{494C832F-B71F-761F-9246-6CB90DA293E5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04.068" v="87"/>
        <pc:sldMkLst>
          <pc:docMk/>
          <pc:sldMk cId="641208035" sldId="263"/>
        </pc:sldMkLst>
        <pc:spChg chg="add mod">
          <ac:chgData name="Alfred Smith" userId="3c60a3631c0db8ad" providerId="LiveId" clId="{81C99244-EF5D-4681-95F9-E1D724F76D72}" dt="2023-01-17T13:56:04.068" v="87"/>
          <ac:spMkLst>
            <pc:docMk/>
            <pc:sldMk cId="641208035" sldId="263"/>
            <ac:spMk id="2" creationId="{F326443C-4FC7-4978-34FD-5C1BCBAF77CF}"/>
          </ac:spMkLst>
        </pc:spChg>
        <pc:spChg chg="del">
          <ac:chgData name="Alfred Smith" userId="3c60a3631c0db8ad" providerId="LiveId" clId="{81C99244-EF5D-4681-95F9-E1D724F76D72}" dt="2023-01-17T13:55:34.228" v="78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641208035" sldId="263"/>
            <ac:picMk id="33" creationId="{666A057A-4B68-7268-79D9-AF514F83A8A5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05.401" v="88"/>
        <pc:sldMkLst>
          <pc:docMk/>
          <pc:sldMk cId="4044745628" sldId="264"/>
        </pc:sldMkLst>
        <pc:spChg chg="add mod">
          <ac:chgData name="Alfred Smith" userId="3c60a3631c0db8ad" providerId="LiveId" clId="{81C99244-EF5D-4681-95F9-E1D724F76D72}" dt="2023-01-17T13:56:05.401" v="88"/>
          <ac:spMkLst>
            <pc:docMk/>
            <pc:sldMk cId="4044745628" sldId="264"/>
            <ac:spMk id="2" creationId="{490EF213-CB38-F4CF-EC61-3A4F7004EBD2}"/>
          </ac:spMkLst>
        </pc:spChg>
        <pc:spChg chg="del">
          <ac:chgData name="Alfred Smith" userId="3c60a3631c0db8ad" providerId="LiveId" clId="{81C99244-EF5D-4681-95F9-E1D724F76D72}" dt="2023-01-17T13:55:31.595" v="77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4044745628" sldId="264"/>
            <ac:picMk id="15" creationId="{120FB92F-B030-1898-6447-7FDDB587D14F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06.673" v="89"/>
        <pc:sldMkLst>
          <pc:docMk/>
          <pc:sldMk cId="3575870363" sldId="266"/>
        </pc:sldMkLst>
        <pc:spChg chg="add mod">
          <ac:chgData name="Alfred Smith" userId="3c60a3631c0db8ad" providerId="LiveId" clId="{81C99244-EF5D-4681-95F9-E1D724F76D72}" dt="2023-01-17T13:56:06.673" v="89"/>
          <ac:spMkLst>
            <pc:docMk/>
            <pc:sldMk cId="3575870363" sldId="266"/>
            <ac:spMk id="2" creationId="{1143F43B-4187-9EB4-8C59-8A4294E11237}"/>
          </ac:spMkLst>
        </pc:spChg>
        <pc:spChg chg="del">
          <ac:chgData name="Alfred Smith" userId="3c60a3631c0db8ad" providerId="LiveId" clId="{81C99244-EF5D-4681-95F9-E1D724F76D72}" dt="2023-01-17T13:55:28.442" v="76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3575870363" sldId="266"/>
            <ac:picMk id="14" creationId="{7CBAAB3D-0FDF-F751-0BA5-966DBD7FDB89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07.935" v="90"/>
        <pc:sldMkLst>
          <pc:docMk/>
          <pc:sldMk cId="4017137865" sldId="267"/>
        </pc:sldMkLst>
        <pc:spChg chg="add mod">
          <ac:chgData name="Alfred Smith" userId="3c60a3631c0db8ad" providerId="LiveId" clId="{81C99244-EF5D-4681-95F9-E1D724F76D72}" dt="2023-01-17T13:56:07.935" v="90"/>
          <ac:spMkLst>
            <pc:docMk/>
            <pc:sldMk cId="4017137865" sldId="267"/>
            <ac:spMk id="2" creationId="{E910B1FB-0C75-5FFC-46A8-7B7376DFE393}"/>
          </ac:spMkLst>
        </pc:spChg>
        <pc:spChg chg="del">
          <ac:chgData name="Alfred Smith" userId="3c60a3631c0db8ad" providerId="LiveId" clId="{81C99244-EF5D-4681-95F9-E1D724F76D72}" dt="2023-01-17T13:55:26.472" v="75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4017137865" sldId="267"/>
            <ac:picMk id="20" creationId="{19B290EB-A8F8-091A-BE2E-CE257F1825A1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09.315" v="91"/>
        <pc:sldMkLst>
          <pc:docMk/>
          <pc:sldMk cId="3137811553" sldId="268"/>
        </pc:sldMkLst>
        <pc:spChg chg="add mod">
          <ac:chgData name="Alfred Smith" userId="3c60a3631c0db8ad" providerId="LiveId" clId="{81C99244-EF5D-4681-95F9-E1D724F76D72}" dt="2023-01-17T13:56:09.315" v="91"/>
          <ac:spMkLst>
            <pc:docMk/>
            <pc:sldMk cId="3137811553" sldId="268"/>
            <ac:spMk id="2" creationId="{47719162-8A76-FD2F-DA0D-9CD1FB36CAC8}"/>
          </ac:spMkLst>
        </pc:spChg>
        <pc:spChg chg="del">
          <ac:chgData name="Alfred Smith" userId="3c60a3631c0db8ad" providerId="LiveId" clId="{81C99244-EF5D-4681-95F9-E1D724F76D72}" dt="2023-01-17T13:55:24.565" v="74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3137811553" sldId="268"/>
            <ac:picMk id="9" creationId="{2B2EDA4F-6D8A-E081-AE67-BF9333F32990}"/>
          </ac:picMkLst>
        </pc:picChg>
      </pc:sldChg>
      <pc:sldChg chg="addSp delSp modSp mod modTransition modAnim">
        <pc:chgData name="Alfred Smith" userId="3c60a3631c0db8ad" providerId="LiveId" clId="{81C99244-EF5D-4681-95F9-E1D724F76D72}" dt="2023-01-17T13:56:12.151" v="93"/>
        <pc:sldMkLst>
          <pc:docMk/>
          <pc:sldMk cId="100491716" sldId="269"/>
        </pc:sldMkLst>
        <pc:spChg chg="add mod">
          <ac:chgData name="Alfred Smith" userId="3c60a3631c0db8ad" providerId="LiveId" clId="{81C99244-EF5D-4681-95F9-E1D724F76D72}" dt="2023-01-17T13:56:12.151" v="93"/>
          <ac:spMkLst>
            <pc:docMk/>
            <pc:sldMk cId="100491716" sldId="269"/>
            <ac:spMk id="2" creationId="{F7380216-42A0-B9FB-C649-264859C2FFBC}"/>
          </ac:spMkLst>
        </pc:spChg>
        <pc:spChg chg="del">
          <ac:chgData name="Alfred Smith" userId="3c60a3631c0db8ad" providerId="LiveId" clId="{81C99244-EF5D-4681-95F9-E1D724F76D72}" dt="2023-01-17T13:55:16.988" v="72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100491716" sldId="269"/>
            <ac:picMk id="16" creationId="{80B5FFA6-2168-887F-76C1-8139DEF3A42D}"/>
          </ac:picMkLst>
        </pc:picChg>
      </pc:sldChg>
      <pc:sldChg chg="addSp delSp modSp mod modTransition">
        <pc:chgData name="Alfred Smith" userId="3c60a3631c0db8ad" providerId="LiveId" clId="{81C99244-EF5D-4681-95F9-E1D724F76D72}" dt="2023-01-17T13:54:41.463" v="70"/>
        <pc:sldMkLst>
          <pc:docMk/>
          <pc:sldMk cId="4120481681" sldId="270"/>
        </pc:sldMkLst>
        <pc:spChg chg="mod">
          <ac:chgData name="Alfred Smith" userId="3c60a3631c0db8ad" providerId="LiveId" clId="{81C99244-EF5D-4681-95F9-E1D724F76D72}" dt="2023-01-17T13:52:32.896" v="13" actId="20577"/>
          <ac:spMkLst>
            <pc:docMk/>
            <pc:sldMk cId="4120481681" sldId="270"/>
            <ac:spMk id="4" creationId="{3DA0F75D-D836-2624-468D-A12FA80F5A4D}"/>
          </ac:spMkLst>
        </pc:spChg>
        <pc:spChg chg="add del">
          <ac:chgData name="Alfred Smith" userId="3c60a3631c0db8ad" providerId="LiveId" clId="{81C99244-EF5D-4681-95F9-E1D724F76D72}" dt="2023-01-17T13:50:59.682" v="1" actId="22"/>
          <ac:spMkLst>
            <pc:docMk/>
            <pc:sldMk cId="4120481681" sldId="270"/>
            <ac:spMk id="5" creationId="{CBE11048-7A2F-C3D2-4477-2EAD78F7C550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939110669" sldId="271"/>
        </pc:sldMkLst>
        <pc:spChg chg="mod">
          <ac:chgData name="Alfred Smith" userId="3c60a3631c0db8ad" providerId="LiveId" clId="{81C99244-EF5D-4681-95F9-E1D724F76D72}" dt="2023-01-17T13:53:09.779" v="16"/>
          <ac:spMkLst>
            <pc:docMk/>
            <pc:sldMk cId="939110669" sldId="271"/>
            <ac:spMk id="2" creationId="{9245EFCF-E155-C1E0-2DF9-4C637D490128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4024569785" sldId="272"/>
        </pc:sldMkLst>
        <pc:spChg chg="mod">
          <ac:chgData name="Alfred Smith" userId="3c60a3631c0db8ad" providerId="LiveId" clId="{81C99244-EF5D-4681-95F9-E1D724F76D72}" dt="2023-01-17T13:53:13.044" v="17"/>
          <ac:spMkLst>
            <pc:docMk/>
            <pc:sldMk cId="4024569785" sldId="272"/>
            <ac:spMk id="2" creationId="{E918FC55-1F68-EB6E-96CD-E0CC4462CC5B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487179600" sldId="273"/>
        </pc:sldMkLst>
        <pc:spChg chg="mod">
          <ac:chgData name="Alfred Smith" userId="3c60a3631c0db8ad" providerId="LiveId" clId="{81C99244-EF5D-4681-95F9-E1D724F76D72}" dt="2023-01-17T13:53:15.819" v="18"/>
          <ac:spMkLst>
            <pc:docMk/>
            <pc:sldMk cId="487179600" sldId="273"/>
            <ac:spMk id="2" creationId="{9C28A95D-ADC0-7992-2C49-6AFFEBC754AE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2168401200" sldId="274"/>
        </pc:sldMkLst>
        <pc:spChg chg="mod">
          <ac:chgData name="Alfred Smith" userId="3c60a3631c0db8ad" providerId="LiveId" clId="{81C99244-EF5D-4681-95F9-E1D724F76D72}" dt="2023-01-17T13:53:18.878" v="19"/>
          <ac:spMkLst>
            <pc:docMk/>
            <pc:sldMk cId="2168401200" sldId="274"/>
            <ac:spMk id="2" creationId="{B5AB238B-1DFE-8EF1-C6E0-295946B52437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2996969115" sldId="275"/>
        </pc:sldMkLst>
        <pc:spChg chg="mod">
          <ac:chgData name="Alfred Smith" userId="3c60a3631c0db8ad" providerId="LiveId" clId="{81C99244-EF5D-4681-95F9-E1D724F76D72}" dt="2023-01-17T13:53:22.106" v="20"/>
          <ac:spMkLst>
            <pc:docMk/>
            <pc:sldMk cId="2996969115" sldId="275"/>
            <ac:spMk id="2" creationId="{F373ECC7-C20E-57E6-FD50-6F78AE4A10A1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4265919077" sldId="277"/>
        </pc:sldMkLst>
        <pc:spChg chg="mod">
          <ac:chgData name="Alfred Smith" userId="3c60a3631c0db8ad" providerId="LiveId" clId="{81C99244-EF5D-4681-95F9-E1D724F76D72}" dt="2023-01-17T13:53:25.341" v="21"/>
          <ac:spMkLst>
            <pc:docMk/>
            <pc:sldMk cId="4265919077" sldId="277"/>
            <ac:spMk id="2" creationId="{EDCC5FE1-D419-D7D4-D3CC-8A9F6937A9E8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210266664" sldId="278"/>
        </pc:sldMkLst>
        <pc:spChg chg="mod">
          <ac:chgData name="Alfred Smith" userId="3c60a3631c0db8ad" providerId="LiveId" clId="{81C99244-EF5D-4681-95F9-E1D724F76D72}" dt="2023-01-17T13:53:28.448" v="22"/>
          <ac:spMkLst>
            <pc:docMk/>
            <pc:sldMk cId="210266664" sldId="278"/>
            <ac:spMk id="2" creationId="{BE328C12-F3B1-096E-E4AB-443F5084ACCA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888433145" sldId="279"/>
        </pc:sldMkLst>
        <pc:spChg chg="mod">
          <ac:chgData name="Alfred Smith" userId="3c60a3631c0db8ad" providerId="LiveId" clId="{81C99244-EF5D-4681-95F9-E1D724F76D72}" dt="2023-01-17T13:53:31.467" v="23"/>
          <ac:spMkLst>
            <pc:docMk/>
            <pc:sldMk cId="888433145" sldId="279"/>
            <ac:spMk id="2" creationId="{B153DAF3-DF67-B961-26F5-BB27869B0E0A}"/>
          </ac:spMkLst>
        </pc:sp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791300187" sldId="280"/>
        </pc:sldMkLst>
        <pc:spChg chg="mod">
          <ac:chgData name="Alfred Smith" userId="3c60a3631c0db8ad" providerId="LiveId" clId="{81C99244-EF5D-4681-95F9-E1D724F76D72}" dt="2023-01-17T13:53:42.980" v="29" actId="20577"/>
          <ac:spMkLst>
            <pc:docMk/>
            <pc:sldMk cId="791300187" sldId="280"/>
            <ac:spMk id="2" creationId="{956D1E1E-9054-2C0B-F25D-0540C1E98A79}"/>
          </ac:spMkLst>
        </pc:spChg>
      </pc:sldChg>
      <pc:sldChg chg="addSp delSp modSp mod modTransition modAnim">
        <pc:chgData name="Alfred Smith" userId="3c60a3631c0db8ad" providerId="LiveId" clId="{81C99244-EF5D-4681-95F9-E1D724F76D72}" dt="2023-01-17T13:56:13.770" v="94"/>
        <pc:sldMkLst>
          <pc:docMk/>
          <pc:sldMk cId="1922139011" sldId="281"/>
        </pc:sldMkLst>
        <pc:spChg chg="add mod">
          <ac:chgData name="Alfred Smith" userId="3c60a3631c0db8ad" providerId="LiveId" clId="{81C99244-EF5D-4681-95F9-E1D724F76D72}" dt="2023-01-17T13:56:13.770" v="94"/>
          <ac:spMkLst>
            <pc:docMk/>
            <pc:sldMk cId="1922139011" sldId="281"/>
            <ac:spMk id="2" creationId="{62CCB78B-32AF-63E9-C416-BDB2D6095B72}"/>
          </ac:spMkLst>
        </pc:spChg>
        <pc:spChg chg="del">
          <ac:chgData name="Alfred Smith" userId="3c60a3631c0db8ad" providerId="LiveId" clId="{81C99244-EF5D-4681-95F9-E1D724F76D72}" dt="2023-01-17T13:55:15.371" v="71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1922139011" sldId="281"/>
            <ac:picMk id="19" creationId="{8475E04E-20A6-229C-94C1-B953E7C2C8CC}"/>
          </ac:picMkLst>
        </pc:pic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1126511635" sldId="282"/>
        </pc:sldMkLst>
        <pc:spChg chg="mod">
          <ac:chgData name="Alfred Smith" userId="3c60a3631c0db8ad" providerId="LiveId" clId="{81C99244-EF5D-4681-95F9-E1D724F76D72}" dt="2023-01-17T13:54:22.854" v="69" actId="6549"/>
          <ac:spMkLst>
            <pc:docMk/>
            <pc:sldMk cId="1126511635" sldId="282"/>
            <ac:spMk id="2" creationId="{4A03A03A-F008-4BBD-2023-B68F52BA494D}"/>
          </ac:spMkLst>
        </pc:spChg>
      </pc:sldChg>
      <pc:sldChg chg="addSp delSp modSp mod modTransition modAnim">
        <pc:chgData name="Alfred Smith" userId="3c60a3631c0db8ad" providerId="LiveId" clId="{81C99244-EF5D-4681-95F9-E1D724F76D72}" dt="2023-01-17T13:56:10.803" v="92"/>
        <pc:sldMkLst>
          <pc:docMk/>
          <pc:sldMk cId="3259277409" sldId="296"/>
        </pc:sldMkLst>
        <pc:spChg chg="add mod">
          <ac:chgData name="Alfred Smith" userId="3c60a3631c0db8ad" providerId="LiveId" clId="{81C99244-EF5D-4681-95F9-E1D724F76D72}" dt="2023-01-17T13:56:10.803" v="92"/>
          <ac:spMkLst>
            <pc:docMk/>
            <pc:sldMk cId="3259277409" sldId="296"/>
            <ac:spMk id="2" creationId="{D312DAB2-A402-3AD9-5B2E-57D05E29A7C9}"/>
          </ac:spMkLst>
        </pc:spChg>
        <pc:spChg chg="del">
          <ac:chgData name="Alfred Smith" userId="3c60a3631c0db8ad" providerId="LiveId" clId="{81C99244-EF5D-4681-95F9-E1D724F76D72}" dt="2023-01-17T13:55:21.324" v="73" actId="478"/>
          <ac:spMkLst>
            <pc:docMk/>
            <pc:sldMk cId="3259277409" sldId="296"/>
            <ac:spMk id="3" creationId="{A58184BD-88F1-BA02-40C1-D8403D0EEC0D}"/>
          </ac:spMkLst>
        </pc:spChg>
        <pc:picChg chg="del">
          <ac:chgData name="Alfred Smith" userId="3c60a3631c0db8ad" providerId="LiveId" clId="{81C99244-EF5D-4681-95F9-E1D724F76D72}" dt="2023-01-17T13:54:41.463" v="70"/>
          <ac:picMkLst>
            <pc:docMk/>
            <pc:sldMk cId="3259277409" sldId="296"/>
            <ac:picMk id="34" creationId="{9DE5B868-7291-04AA-DE37-2F970245FC17}"/>
          </ac:picMkLst>
        </pc:picChg>
      </pc:sldChg>
      <pc:sldChg chg="modSp mod modTransition">
        <pc:chgData name="Alfred Smith" userId="3c60a3631c0db8ad" providerId="LiveId" clId="{81C99244-EF5D-4681-95F9-E1D724F76D72}" dt="2023-01-17T13:54:41.463" v="70"/>
        <pc:sldMkLst>
          <pc:docMk/>
          <pc:sldMk cId="2338820647" sldId="297"/>
        </pc:sldMkLst>
        <pc:spChg chg="mod">
          <ac:chgData name="Alfred Smith" userId="3c60a3631c0db8ad" providerId="LiveId" clId="{81C99244-EF5D-4681-95F9-E1D724F76D72}" dt="2023-01-17T13:53:34.293" v="24"/>
          <ac:spMkLst>
            <pc:docMk/>
            <pc:sldMk cId="2338820647" sldId="297"/>
            <ac:spMk id="2" creationId="{04F08E7B-A102-F1B0-328C-E216211DB618}"/>
          </ac:spMkLst>
        </pc:spChg>
      </pc:sldChg>
    </pc:docChg>
  </pc:docChgLst>
  <pc:docChgLst>
    <pc:chgData name="Alfred Smith" userId="3c60a3631c0db8ad" providerId="LiveId" clId="{CF1C4F54-575D-45C6-BAB3-F33A61074ED2}"/>
    <pc:docChg chg="modSld">
      <pc:chgData name="Alfred Smith" userId="3c60a3631c0db8ad" providerId="LiveId" clId="{CF1C4F54-575D-45C6-BAB3-F33A61074ED2}" dt="2023-12-12T06:09:03.372" v="17" actId="14100"/>
      <pc:docMkLst>
        <pc:docMk/>
      </pc:docMkLst>
      <pc:sldChg chg="modSp mod">
        <pc:chgData name="Alfred Smith" userId="3c60a3631c0db8ad" providerId="LiveId" clId="{CF1C4F54-575D-45C6-BAB3-F33A61074ED2}" dt="2023-12-12T06:09:03.372" v="17" actId="14100"/>
        <pc:sldMkLst>
          <pc:docMk/>
          <pc:sldMk cId="2338820647" sldId="297"/>
        </pc:sldMkLst>
        <pc:spChg chg="mod">
          <ac:chgData name="Alfred Smith" userId="3c60a3631c0db8ad" providerId="LiveId" clId="{CF1C4F54-575D-45C6-BAB3-F33A61074ED2}" dt="2023-12-12T06:09:03.372" v="17" actId="14100"/>
          <ac:spMkLst>
            <pc:docMk/>
            <pc:sldMk cId="2338820647" sldId="297"/>
            <ac:spMk id="2" creationId="{04F08E7B-A102-F1B0-328C-E216211DB618}"/>
          </ac:spMkLst>
        </pc:spChg>
      </pc:sldChg>
    </pc:docChg>
  </pc:docChgLst>
  <pc:docChgLst>
    <pc:chgData name="Alfred Smith" userId="3c60a3631c0db8ad" providerId="LiveId" clId="{74BB706B-CBB0-485F-8FA9-C225D3697C13}"/>
    <pc:docChg chg="modSld">
      <pc:chgData name="Alfred Smith" userId="3c60a3631c0db8ad" providerId="LiveId" clId="{74BB706B-CBB0-485F-8FA9-C225D3697C13}" dt="2023-01-25T14:54:21.913" v="0"/>
      <pc:docMkLst>
        <pc:docMk/>
      </pc:docMkLst>
      <pc:sldChg chg="modSp mod">
        <pc:chgData name="Alfred Smith" userId="3c60a3631c0db8ad" providerId="LiveId" clId="{74BB706B-CBB0-485F-8FA9-C225D3697C13}" dt="2023-01-25T14:54:21.913" v="0"/>
        <pc:sldMkLst>
          <pc:docMk/>
          <pc:sldMk cId="1499918570" sldId="257"/>
        </pc:sldMkLst>
        <pc:spChg chg="mod">
          <ac:chgData name="Alfred Smith" userId="3c60a3631c0db8ad" providerId="LiveId" clId="{74BB706B-CBB0-485F-8FA9-C225D3697C13}" dt="2023-01-25T14:54:21.913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43 </a:t>
            </a:r>
            <a:r>
              <a:rPr lang="en-IN" sz="12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7D71B-D15A-AE59-AB15-DCF73194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419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8A95D-ADC0-7992-2C49-6AFFEBC754A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10The chief priests and the scribes stood, vehemently accusing him. 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443C-4FC7-4978-34FD-5C1BCBAF77C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8840A-2F5F-D1FF-9882-F33440E3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996" y="-554636"/>
            <a:ext cx="13628996" cy="7412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B238B-1DFE-8EF1-C6E0-295946B524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11Herod with his soldiers humiliated him and mocked him. Dressing him in luxurious clothing, they sent him back to Pilate.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EF213-CB38-F4CF-EC61-3A4F7004EBD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E8038-1E03-4975-C711-A660C1F5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947"/>
            <a:ext cx="12192000" cy="7012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3ECC7-C20E-57E6-FD50-6F78AE4A10A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13Pilate called together the chief priests, the rulers, and the people,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43F43B-4187-9EB4-8C59-8A4294E1123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25C93-F7DF-5E4A-29B5-0F7839B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319"/>
            <a:ext cx="12192000" cy="7362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C5FE1-D419-D7D4-D3CC-8A9F6937A9E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14and said to them, “You brought this man to me as one that perverts the people, and behold, having examined him before you, I found no basis for a charge against this man concerning those things of which you accuse him. </a:t>
            </a:r>
            <a:endParaRPr lang="en-IN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10B1FB-0C75-5FFC-46A8-7B7376DFE39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51C7A-19C5-A96D-F008-BD1B61AAE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899"/>
            <a:ext cx="13236315" cy="688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8C12-F3B1-096E-E4AB-443F5084ACC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15Neither has Herod, for I sent you to him, and see, nothing worthy of death has been done by him. 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19162-8A76-FD2F-DA0D-9CD1FB36CAC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3F341A-07A1-DE79-CBA0-818B08DA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62F9CC-3266-95AB-08ED-5FA813EFD54C}"/>
              </a:ext>
            </a:extLst>
          </p:cNvPr>
          <p:cNvSpPr txBox="1"/>
          <p:nvPr/>
        </p:nvSpPr>
        <p:spPr>
          <a:xfrm>
            <a:off x="125261" y="178781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before Herod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23:8-16 John 19:1-3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4A569-2C8E-DA71-E87D-B70F650A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63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3DAF3-DF67-B961-26F5-BB27869B0E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16I will therefore chastise him and release him.”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N" sz="4800" b="1" i="0" cap="all" dirty="0">
                <a:solidFill>
                  <a:srgbClr val="121212"/>
                </a:solidFill>
                <a:effectLst/>
                <a:latin typeface="ArialMT"/>
              </a:rPr>
              <a:t>JOHN 19</a:t>
            </a:r>
          </a:p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1So Pilate then took Jesus and flogged him.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12DAB2-A402-3AD9-5B2E-57D05E29A7C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9277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8563E-4FB2-EB3C-2B75-2FA7CB7F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477"/>
            <a:ext cx="12351895" cy="6881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08E7B-A102-F1B0-328C-E216211DB618}"/>
              </a:ext>
            </a:extLst>
          </p:cNvPr>
          <p:cNvSpPr txBox="1"/>
          <p:nvPr/>
        </p:nvSpPr>
        <p:spPr>
          <a:xfrm>
            <a:off x="663907" y="242953"/>
            <a:ext cx="505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23:16, 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2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2The soldiers twisted thorns into a crown and put it on his head, and dressed him in a purple garment.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80216-42A0-B9FB-C649-264859C2FFB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32908-A646-A93E-EA66-95E8A2AB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11" y="-65495"/>
            <a:ext cx="12326911" cy="692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D1E1E-9054-2C0B-F25D-0540C1E98A7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3They kept saying, “Hail, King of the Jews!” and they kept slapping him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CCB78B-32AF-63E9-C416-BDB2D6095B7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CBFBB-EBAC-8184-F2A9-B5F92094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241"/>
            <a:ext cx="12192000" cy="7224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3A03A-F008-4BBD-2023-B68F52BA494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before Herod - Luke 23:8-16 John 19:1-3 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130DA-B146-5B42-2A2F-3852394F001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E1716-5D72-2FC1-2443-34C4EC3C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0F75D-D836-2624-468D-A12FA80F5A4D}"/>
              </a:ext>
            </a:extLst>
          </p:cNvPr>
          <p:cNvSpPr txBox="1"/>
          <p:nvPr/>
        </p:nvSpPr>
        <p:spPr>
          <a:xfrm>
            <a:off x="125261" y="178781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before Herod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23:8-16 John 19:1-3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(Because Jesus was under the authority of King Herod, Pilate sent Jesus to him.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54B94-F9CB-930B-80BA-CFF1D68C984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85AF1D-36A1-0BFE-24C8-8F722E38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160"/>
            <a:ext cx="12192000" cy="7136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5EFCF-E155-C1E0-2DF9-4C637D49012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8Now when Herod saw Jesus, he was exceedingly glad, for he had wanted to see him for a long time, because he had heard many things about him. He hoped to see some miracle done by him.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3DB11-E475-B14D-D725-E5353DDF8A8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05243-B89B-3F20-A59D-75F8355C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14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8FC55-1F68-EB6E-96CD-E0CC4462CC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9He questioned him with many words, but he gave no answers.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6D92F-418E-6280-D845-5CE19DB74C8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2724</TotalTime>
  <Words>511</Words>
  <Application>Microsoft Office PowerPoint</Application>
  <PresentationFormat>Widescreen</PresentationFormat>
  <Paragraphs>58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43-5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2022-09-30T06:26:14Z</dcterms:created>
  <dcterms:modified xsi:type="dcterms:W3CDTF">2023-12-12T06:09:08Z</dcterms:modified>
</cp:coreProperties>
</file>