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70" r:id="rId5"/>
    <p:sldId id="307" r:id="rId6"/>
    <p:sldId id="311" r:id="rId7"/>
    <p:sldId id="309" r:id="rId8"/>
    <p:sldId id="308" r:id="rId9"/>
    <p:sldId id="267" r:id="rId10"/>
    <p:sldId id="278" r:id="rId11"/>
    <p:sldId id="260" r:id="rId12"/>
    <p:sldId id="271" r:id="rId13"/>
    <p:sldId id="261" r:id="rId14"/>
    <p:sldId id="272" r:id="rId15"/>
    <p:sldId id="262" r:id="rId16"/>
    <p:sldId id="273" r:id="rId17"/>
    <p:sldId id="310" r:id="rId18"/>
    <p:sldId id="312" r:id="rId19"/>
    <p:sldId id="263" r:id="rId20"/>
    <p:sldId id="274" r:id="rId21"/>
    <p:sldId id="264" r:id="rId22"/>
    <p:sldId id="275" r:id="rId23"/>
    <p:sldId id="265" r:id="rId24"/>
    <p:sldId id="276" r:id="rId25"/>
    <p:sldId id="266" r:id="rId26"/>
    <p:sldId id="277" r:id="rId27"/>
    <p:sldId id="283" r:id="rId28"/>
    <p:sldId id="284" r:id="rId29"/>
    <p:sldId id="285" r:id="rId30"/>
    <p:sldId id="286" r:id="rId31"/>
    <p:sldId id="293" r:id="rId32"/>
    <p:sldId id="294" r:id="rId33"/>
    <p:sldId id="295" r:id="rId34"/>
    <p:sldId id="288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6" r:id="rId43"/>
    <p:sldId id="281" r:id="rId44"/>
    <p:sldId id="28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951" autoAdjust="0"/>
  </p:normalViewPr>
  <p:slideViewPr>
    <p:cSldViewPr snapToGrid="0">
      <p:cViewPr varScale="1">
        <p:scale>
          <a:sx n="64" d="100"/>
          <a:sy n="64" d="100"/>
        </p:scale>
        <p:origin x="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26C83DDA-B9BF-42B2-B7DE-F7E53FF08E31}"/>
    <pc:docChg chg="modSld">
      <pc:chgData name="Alfred Smith" userId="3c60a3631c0db8ad" providerId="LiveId" clId="{26C83DDA-B9BF-42B2-B7DE-F7E53FF08E31}" dt="2023-01-25T14:54:17.239" v="0"/>
      <pc:docMkLst>
        <pc:docMk/>
      </pc:docMkLst>
      <pc:sldChg chg="modSp mod">
        <pc:chgData name="Alfred Smith" userId="3c60a3631c0db8ad" providerId="LiveId" clId="{26C83DDA-B9BF-42B2-B7DE-F7E53FF08E31}" dt="2023-01-25T14:54:17.239" v="0"/>
        <pc:sldMkLst>
          <pc:docMk/>
          <pc:sldMk cId="1499918570" sldId="257"/>
        </pc:sldMkLst>
        <pc:spChg chg="mod">
          <ac:chgData name="Alfred Smith" userId="3c60a3631c0db8ad" providerId="LiveId" clId="{26C83DDA-B9BF-42B2-B7DE-F7E53FF08E31}" dt="2023-01-25T14:54:17.239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588FB853-42E6-42D7-B020-592EDCD12F91}"/>
    <pc:docChg chg="undo custSel modSld">
      <pc:chgData name="Alfred Smith" userId="3c60a3631c0db8ad" providerId="LiveId" clId="{588FB853-42E6-42D7-B020-592EDCD12F91}" dt="2023-01-17T14:14:33.819" v="113"/>
      <pc:docMkLst>
        <pc:docMk/>
      </pc:docMkLst>
      <pc:sldChg chg="delSp modTransition modAnim">
        <pc:chgData name="Alfred Smith" userId="3c60a3631c0db8ad" providerId="LiveId" clId="{588FB853-42E6-42D7-B020-592EDCD12F91}" dt="2023-01-17T14:12:46.473" v="71"/>
        <pc:sldMkLst>
          <pc:docMk/>
          <pc:sldMk cId="1499918570" sldId="257"/>
        </pc:sldMkLst>
        <pc:picChg chg="del">
          <ac:chgData name="Alfred Smith" userId="3c60a3631c0db8ad" providerId="LiveId" clId="{588FB853-42E6-42D7-B020-592EDCD12F91}" dt="2023-01-17T14:12:46.473" v="71"/>
          <ac:picMkLst>
            <pc:docMk/>
            <pc:sldMk cId="1499918570" sldId="257"/>
            <ac:picMk id="8" creationId="{D2A01748-4CA0-34F6-99BF-7276D4811680}"/>
          </ac:picMkLst>
        </pc:picChg>
      </pc:sldChg>
      <pc:sldChg chg="addSp delSp modSp mod modTransition">
        <pc:chgData name="Alfred Smith" userId="3c60a3631c0db8ad" providerId="LiveId" clId="{588FB853-42E6-42D7-B020-592EDCD12F91}" dt="2023-01-17T14:12:46.473" v="71"/>
        <pc:sldMkLst>
          <pc:docMk/>
          <pc:sldMk cId="3788111665" sldId="258"/>
        </pc:sldMkLst>
        <pc:spChg chg="del">
          <ac:chgData name="Alfred Smith" userId="3c60a3631c0db8ad" providerId="LiveId" clId="{588FB853-42E6-42D7-B020-592EDCD12F91}" dt="2023-01-17T14:09:35.952" v="12" actId="478"/>
          <ac:spMkLst>
            <pc:docMk/>
            <pc:sldMk cId="3788111665" sldId="258"/>
            <ac:spMk id="2" creationId="{90658445-3BE4-6593-BE8E-F0DB009C4B35}"/>
          </ac:spMkLst>
        </pc:spChg>
        <pc:spChg chg="add mod">
          <ac:chgData name="Alfred Smith" userId="3c60a3631c0db8ad" providerId="LiveId" clId="{588FB853-42E6-42D7-B020-592EDCD12F91}" dt="2023-01-17T14:09:36.986" v="13"/>
          <ac:spMkLst>
            <pc:docMk/>
            <pc:sldMk cId="3788111665" sldId="258"/>
            <ac:spMk id="4" creationId="{4C02084B-39E2-1849-46C8-C3357A360A8C}"/>
          </ac:spMkLst>
        </pc:spChg>
      </pc:sldChg>
      <pc:sldChg chg="addSp delSp modSp mod modTransition modAnim">
        <pc:chgData name="Alfred Smith" userId="3c60a3631c0db8ad" providerId="LiveId" clId="{588FB853-42E6-42D7-B020-592EDCD12F91}" dt="2023-01-17T14:13:54.814" v="93"/>
        <pc:sldMkLst>
          <pc:docMk/>
          <pc:sldMk cId="454763615" sldId="259"/>
        </pc:sldMkLst>
        <pc:spChg chg="add mod">
          <ac:chgData name="Alfred Smith" userId="3c60a3631c0db8ad" providerId="LiveId" clId="{588FB853-42E6-42D7-B020-592EDCD12F91}" dt="2023-01-17T14:13:54.814" v="93"/>
          <ac:spMkLst>
            <pc:docMk/>
            <pc:sldMk cId="454763615" sldId="259"/>
            <ac:spMk id="2" creationId="{634AE3C7-8A16-10F4-9FCB-6E9F1BE12954}"/>
          </ac:spMkLst>
        </pc:spChg>
        <pc:spChg chg="del">
          <ac:chgData name="Alfred Smith" userId="3c60a3631c0db8ad" providerId="LiveId" clId="{588FB853-42E6-42D7-B020-592EDCD12F91}" dt="2023-01-17T14:13:41.172" v="92" actId="478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588FB853-42E6-42D7-B020-592EDCD12F91}" dt="2023-01-17T14:09:49.329" v="16" actId="20577"/>
          <ac:spMkLst>
            <pc:docMk/>
            <pc:sldMk cId="454763615" sldId="259"/>
            <ac:spMk id="4" creationId="{EE2AC625-9141-A801-F431-DD5F79396320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454763615" sldId="259"/>
            <ac:picMk id="17" creationId="{308A0300-1C39-C346-DE01-FD24687A8C23}"/>
          </ac:picMkLst>
        </pc:picChg>
      </pc:sldChg>
      <pc:sldChg chg="addSp delSp modSp mod modTransition modAnim">
        <pc:chgData name="Alfred Smith" userId="3c60a3631c0db8ad" providerId="LiveId" clId="{588FB853-42E6-42D7-B020-592EDCD12F91}" dt="2023-01-17T14:14:01.863" v="97"/>
        <pc:sldMkLst>
          <pc:docMk/>
          <pc:sldMk cId="2346136586" sldId="260"/>
        </pc:sldMkLst>
        <pc:spChg chg="add mod">
          <ac:chgData name="Alfred Smith" userId="3c60a3631c0db8ad" providerId="LiveId" clId="{588FB853-42E6-42D7-B020-592EDCD12F91}" dt="2023-01-17T14:14:01.863" v="97"/>
          <ac:spMkLst>
            <pc:docMk/>
            <pc:sldMk cId="2346136586" sldId="260"/>
            <ac:spMk id="2" creationId="{AC068114-4308-2064-C547-B0C3005DBFB2}"/>
          </ac:spMkLst>
        </pc:spChg>
        <pc:spChg chg="del">
          <ac:chgData name="Alfred Smith" userId="3c60a3631c0db8ad" providerId="LiveId" clId="{588FB853-42E6-42D7-B020-592EDCD12F91}" dt="2023-01-17T14:13:33.314" v="88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2346136586" sldId="260"/>
            <ac:picMk id="21" creationId="{0BB87D8F-DFD3-32AF-2731-E08680EBDD16}"/>
          </ac:picMkLst>
        </pc:picChg>
      </pc:sldChg>
      <pc:sldChg chg="addSp delSp modSp mod modTransition modAnim">
        <pc:chgData name="Alfred Smith" userId="3c60a3631c0db8ad" providerId="LiveId" clId="{588FB853-42E6-42D7-B020-592EDCD12F91}" dt="2023-01-17T14:14:03.548" v="98"/>
        <pc:sldMkLst>
          <pc:docMk/>
          <pc:sldMk cId="4037329247" sldId="261"/>
        </pc:sldMkLst>
        <pc:spChg chg="add mod">
          <ac:chgData name="Alfred Smith" userId="3c60a3631c0db8ad" providerId="LiveId" clId="{588FB853-42E6-42D7-B020-592EDCD12F91}" dt="2023-01-17T14:14:03.548" v="98"/>
          <ac:spMkLst>
            <pc:docMk/>
            <pc:sldMk cId="4037329247" sldId="261"/>
            <ac:spMk id="2" creationId="{BCA89E70-876D-0955-B34A-163E7F554AB0}"/>
          </ac:spMkLst>
        </pc:spChg>
        <pc:spChg chg="del">
          <ac:chgData name="Alfred Smith" userId="3c60a3631c0db8ad" providerId="LiveId" clId="{588FB853-42E6-42D7-B020-592EDCD12F91}" dt="2023-01-17T14:13:31.765" v="87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4037329247" sldId="261"/>
            <ac:picMk id="9" creationId="{60DA910D-D6CD-7709-FE17-95FBB31B1DB6}"/>
          </ac:picMkLst>
        </pc:picChg>
      </pc:sldChg>
      <pc:sldChg chg="addSp delSp modSp mod modTransition modAnim">
        <pc:chgData name="Alfred Smith" userId="3c60a3631c0db8ad" providerId="LiveId" clId="{588FB853-42E6-42D7-B020-592EDCD12F91}" dt="2023-01-17T14:14:05.201" v="99"/>
        <pc:sldMkLst>
          <pc:docMk/>
          <pc:sldMk cId="1909638311" sldId="262"/>
        </pc:sldMkLst>
        <pc:spChg chg="add mod">
          <ac:chgData name="Alfred Smith" userId="3c60a3631c0db8ad" providerId="LiveId" clId="{588FB853-42E6-42D7-B020-592EDCD12F91}" dt="2023-01-17T14:14:05.201" v="99"/>
          <ac:spMkLst>
            <pc:docMk/>
            <pc:sldMk cId="1909638311" sldId="262"/>
            <ac:spMk id="2" creationId="{A3D73E2E-268A-343D-13AE-178BE870B81B}"/>
          </ac:spMkLst>
        </pc:spChg>
        <pc:spChg chg="del">
          <ac:chgData name="Alfred Smith" userId="3c60a3631c0db8ad" providerId="LiveId" clId="{588FB853-42E6-42D7-B020-592EDCD12F91}" dt="2023-01-17T14:13:29.796" v="86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1909638311" sldId="262"/>
            <ac:picMk id="17" creationId="{A3DFB8CD-5AA6-6165-D223-FDE699D7013C}"/>
          </ac:picMkLst>
        </pc:picChg>
      </pc:sldChg>
      <pc:sldChg chg="addSp delSp modSp mod modTransition modAnim">
        <pc:chgData name="Alfred Smith" userId="3c60a3631c0db8ad" providerId="LiveId" clId="{588FB853-42E6-42D7-B020-592EDCD12F91}" dt="2023-01-17T14:14:08.511" v="101"/>
        <pc:sldMkLst>
          <pc:docMk/>
          <pc:sldMk cId="641208035" sldId="263"/>
        </pc:sldMkLst>
        <pc:spChg chg="add mod">
          <ac:chgData name="Alfred Smith" userId="3c60a3631c0db8ad" providerId="LiveId" clId="{588FB853-42E6-42D7-B020-592EDCD12F91}" dt="2023-01-17T14:14:08.511" v="101"/>
          <ac:spMkLst>
            <pc:docMk/>
            <pc:sldMk cId="641208035" sldId="263"/>
            <ac:spMk id="2" creationId="{68A39129-EAC6-D1F3-23F3-916DA68DF52C}"/>
          </ac:spMkLst>
        </pc:spChg>
        <pc:spChg chg="del">
          <ac:chgData name="Alfred Smith" userId="3c60a3631c0db8ad" providerId="LiveId" clId="{588FB853-42E6-42D7-B020-592EDCD12F91}" dt="2023-01-17T14:13:23.659" v="84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641208035" sldId="263"/>
            <ac:picMk id="12" creationId="{34D29793-15AB-2B28-BC5A-A3D326E9FBE0}"/>
          </ac:picMkLst>
        </pc:picChg>
      </pc:sldChg>
      <pc:sldChg chg="addSp delSp modSp mod modTransition modAnim">
        <pc:chgData name="Alfred Smith" userId="3c60a3631c0db8ad" providerId="LiveId" clId="{588FB853-42E6-42D7-B020-592EDCD12F91}" dt="2023-01-17T14:14:10.455" v="102"/>
        <pc:sldMkLst>
          <pc:docMk/>
          <pc:sldMk cId="4044745628" sldId="264"/>
        </pc:sldMkLst>
        <pc:spChg chg="add mod">
          <ac:chgData name="Alfred Smith" userId="3c60a3631c0db8ad" providerId="LiveId" clId="{588FB853-42E6-42D7-B020-592EDCD12F91}" dt="2023-01-17T14:14:10.455" v="102"/>
          <ac:spMkLst>
            <pc:docMk/>
            <pc:sldMk cId="4044745628" sldId="264"/>
            <ac:spMk id="2" creationId="{50F5DAA6-939C-4BD5-5844-0615CB7B30A5}"/>
          </ac:spMkLst>
        </pc:spChg>
        <pc:spChg chg="del">
          <ac:chgData name="Alfred Smith" userId="3c60a3631c0db8ad" providerId="LiveId" clId="{588FB853-42E6-42D7-B020-592EDCD12F91}" dt="2023-01-17T14:13:21.653" v="83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4044745628" sldId="264"/>
            <ac:picMk id="12" creationId="{8650E1B2-2B1E-976D-8C74-DB1B1AB46CAD}"/>
          </ac:picMkLst>
        </pc:picChg>
      </pc:sldChg>
      <pc:sldChg chg="addSp delSp modSp mod modTransition modAnim">
        <pc:chgData name="Alfred Smith" userId="3c60a3631c0db8ad" providerId="LiveId" clId="{588FB853-42E6-42D7-B020-592EDCD12F91}" dt="2023-01-17T14:14:12.228" v="103"/>
        <pc:sldMkLst>
          <pc:docMk/>
          <pc:sldMk cId="978260341" sldId="265"/>
        </pc:sldMkLst>
        <pc:spChg chg="add mod">
          <ac:chgData name="Alfred Smith" userId="3c60a3631c0db8ad" providerId="LiveId" clId="{588FB853-42E6-42D7-B020-592EDCD12F91}" dt="2023-01-17T14:14:12.228" v="103"/>
          <ac:spMkLst>
            <pc:docMk/>
            <pc:sldMk cId="978260341" sldId="265"/>
            <ac:spMk id="2" creationId="{2C057185-365E-B2C2-AB33-46E36B0FF7D8}"/>
          </ac:spMkLst>
        </pc:spChg>
        <pc:spChg chg="del">
          <ac:chgData name="Alfred Smith" userId="3c60a3631c0db8ad" providerId="LiveId" clId="{588FB853-42E6-42D7-B020-592EDCD12F91}" dt="2023-01-17T14:13:19.165" v="82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978260341" sldId="265"/>
            <ac:picMk id="8" creationId="{5EB5DA98-D9A6-858B-91BB-C8467BCBDBA3}"/>
          </ac:picMkLst>
        </pc:picChg>
      </pc:sldChg>
      <pc:sldChg chg="addSp delSp modSp mod modTransition modAnim">
        <pc:chgData name="Alfred Smith" userId="3c60a3631c0db8ad" providerId="LiveId" clId="{588FB853-42E6-42D7-B020-592EDCD12F91}" dt="2023-01-17T14:14:13.937" v="104"/>
        <pc:sldMkLst>
          <pc:docMk/>
          <pc:sldMk cId="3575870363" sldId="266"/>
        </pc:sldMkLst>
        <pc:spChg chg="add mod">
          <ac:chgData name="Alfred Smith" userId="3c60a3631c0db8ad" providerId="LiveId" clId="{588FB853-42E6-42D7-B020-592EDCD12F91}" dt="2023-01-17T14:14:13.937" v="104"/>
          <ac:spMkLst>
            <pc:docMk/>
            <pc:sldMk cId="3575870363" sldId="266"/>
            <ac:spMk id="2" creationId="{A61F12B5-23A8-50E3-92E1-5954AAA40445}"/>
          </ac:spMkLst>
        </pc:spChg>
        <pc:spChg chg="del">
          <ac:chgData name="Alfred Smith" userId="3c60a3631c0db8ad" providerId="LiveId" clId="{588FB853-42E6-42D7-B020-592EDCD12F91}" dt="2023-01-17T14:13:17.376" v="81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3575870363" sldId="266"/>
            <ac:picMk id="38" creationId="{B70F5934-2786-9E75-1024-4DE15115F119}"/>
          </ac:picMkLst>
        </pc:picChg>
      </pc:sldChg>
      <pc:sldChg chg="addSp delSp modSp mod modTransition modAnim">
        <pc:chgData name="Alfred Smith" userId="3c60a3631c0db8ad" providerId="LiveId" clId="{588FB853-42E6-42D7-B020-592EDCD12F91}" dt="2023-01-17T14:13:59.420" v="96"/>
        <pc:sldMkLst>
          <pc:docMk/>
          <pc:sldMk cId="398597380" sldId="267"/>
        </pc:sldMkLst>
        <pc:spChg chg="add mod">
          <ac:chgData name="Alfred Smith" userId="3c60a3631c0db8ad" providerId="LiveId" clId="{588FB853-42E6-42D7-B020-592EDCD12F91}" dt="2023-01-17T14:13:59.420" v="96"/>
          <ac:spMkLst>
            <pc:docMk/>
            <pc:sldMk cId="398597380" sldId="267"/>
            <ac:spMk id="2" creationId="{D8DCBA09-7126-3C0E-AA06-36330011A511}"/>
          </ac:spMkLst>
        </pc:spChg>
        <pc:spChg chg="del">
          <ac:chgData name="Alfred Smith" userId="3c60a3631c0db8ad" providerId="LiveId" clId="{588FB853-42E6-42D7-B020-592EDCD12F91}" dt="2023-01-17T14:13:35.091" v="89" actId="478"/>
          <ac:spMkLst>
            <pc:docMk/>
            <pc:sldMk cId="398597380" sldId="267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398597380" sldId="267"/>
            <ac:picMk id="16" creationId="{DE618731-6C04-E92C-C82C-B40E5C59905A}"/>
          </ac:picMkLst>
        </pc:pic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4120481681" sldId="270"/>
        </pc:sldMkLst>
        <pc:spChg chg="mod">
          <ac:chgData name="Alfred Smith" userId="3c60a3631c0db8ad" providerId="LiveId" clId="{588FB853-42E6-42D7-B020-592EDCD12F91}" dt="2023-01-17T14:09:28.286" v="11" actId="1076"/>
          <ac:spMkLst>
            <pc:docMk/>
            <pc:sldMk cId="4120481681" sldId="270"/>
            <ac:spMk id="3" creationId="{9DD75F01-5260-9004-9286-94D68F74FDD5}"/>
          </ac:spMkLst>
        </pc:sp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939110669" sldId="271"/>
        </pc:sldMkLst>
        <pc:spChg chg="mod">
          <ac:chgData name="Alfred Smith" userId="3c60a3631c0db8ad" providerId="LiveId" clId="{588FB853-42E6-42D7-B020-592EDCD12F91}" dt="2023-01-17T14:10:48.875" v="28"/>
          <ac:spMkLst>
            <pc:docMk/>
            <pc:sldMk cId="939110669" sldId="271"/>
            <ac:spMk id="2" creationId="{A99332E5-3A3F-73FB-9DF0-671B60C12417}"/>
          </ac:spMkLst>
        </pc:sp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4024569785" sldId="272"/>
        </pc:sldMkLst>
        <pc:spChg chg="mod">
          <ac:chgData name="Alfred Smith" userId="3c60a3631c0db8ad" providerId="LiveId" clId="{588FB853-42E6-42D7-B020-592EDCD12F91}" dt="2023-01-17T14:10:54.598" v="32"/>
          <ac:spMkLst>
            <pc:docMk/>
            <pc:sldMk cId="4024569785" sldId="272"/>
            <ac:spMk id="2" creationId="{D8B893E5-3D60-941B-8E70-BDFF0774A348}"/>
          </ac:spMkLst>
        </pc:sp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487179600" sldId="273"/>
        </pc:sldMkLst>
        <pc:spChg chg="mod">
          <ac:chgData name="Alfred Smith" userId="3c60a3631c0db8ad" providerId="LiveId" clId="{588FB853-42E6-42D7-B020-592EDCD12F91}" dt="2023-01-17T14:10:59.296" v="33"/>
          <ac:spMkLst>
            <pc:docMk/>
            <pc:sldMk cId="487179600" sldId="273"/>
            <ac:spMk id="2" creationId="{FD463F21-DFBC-58C0-E753-D148A1962C5E}"/>
          </ac:spMkLst>
        </pc:sp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2168401200" sldId="274"/>
        </pc:sldMkLst>
        <pc:spChg chg="mod">
          <ac:chgData name="Alfred Smith" userId="3c60a3631c0db8ad" providerId="LiveId" clId="{588FB853-42E6-42D7-B020-592EDCD12F91}" dt="2023-01-17T14:11:06.903" v="35"/>
          <ac:spMkLst>
            <pc:docMk/>
            <pc:sldMk cId="2168401200" sldId="274"/>
            <ac:spMk id="2" creationId="{35EBD1A7-76C6-F4EC-8059-2AC187533393}"/>
          </ac:spMkLst>
        </pc:sp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2996969115" sldId="275"/>
        </pc:sldMkLst>
        <pc:spChg chg="mod">
          <ac:chgData name="Alfred Smith" userId="3c60a3631c0db8ad" providerId="LiveId" clId="{588FB853-42E6-42D7-B020-592EDCD12F91}" dt="2023-01-17T14:11:09.912" v="36"/>
          <ac:spMkLst>
            <pc:docMk/>
            <pc:sldMk cId="2996969115" sldId="275"/>
            <ac:spMk id="2" creationId="{374E3D6F-5C9F-FAA0-7592-3EE552E2791E}"/>
          </ac:spMkLst>
        </pc:sp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2390376940" sldId="276"/>
        </pc:sldMkLst>
        <pc:spChg chg="mod">
          <ac:chgData name="Alfred Smith" userId="3c60a3631c0db8ad" providerId="LiveId" clId="{588FB853-42E6-42D7-B020-592EDCD12F91}" dt="2023-01-17T14:11:14.341" v="37"/>
          <ac:spMkLst>
            <pc:docMk/>
            <pc:sldMk cId="2390376940" sldId="276"/>
            <ac:spMk id="3" creationId="{3526FAA4-7428-4FA1-63E5-7069E79511D3}"/>
          </ac:spMkLst>
        </pc:sp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4265919077" sldId="277"/>
        </pc:sldMkLst>
        <pc:spChg chg="mod">
          <ac:chgData name="Alfred Smith" userId="3c60a3631c0db8ad" providerId="LiveId" clId="{588FB853-42E6-42D7-B020-592EDCD12F91}" dt="2023-01-17T14:11:17.642" v="38"/>
          <ac:spMkLst>
            <pc:docMk/>
            <pc:sldMk cId="4265919077" sldId="277"/>
            <ac:spMk id="2" creationId="{6AC59D69-8571-88CE-91C5-1316898EE1D7}"/>
          </ac:spMkLst>
        </pc:sp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717222414" sldId="278"/>
        </pc:sldMkLst>
        <pc:spChg chg="mod">
          <ac:chgData name="Alfred Smith" userId="3c60a3631c0db8ad" providerId="LiveId" clId="{588FB853-42E6-42D7-B020-592EDCD12F91}" dt="2023-01-17T14:10:33.327" v="27" actId="20577"/>
          <ac:spMkLst>
            <pc:docMk/>
            <pc:sldMk cId="717222414" sldId="278"/>
            <ac:spMk id="2" creationId="{F33D66C5-E783-29B3-8420-E3D4785EF322}"/>
          </ac:spMkLst>
        </pc:spChg>
      </pc:sldChg>
      <pc:sldChg chg="addSp delSp modSp mod modTransition modAnim">
        <pc:chgData name="Alfred Smith" userId="3c60a3631c0db8ad" providerId="LiveId" clId="{588FB853-42E6-42D7-B020-592EDCD12F91}" dt="2023-01-17T14:14:33.819" v="113"/>
        <pc:sldMkLst>
          <pc:docMk/>
          <pc:sldMk cId="3758534482" sldId="281"/>
        </pc:sldMkLst>
        <pc:spChg chg="add mod">
          <ac:chgData name="Alfred Smith" userId="3c60a3631c0db8ad" providerId="LiveId" clId="{588FB853-42E6-42D7-B020-592EDCD12F91}" dt="2023-01-17T14:14:33.819" v="113"/>
          <ac:spMkLst>
            <pc:docMk/>
            <pc:sldMk cId="3758534482" sldId="281"/>
            <ac:spMk id="2" creationId="{9C3F4B84-78AC-832A-5BA5-676E388AEF8B}"/>
          </ac:spMkLst>
        </pc:spChg>
        <pc:spChg chg="del">
          <ac:chgData name="Alfred Smith" userId="3c60a3631c0db8ad" providerId="LiveId" clId="{588FB853-42E6-42D7-B020-592EDCD12F91}" dt="2023-01-17T14:12:58.881" v="72" actId="478"/>
          <ac:spMkLst>
            <pc:docMk/>
            <pc:sldMk cId="3758534482" sldId="281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3758534482" sldId="281"/>
            <ac:picMk id="29" creationId="{FE2623B8-6146-9C1C-2018-FDAF5E94A96C}"/>
          </ac:picMkLst>
        </pc:pic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3219145395" sldId="282"/>
        </pc:sldMkLst>
        <pc:spChg chg="mod">
          <ac:chgData name="Alfred Smith" userId="3c60a3631c0db8ad" providerId="LiveId" clId="{588FB853-42E6-42D7-B020-592EDCD12F91}" dt="2023-01-17T14:12:23.572" v="70" actId="20577"/>
          <ac:spMkLst>
            <pc:docMk/>
            <pc:sldMk cId="3219145395" sldId="282"/>
            <ac:spMk id="4" creationId="{19628B6B-7F1F-1C7D-5609-19BD79E699BC}"/>
          </ac:spMkLst>
        </pc:spChg>
      </pc:sldChg>
      <pc:sldChg chg="addSp delSp modSp mod modTransition modAnim">
        <pc:chgData name="Alfred Smith" userId="3c60a3631c0db8ad" providerId="LiveId" clId="{588FB853-42E6-42D7-B020-592EDCD12F91}" dt="2023-01-17T14:14:16.545" v="105"/>
        <pc:sldMkLst>
          <pc:docMk/>
          <pc:sldMk cId="3166251957" sldId="283"/>
        </pc:sldMkLst>
        <pc:spChg chg="add mod">
          <ac:chgData name="Alfred Smith" userId="3c60a3631c0db8ad" providerId="LiveId" clId="{588FB853-42E6-42D7-B020-592EDCD12F91}" dt="2023-01-17T14:14:16.545" v="105"/>
          <ac:spMkLst>
            <pc:docMk/>
            <pc:sldMk cId="3166251957" sldId="283"/>
            <ac:spMk id="2" creationId="{5C5261D7-E68D-F88F-F9E9-63EEA36A70D7}"/>
          </ac:spMkLst>
        </pc:spChg>
        <pc:spChg chg="del">
          <ac:chgData name="Alfred Smith" userId="3c60a3631c0db8ad" providerId="LiveId" clId="{588FB853-42E6-42D7-B020-592EDCD12F91}" dt="2023-01-17T14:13:14.775" v="80" actId="478"/>
          <ac:spMkLst>
            <pc:docMk/>
            <pc:sldMk cId="3166251957" sldId="283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3166251957" sldId="283"/>
            <ac:picMk id="23" creationId="{F5F2FEA7-59E1-8E61-4248-311D14BE4CAE}"/>
          </ac:picMkLst>
        </pc:pic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3922583308" sldId="284"/>
        </pc:sldMkLst>
        <pc:spChg chg="mod">
          <ac:chgData name="Alfred Smith" userId="3c60a3631c0db8ad" providerId="LiveId" clId="{588FB853-42E6-42D7-B020-592EDCD12F91}" dt="2023-01-17T14:11:33.594" v="51" actId="14100"/>
          <ac:spMkLst>
            <pc:docMk/>
            <pc:sldMk cId="3922583308" sldId="284"/>
            <ac:spMk id="2" creationId="{0E9F37B4-D251-12EB-9D47-4502858C8647}"/>
          </ac:spMkLst>
        </pc:spChg>
      </pc:sldChg>
      <pc:sldChg chg="addSp delSp modSp mod modTransition modAnim">
        <pc:chgData name="Alfred Smith" userId="3c60a3631c0db8ad" providerId="LiveId" clId="{588FB853-42E6-42D7-B020-592EDCD12F91}" dt="2023-01-17T14:14:18.145" v="106"/>
        <pc:sldMkLst>
          <pc:docMk/>
          <pc:sldMk cId="1522780631" sldId="285"/>
        </pc:sldMkLst>
        <pc:spChg chg="add mod">
          <ac:chgData name="Alfred Smith" userId="3c60a3631c0db8ad" providerId="LiveId" clId="{588FB853-42E6-42D7-B020-592EDCD12F91}" dt="2023-01-17T14:14:18.145" v="106"/>
          <ac:spMkLst>
            <pc:docMk/>
            <pc:sldMk cId="1522780631" sldId="285"/>
            <ac:spMk id="2" creationId="{EB43771F-CA64-4E77-A171-C2422C3CC4BB}"/>
          </ac:spMkLst>
        </pc:spChg>
        <pc:spChg chg="del">
          <ac:chgData name="Alfred Smith" userId="3c60a3631c0db8ad" providerId="LiveId" clId="{588FB853-42E6-42D7-B020-592EDCD12F91}" dt="2023-01-17T14:13:12.213" v="79" actId="478"/>
          <ac:spMkLst>
            <pc:docMk/>
            <pc:sldMk cId="1522780631" sldId="285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1522780631" sldId="285"/>
            <ac:picMk id="10" creationId="{244C6174-9A01-0407-A44D-7CAD307CBBF6}"/>
          </ac:picMkLst>
        </pc:pic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1850742486" sldId="286"/>
        </pc:sldMkLst>
        <pc:spChg chg="mod">
          <ac:chgData name="Alfred Smith" userId="3c60a3631c0db8ad" providerId="LiveId" clId="{588FB853-42E6-42D7-B020-592EDCD12F91}" dt="2023-01-17T14:11:40.783" v="53" actId="14100"/>
          <ac:spMkLst>
            <pc:docMk/>
            <pc:sldMk cId="1850742486" sldId="286"/>
            <ac:spMk id="2" creationId="{6B6CC85A-3D64-907F-056E-A3C5345D04A1}"/>
          </ac:spMkLst>
        </pc:sp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1828872212" sldId="288"/>
        </pc:sldMkLst>
        <pc:spChg chg="mod">
          <ac:chgData name="Alfred Smith" userId="3c60a3631c0db8ad" providerId="LiveId" clId="{588FB853-42E6-42D7-B020-592EDCD12F91}" dt="2023-01-17T14:11:51.380" v="57" actId="14100"/>
          <ac:spMkLst>
            <pc:docMk/>
            <pc:sldMk cId="1828872212" sldId="288"/>
            <ac:spMk id="2" creationId="{6876E6DE-DC9B-C49E-EEB7-ED219196243A}"/>
          </ac:spMkLst>
        </pc:spChg>
      </pc:sldChg>
      <pc:sldChg chg="addSp delSp modSp mod modTransition modAnim">
        <pc:chgData name="Alfred Smith" userId="3c60a3631c0db8ad" providerId="LiveId" clId="{588FB853-42E6-42D7-B020-592EDCD12F91}" dt="2023-01-17T14:14:23.048" v="107"/>
        <pc:sldMkLst>
          <pc:docMk/>
          <pc:sldMk cId="2219299321" sldId="293"/>
        </pc:sldMkLst>
        <pc:spChg chg="add mod">
          <ac:chgData name="Alfred Smith" userId="3c60a3631c0db8ad" providerId="LiveId" clId="{588FB853-42E6-42D7-B020-592EDCD12F91}" dt="2023-01-17T14:14:23.048" v="107"/>
          <ac:spMkLst>
            <pc:docMk/>
            <pc:sldMk cId="2219299321" sldId="293"/>
            <ac:spMk id="2" creationId="{99E05663-7D6F-13FF-59C1-7B942C17A964}"/>
          </ac:spMkLst>
        </pc:spChg>
        <pc:spChg chg="del">
          <ac:chgData name="Alfred Smith" userId="3c60a3631c0db8ad" providerId="LiveId" clId="{588FB853-42E6-42D7-B020-592EDCD12F91}" dt="2023-01-17T14:13:10.402" v="78" actId="478"/>
          <ac:spMkLst>
            <pc:docMk/>
            <pc:sldMk cId="2219299321" sldId="293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2219299321" sldId="293"/>
            <ac:picMk id="22" creationId="{6201E2C5-9C47-E054-8732-3AC0F8A85776}"/>
          </ac:picMkLst>
        </pc:pic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2859407553" sldId="294"/>
        </pc:sldMkLst>
        <pc:spChg chg="mod">
          <ac:chgData name="Alfred Smith" userId="3c60a3631c0db8ad" providerId="LiveId" clId="{588FB853-42E6-42D7-B020-592EDCD12F91}" dt="2023-01-17T14:11:46.346" v="55" actId="14100"/>
          <ac:spMkLst>
            <pc:docMk/>
            <pc:sldMk cId="2859407553" sldId="294"/>
            <ac:spMk id="2" creationId="{D3EC4F38-0080-7D14-E1B6-864AFD92ABE4}"/>
          </ac:spMkLst>
        </pc:spChg>
      </pc:sldChg>
      <pc:sldChg chg="addSp delSp modSp mod modTransition modAnim">
        <pc:chgData name="Alfred Smith" userId="3c60a3631c0db8ad" providerId="LiveId" clId="{588FB853-42E6-42D7-B020-592EDCD12F91}" dt="2023-01-17T14:14:24.849" v="108"/>
        <pc:sldMkLst>
          <pc:docMk/>
          <pc:sldMk cId="3279066978" sldId="295"/>
        </pc:sldMkLst>
        <pc:spChg chg="add mod">
          <ac:chgData name="Alfred Smith" userId="3c60a3631c0db8ad" providerId="LiveId" clId="{588FB853-42E6-42D7-B020-592EDCD12F91}" dt="2023-01-17T14:14:24.849" v="108"/>
          <ac:spMkLst>
            <pc:docMk/>
            <pc:sldMk cId="3279066978" sldId="295"/>
            <ac:spMk id="2" creationId="{CB5D3FB4-58C2-45B7-356D-50CFDC6F439D}"/>
          </ac:spMkLst>
        </pc:spChg>
        <pc:spChg chg="del">
          <ac:chgData name="Alfred Smith" userId="3c60a3631c0db8ad" providerId="LiveId" clId="{588FB853-42E6-42D7-B020-592EDCD12F91}" dt="2023-01-17T14:13:08.691" v="77" actId="478"/>
          <ac:spMkLst>
            <pc:docMk/>
            <pc:sldMk cId="3279066978" sldId="295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3279066978" sldId="295"/>
            <ac:picMk id="27" creationId="{938DE597-50A5-B427-D7D1-8D79AFB70558}"/>
          </ac:picMkLst>
        </pc:picChg>
      </pc:sldChg>
      <pc:sldChg chg="addSp delSp modSp mod modTransition modAnim">
        <pc:chgData name="Alfred Smith" userId="3c60a3631c0db8ad" providerId="LiveId" clId="{588FB853-42E6-42D7-B020-592EDCD12F91}" dt="2023-01-17T14:14:26.482" v="109"/>
        <pc:sldMkLst>
          <pc:docMk/>
          <pc:sldMk cId="2275280386" sldId="297"/>
        </pc:sldMkLst>
        <pc:spChg chg="add mod">
          <ac:chgData name="Alfred Smith" userId="3c60a3631c0db8ad" providerId="LiveId" clId="{588FB853-42E6-42D7-B020-592EDCD12F91}" dt="2023-01-17T14:14:26.482" v="109"/>
          <ac:spMkLst>
            <pc:docMk/>
            <pc:sldMk cId="2275280386" sldId="297"/>
            <ac:spMk id="2" creationId="{581076FF-E42C-2D2A-F982-CCD136B92990}"/>
          </ac:spMkLst>
        </pc:spChg>
        <pc:spChg chg="del">
          <ac:chgData name="Alfred Smith" userId="3c60a3631c0db8ad" providerId="LiveId" clId="{588FB853-42E6-42D7-B020-592EDCD12F91}" dt="2023-01-17T14:13:06.850" v="76" actId="478"/>
          <ac:spMkLst>
            <pc:docMk/>
            <pc:sldMk cId="2275280386" sldId="297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2275280386" sldId="297"/>
            <ac:picMk id="16" creationId="{5C030C90-E80B-C962-3EBB-2B09005A0A63}"/>
          </ac:picMkLst>
        </pc:pic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2907320217" sldId="298"/>
        </pc:sldMkLst>
        <pc:spChg chg="mod">
          <ac:chgData name="Alfred Smith" userId="3c60a3631c0db8ad" providerId="LiveId" clId="{588FB853-42E6-42D7-B020-592EDCD12F91}" dt="2023-01-17T14:11:57.963" v="59" actId="14100"/>
          <ac:spMkLst>
            <pc:docMk/>
            <pc:sldMk cId="2907320217" sldId="298"/>
            <ac:spMk id="2" creationId="{86E58055-D751-6628-E7F4-95031C4570B8}"/>
          </ac:spMkLst>
        </pc:spChg>
      </pc:sldChg>
      <pc:sldChg chg="addSp delSp modSp mod modTransition modAnim">
        <pc:chgData name="Alfred Smith" userId="3c60a3631c0db8ad" providerId="LiveId" clId="{588FB853-42E6-42D7-B020-592EDCD12F91}" dt="2023-01-17T14:14:28.228" v="110"/>
        <pc:sldMkLst>
          <pc:docMk/>
          <pc:sldMk cId="1492892462" sldId="299"/>
        </pc:sldMkLst>
        <pc:spChg chg="add mod">
          <ac:chgData name="Alfred Smith" userId="3c60a3631c0db8ad" providerId="LiveId" clId="{588FB853-42E6-42D7-B020-592EDCD12F91}" dt="2023-01-17T14:14:28.228" v="110"/>
          <ac:spMkLst>
            <pc:docMk/>
            <pc:sldMk cId="1492892462" sldId="299"/>
            <ac:spMk id="2" creationId="{99A26230-EC84-9630-5571-7D729933B3E2}"/>
          </ac:spMkLst>
        </pc:spChg>
        <pc:spChg chg="del">
          <ac:chgData name="Alfred Smith" userId="3c60a3631c0db8ad" providerId="LiveId" clId="{588FB853-42E6-42D7-B020-592EDCD12F91}" dt="2023-01-17T14:13:05.103" v="75" actId="478"/>
          <ac:spMkLst>
            <pc:docMk/>
            <pc:sldMk cId="1492892462" sldId="299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1492892462" sldId="299"/>
            <ac:picMk id="16" creationId="{A3ECAB25-3628-F467-1B06-E52D84ED4498}"/>
          </ac:picMkLst>
        </pc:pic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2035809900" sldId="300"/>
        </pc:sldMkLst>
        <pc:spChg chg="mod">
          <ac:chgData name="Alfred Smith" userId="3c60a3631c0db8ad" providerId="LiveId" clId="{588FB853-42E6-42D7-B020-592EDCD12F91}" dt="2023-01-17T14:12:03.181" v="61" actId="14100"/>
          <ac:spMkLst>
            <pc:docMk/>
            <pc:sldMk cId="2035809900" sldId="300"/>
            <ac:spMk id="2" creationId="{0752F337-D902-FE97-4174-E3440E7E367D}"/>
          </ac:spMkLst>
        </pc:spChg>
      </pc:sldChg>
      <pc:sldChg chg="addSp delSp modSp mod modTransition modAnim">
        <pc:chgData name="Alfred Smith" userId="3c60a3631c0db8ad" providerId="LiveId" clId="{588FB853-42E6-42D7-B020-592EDCD12F91}" dt="2023-01-17T14:14:30.202" v="111"/>
        <pc:sldMkLst>
          <pc:docMk/>
          <pc:sldMk cId="2702785624" sldId="301"/>
        </pc:sldMkLst>
        <pc:spChg chg="add mod">
          <ac:chgData name="Alfred Smith" userId="3c60a3631c0db8ad" providerId="LiveId" clId="{588FB853-42E6-42D7-B020-592EDCD12F91}" dt="2023-01-17T14:14:30.202" v="111"/>
          <ac:spMkLst>
            <pc:docMk/>
            <pc:sldMk cId="2702785624" sldId="301"/>
            <ac:spMk id="2" creationId="{801C8F48-9AB0-8E7E-7FA6-A7372B383938}"/>
          </ac:spMkLst>
        </pc:spChg>
        <pc:spChg chg="del">
          <ac:chgData name="Alfred Smith" userId="3c60a3631c0db8ad" providerId="LiveId" clId="{588FB853-42E6-42D7-B020-592EDCD12F91}" dt="2023-01-17T14:13:03.431" v="74" actId="478"/>
          <ac:spMkLst>
            <pc:docMk/>
            <pc:sldMk cId="2702785624" sldId="301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2702785624" sldId="301"/>
            <ac:picMk id="19" creationId="{B1C84126-CAF2-8B4A-5580-CBF020CD03E9}"/>
          </ac:picMkLst>
        </pc:pic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453142565" sldId="302"/>
        </pc:sldMkLst>
        <pc:spChg chg="mod">
          <ac:chgData name="Alfred Smith" userId="3c60a3631c0db8ad" providerId="LiveId" clId="{588FB853-42E6-42D7-B020-592EDCD12F91}" dt="2023-01-17T14:12:07.977" v="63" actId="14100"/>
          <ac:spMkLst>
            <pc:docMk/>
            <pc:sldMk cId="453142565" sldId="302"/>
            <ac:spMk id="2" creationId="{16856DFD-F2AD-5B2A-DE04-CB820E8FAFD7}"/>
          </ac:spMkLst>
        </pc:spChg>
      </pc:sldChg>
      <pc:sldChg chg="addSp delSp modSp mod modTransition modAnim">
        <pc:chgData name="Alfred Smith" userId="3c60a3631c0db8ad" providerId="LiveId" clId="{588FB853-42E6-42D7-B020-592EDCD12F91}" dt="2023-01-17T14:14:31.924" v="112"/>
        <pc:sldMkLst>
          <pc:docMk/>
          <pc:sldMk cId="2770769740" sldId="303"/>
        </pc:sldMkLst>
        <pc:spChg chg="add mod">
          <ac:chgData name="Alfred Smith" userId="3c60a3631c0db8ad" providerId="LiveId" clId="{588FB853-42E6-42D7-B020-592EDCD12F91}" dt="2023-01-17T14:14:31.924" v="112"/>
          <ac:spMkLst>
            <pc:docMk/>
            <pc:sldMk cId="2770769740" sldId="303"/>
            <ac:spMk id="2" creationId="{EA910682-6FA0-8662-3A49-63C589C1E2AF}"/>
          </ac:spMkLst>
        </pc:spChg>
        <pc:spChg chg="del">
          <ac:chgData name="Alfred Smith" userId="3c60a3631c0db8ad" providerId="LiveId" clId="{588FB853-42E6-42D7-B020-592EDCD12F91}" dt="2023-01-17T14:13:01.057" v="73" actId="478"/>
          <ac:spMkLst>
            <pc:docMk/>
            <pc:sldMk cId="2770769740" sldId="303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2770769740" sldId="303"/>
            <ac:picMk id="38" creationId="{F25D824A-3C76-141F-149D-8DA4B9FB5813}"/>
          </ac:picMkLst>
        </pc:pic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553228530" sldId="306"/>
        </pc:sldMkLst>
        <pc:spChg chg="mod">
          <ac:chgData name="Alfred Smith" userId="3c60a3631c0db8ad" providerId="LiveId" clId="{588FB853-42E6-42D7-B020-592EDCD12F91}" dt="2023-01-17T14:12:12.767" v="65" actId="14100"/>
          <ac:spMkLst>
            <pc:docMk/>
            <pc:sldMk cId="553228530" sldId="306"/>
            <ac:spMk id="2" creationId="{317E40A9-8499-FAED-4F61-AEF12C20C35F}"/>
          </ac:spMkLst>
        </pc:spChg>
      </pc:sldChg>
      <pc:sldChg chg="addSp delSp modSp mod modTransition modAnim">
        <pc:chgData name="Alfred Smith" userId="3c60a3631c0db8ad" providerId="LiveId" clId="{588FB853-42E6-42D7-B020-592EDCD12F91}" dt="2023-01-17T14:13:56.611" v="94"/>
        <pc:sldMkLst>
          <pc:docMk/>
          <pc:sldMk cId="3353676513" sldId="307"/>
        </pc:sldMkLst>
        <pc:spChg chg="add mod">
          <ac:chgData name="Alfred Smith" userId="3c60a3631c0db8ad" providerId="LiveId" clId="{588FB853-42E6-42D7-B020-592EDCD12F91}" dt="2023-01-17T14:13:56.611" v="94"/>
          <ac:spMkLst>
            <pc:docMk/>
            <pc:sldMk cId="3353676513" sldId="307"/>
            <ac:spMk id="2" creationId="{C03F91E1-31D7-2691-89B8-AE7BCE8CD2D8}"/>
          </ac:spMkLst>
        </pc:spChg>
        <pc:spChg chg="del">
          <ac:chgData name="Alfred Smith" userId="3c60a3631c0db8ad" providerId="LiveId" clId="{588FB853-42E6-42D7-B020-592EDCD12F91}" dt="2023-01-17T14:13:38.835" v="91" actId="478"/>
          <ac:spMkLst>
            <pc:docMk/>
            <pc:sldMk cId="3353676513" sldId="307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3353676513" sldId="307"/>
            <ac:picMk id="48" creationId="{35626762-6B8B-CA6C-4809-FCAA154289D7}"/>
          </ac:picMkLst>
        </pc:pic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4120317827" sldId="308"/>
        </pc:sldMkLst>
        <pc:spChg chg="mod">
          <ac:chgData name="Alfred Smith" userId="3c60a3631c0db8ad" providerId="LiveId" clId="{588FB853-42E6-42D7-B020-592EDCD12F91}" dt="2023-01-17T14:10:24.095" v="22" actId="14100"/>
          <ac:spMkLst>
            <pc:docMk/>
            <pc:sldMk cId="4120317827" sldId="308"/>
            <ac:spMk id="2" creationId="{E3288008-90BA-200F-940C-71636DAD1BD3}"/>
          </ac:spMkLst>
        </pc:spChg>
      </pc:sldChg>
      <pc:sldChg chg="addSp delSp modSp mod modTransition modAnim">
        <pc:chgData name="Alfred Smith" userId="3c60a3631c0db8ad" providerId="LiveId" clId="{588FB853-42E6-42D7-B020-592EDCD12F91}" dt="2023-01-17T14:13:58.057" v="95"/>
        <pc:sldMkLst>
          <pc:docMk/>
          <pc:sldMk cId="2655879905" sldId="309"/>
        </pc:sldMkLst>
        <pc:spChg chg="add mod">
          <ac:chgData name="Alfred Smith" userId="3c60a3631c0db8ad" providerId="LiveId" clId="{588FB853-42E6-42D7-B020-592EDCD12F91}" dt="2023-01-17T14:13:58.057" v="95"/>
          <ac:spMkLst>
            <pc:docMk/>
            <pc:sldMk cId="2655879905" sldId="309"/>
            <ac:spMk id="2" creationId="{5EE76982-696D-FEE0-EC21-4F20E1BC7C4D}"/>
          </ac:spMkLst>
        </pc:spChg>
        <pc:spChg chg="del">
          <ac:chgData name="Alfred Smith" userId="3c60a3631c0db8ad" providerId="LiveId" clId="{588FB853-42E6-42D7-B020-592EDCD12F91}" dt="2023-01-17T14:13:36.792" v="90" actId="478"/>
          <ac:spMkLst>
            <pc:docMk/>
            <pc:sldMk cId="2655879905" sldId="309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2655879905" sldId="309"/>
            <ac:picMk id="16" creationId="{91C61875-ABA4-F266-3F8C-73221D906614}"/>
          </ac:picMkLst>
        </pc:picChg>
      </pc:sldChg>
      <pc:sldChg chg="addSp delSp modSp mod modTransition modAnim">
        <pc:chgData name="Alfred Smith" userId="3c60a3631c0db8ad" providerId="LiveId" clId="{588FB853-42E6-42D7-B020-592EDCD12F91}" dt="2023-01-17T14:14:06.841" v="100"/>
        <pc:sldMkLst>
          <pc:docMk/>
          <pc:sldMk cId="690857818" sldId="310"/>
        </pc:sldMkLst>
        <pc:spChg chg="add mod">
          <ac:chgData name="Alfred Smith" userId="3c60a3631c0db8ad" providerId="LiveId" clId="{588FB853-42E6-42D7-B020-592EDCD12F91}" dt="2023-01-17T14:14:06.841" v="100"/>
          <ac:spMkLst>
            <pc:docMk/>
            <pc:sldMk cId="690857818" sldId="310"/>
            <ac:spMk id="2" creationId="{F15EB35E-EF06-B56A-14B8-92D3CC396EF9}"/>
          </ac:spMkLst>
        </pc:spChg>
        <pc:spChg chg="del">
          <ac:chgData name="Alfred Smith" userId="3c60a3631c0db8ad" providerId="LiveId" clId="{588FB853-42E6-42D7-B020-592EDCD12F91}" dt="2023-01-17T14:13:25.920" v="85" actId="478"/>
          <ac:spMkLst>
            <pc:docMk/>
            <pc:sldMk cId="690857818" sldId="310"/>
            <ac:spMk id="3" creationId="{A58184BD-88F1-BA02-40C1-D8403D0EEC0D}"/>
          </ac:spMkLst>
        </pc:spChg>
        <pc:picChg chg="del">
          <ac:chgData name="Alfred Smith" userId="3c60a3631c0db8ad" providerId="LiveId" clId="{588FB853-42E6-42D7-B020-592EDCD12F91}" dt="2023-01-17T14:12:46.473" v="71"/>
          <ac:picMkLst>
            <pc:docMk/>
            <pc:sldMk cId="690857818" sldId="310"/>
            <ac:picMk id="29" creationId="{64ABCBCF-A3BF-4658-EF0B-9924D595AD27}"/>
          </ac:picMkLst>
        </pc:pic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2611583925" sldId="311"/>
        </pc:sldMkLst>
        <pc:spChg chg="mod">
          <ac:chgData name="Alfred Smith" userId="3c60a3631c0db8ad" providerId="LiveId" clId="{588FB853-42E6-42D7-B020-592EDCD12F91}" dt="2023-01-17T14:10:17.846" v="20" actId="14100"/>
          <ac:spMkLst>
            <pc:docMk/>
            <pc:sldMk cId="2611583925" sldId="311"/>
            <ac:spMk id="2" creationId="{653AEE63-EBE8-A4B5-BE7F-2BED6511307E}"/>
          </ac:spMkLst>
        </pc:spChg>
      </pc:sldChg>
      <pc:sldChg chg="modSp mod modTransition">
        <pc:chgData name="Alfred Smith" userId="3c60a3631c0db8ad" providerId="LiveId" clId="{588FB853-42E6-42D7-B020-592EDCD12F91}" dt="2023-01-17T14:12:46.473" v="71"/>
        <pc:sldMkLst>
          <pc:docMk/>
          <pc:sldMk cId="2165837812" sldId="312"/>
        </pc:sldMkLst>
        <pc:spChg chg="mod">
          <ac:chgData name="Alfred Smith" userId="3c60a3631c0db8ad" providerId="LiveId" clId="{588FB853-42E6-42D7-B020-592EDCD12F91}" dt="2023-01-17T14:11:03.120" v="34"/>
          <ac:spMkLst>
            <pc:docMk/>
            <pc:sldMk cId="2165837812" sldId="312"/>
            <ac:spMk id="2" creationId="{F33D66C5-E783-29B3-8420-E3D4785EF3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43 </a:t>
            </a:r>
            <a:r>
              <a:rPr lang="en-IN" sz="1200" b="1" i="0" u="none" strike="noStrike" baseline="0" dirty="0">
                <a:latin typeface="TimesNewRomanPS-BoldMT"/>
              </a:rPr>
              <a:t>Garden of Gethsemane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FF32D-601C-14CE-3389-B7D5D9135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81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D66C5-E783-29B3-8420-E3D4785EF32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22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John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4Then Pilate went out again, and said to them, “Behold, I bring him out to you, that you may know that I find no basis for a charge against him.”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068114-4308-2064-C547-B0C3005DBFB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08F5A-BEFD-E189-1A3F-ABEB9CDB7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6171" y="0"/>
            <a:ext cx="1312817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9332E5-3A3F-73FB-9DF0-671B60C1241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5Jesus therefore came out, wearing the crown of thorns and the purple garment. Pilate said to them, “Behold, the man!”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A89E70-876D-0955-B34A-163E7F554AB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674F0-9F5D-4E23-2977-E01D9BD6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B893E5-3D60-941B-8E70-BDFF0774A34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6When therefore the chief priests and the officers saw him, they shouted, saying, “Crucify! Crucify!”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73E2E-268A-343D-13AE-178BE870B81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45B42-364A-D6BA-E463-C898582B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952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463F21-DFBC-58C0-E753-D148A1962C5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Pilate said to them, “Take him yourselves and crucify him, for I find no basis for a charge against him.”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EB35E-EF06-B56A-14B8-92D3CC396EF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90857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FF32D-601C-14CE-3389-B7D5D9135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81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D66C5-E783-29B3-8420-E3D4785EF32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37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7The Jews answered him, “We have a law, and by our law he ought to die, because he made himself the Son of God.”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39129-EAC6-D1F3-23F3-916DA68DF52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53499-65AE-3EA2-F200-5F5C1FCE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175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02084B-39E2-1849-46C8-C3357A360A8C}"/>
              </a:ext>
            </a:extLst>
          </p:cNvPr>
          <p:cNvSpPr txBox="1"/>
          <p:nvPr/>
        </p:nvSpPr>
        <p:spPr>
          <a:xfrm>
            <a:off x="513633" y="4145620"/>
            <a:ext cx="11490247" cy="2712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again before Pilate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John 19:4-15; Matthew 27:15-26, 31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84ECEC-1392-16FA-3639-D6354AEDC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056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BD1A7-76C6-F4EC-8059-2AC18753339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8When therefore Pilate heard this saying, he was more afraid. 9He entered into the Praetorium again, and said to Jesus, “Where are you from?” But Jesus gave him no answer. </a:t>
            </a:r>
            <a:endParaRPr lang="en-IN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F5DAA6-939C-4BD5-5844-0615CB7B30A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C52716-D019-25ED-3E9B-66786251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919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E3D6F-5C9F-FAA0-7592-3EE552E2791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19:8,9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10Pilate therefore said to him, “Aren’t you speaking to me? Don’t you know that I have power to release you and have power to crucify you?”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57185-365E-B2C2-AB33-46E36B0FF7D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B94635-0603-BB3D-AEA5-B3D547DA7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970" y="-1387832"/>
            <a:ext cx="16811624" cy="9084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26FAA4-7428-4FA1-63E5-7069E79511D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11Jesus answered,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“You would have no power at all against me, unless it were given to you from above. Therefore he who delivered me to you has greater sin.”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F12B5-23A8-50E3-92E1-5954AAA4044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EF894-15DC-E1AA-C6A5-1F035E4AF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5097"/>
            <a:ext cx="12192000" cy="7243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59D69-8571-88CE-91C5-1316898EE1D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sz="4800" b="1" i="0" cap="all" dirty="0">
                <a:solidFill>
                  <a:srgbClr val="121212"/>
                </a:solidFill>
                <a:effectLst/>
                <a:latin typeface="ArialMT"/>
              </a:rPr>
              <a:t>MATTHEW 27</a:t>
            </a:r>
          </a:p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15Now at the feast the governor was accustomed to release to the multitude one prisoner whom they desired.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5261D7-E68D-F88F-F9E9-63EEA36A70D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5F522-779B-AFA9-3319-407D79E04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186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F37B4-D251-12EB-9D47-4502858C8647}"/>
              </a:ext>
            </a:extLst>
          </p:cNvPr>
          <p:cNvSpPr txBox="1"/>
          <p:nvPr/>
        </p:nvSpPr>
        <p:spPr>
          <a:xfrm>
            <a:off x="2060221" y="205883"/>
            <a:ext cx="3394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16They had then a notable prisoner called Barabbas.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43771F-CA64-4E77-A171-C2422C3CC4B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Jesus again before Pilate - John 19:4-15; Matthew 27:15-26, 31 </a:t>
            </a:r>
            <a:endParaRPr lang="en-IN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4AE3C7-8A16-10F4-9FCB-6E9F1BE12954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244FF-3009-234E-32B0-99F0920B8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0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6CC85A-3D64-907F-056E-A3C5345D04A1}"/>
              </a:ext>
            </a:extLst>
          </p:cNvPr>
          <p:cNvSpPr txBox="1"/>
          <p:nvPr/>
        </p:nvSpPr>
        <p:spPr>
          <a:xfrm>
            <a:off x="663907" y="242953"/>
            <a:ext cx="3362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20Now the chief priests and the elders persuaded the multitudes to ask for Barabbas and destroy Jesus.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05663-7D6F-13FF-59C1-7B942C17A964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1E6D0-8363-593F-75F0-8EFC5B2C5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95"/>
            <a:ext cx="12192000" cy="7419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EC4F38-0080-7D14-E1B6-864AFD92ABE4}"/>
              </a:ext>
            </a:extLst>
          </p:cNvPr>
          <p:cNvSpPr txBox="1"/>
          <p:nvPr/>
        </p:nvSpPr>
        <p:spPr>
          <a:xfrm>
            <a:off x="663907" y="242953"/>
            <a:ext cx="3827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21But the governor answered them, “Which of the two do you want me to release to you?”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They said, “Barabbas!”</a:t>
            </a: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5D3FB4-58C2-45B7-356D-50CFDC6F439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4BDAD-286F-C2FF-2383-71D05C524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109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6E6DE-DC9B-C49E-EEB7-ED219196243A}"/>
              </a:ext>
            </a:extLst>
          </p:cNvPr>
          <p:cNvSpPr txBox="1"/>
          <p:nvPr/>
        </p:nvSpPr>
        <p:spPr>
          <a:xfrm>
            <a:off x="663907" y="242953"/>
            <a:ext cx="3523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22Pilate said to them, “What then shall I do to Jesus who is called Christ?”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They all said to him, “Let him be crucified!”</a:t>
            </a: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076FF-E42C-2D2A-F982-CCD136B9299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75280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5FEE8-B6FC-5B9C-C60C-01C376C41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74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E58055-D751-6628-E7F4-95031C4570B8}"/>
              </a:ext>
            </a:extLst>
          </p:cNvPr>
          <p:cNvSpPr txBox="1"/>
          <p:nvPr/>
        </p:nvSpPr>
        <p:spPr>
          <a:xfrm>
            <a:off x="663907" y="242953"/>
            <a:ext cx="3539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320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23But the governor said, “Why? What evil has he done?”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But they cried out exceedingly, saying, “Let him be crucified!”</a:t>
            </a: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A26230-EC84-9630-5571-7D729933B3E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2892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CE16FD-7A47-2196-28DF-F325711EA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356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52F337-D902-FE97-4174-E3440E7E367D}"/>
              </a:ext>
            </a:extLst>
          </p:cNvPr>
          <p:cNvSpPr txBox="1"/>
          <p:nvPr/>
        </p:nvSpPr>
        <p:spPr>
          <a:xfrm>
            <a:off x="663907" y="242953"/>
            <a:ext cx="3250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09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24So when Pilate saw that nothing was being gained, but rather that a disturbance was starting, he took water and washed his hands before the multitude, saying, “I am innocent of the blood of this righteous person. You see to it.”</a:t>
            </a:r>
            <a:endParaRPr lang="en-IN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1C8F48-9AB0-8E7E-7FA6-A7372B38393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02785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357671-D2C4-C096-87DB-8080750E9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1751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D75F01-5260-9004-9286-94D68F74FDD5}"/>
              </a:ext>
            </a:extLst>
          </p:cNvPr>
          <p:cNvSpPr txBox="1"/>
          <p:nvPr/>
        </p:nvSpPr>
        <p:spPr>
          <a:xfrm>
            <a:off x="513633" y="4145620"/>
            <a:ext cx="11490247" cy="2712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again before Pilate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John 19:4-15; Matthew 27:15-26, 31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38B08-747F-D910-87E6-DCB1CF4FA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471" y="0"/>
            <a:ext cx="130509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856DFD-F2AD-5B2A-DE04-CB820E8FAFD7}"/>
              </a:ext>
            </a:extLst>
          </p:cNvPr>
          <p:cNvSpPr txBox="1"/>
          <p:nvPr/>
        </p:nvSpPr>
        <p:spPr>
          <a:xfrm>
            <a:off x="663907" y="242953"/>
            <a:ext cx="3346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142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25All the people answered, “May his blood be on us and on our children!”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910682-6FA0-8662-3A49-63C589C1E2A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70769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67455-AF8E-04FE-4326-6C3CA8F91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5337"/>
            <a:ext cx="12192000" cy="7163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7E40A9-8499-FAED-4F61-AEF12C20C35F}"/>
              </a:ext>
            </a:extLst>
          </p:cNvPr>
          <p:cNvSpPr txBox="1"/>
          <p:nvPr/>
        </p:nvSpPr>
        <p:spPr>
          <a:xfrm>
            <a:off x="663907" y="242953"/>
            <a:ext cx="3603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28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19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 16So then he delivered him to them to be crucified.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3F4B84-78AC-832A-5BA5-676E388AEF8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58534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E54CA-8C31-28F7-DCCD-EC9563BF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175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628B6B-7F1F-1C7D-5609-19BD79E699B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4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4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(</a:t>
            </a:r>
            <a:r>
              <a:rPr lang="en-IN" sz="5400" dirty="0"/>
              <a:t>Jesus was sent from Herod back to Pilate.)</a:t>
            </a:r>
            <a:r>
              <a:rPr lang="en-IN" sz="2400" dirty="0"/>
              <a:t>Matt 27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19While he was sitting on the judgment seat, his wife sent to him, saying,</a:t>
            </a:r>
            <a:endParaRPr lang="en-IN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F91E1-31D7-2691-89B8-AE7BCE8CD2D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5367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E2ED7-1260-AA7F-0AE4-EC17B1DDF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1402"/>
            <a:ext cx="12192000" cy="7109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3AEE63-EBE8-A4B5-BE7F-2BED6511307E}"/>
              </a:ext>
            </a:extLst>
          </p:cNvPr>
          <p:cNvSpPr txBox="1"/>
          <p:nvPr/>
        </p:nvSpPr>
        <p:spPr>
          <a:xfrm>
            <a:off x="663907" y="242953"/>
            <a:ext cx="3458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583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 “Have nothing to do with that righteous man, for I have suffered many things today in a dream because of him.”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E76982-696D-FEE0-EC21-4F20E1BC7C4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5879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E2ED7-1260-AA7F-0AE4-EC17B1DDF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59" y="-238703"/>
            <a:ext cx="13946659" cy="8132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288008-90BA-200F-940C-71636DAD1BD3}"/>
              </a:ext>
            </a:extLst>
          </p:cNvPr>
          <p:cNvSpPr txBox="1"/>
          <p:nvPr/>
        </p:nvSpPr>
        <p:spPr>
          <a:xfrm>
            <a:off x="663907" y="242953"/>
            <a:ext cx="3603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317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u="none" strike="noStrike" baseline="0" dirty="0">
                <a:latin typeface="TimesNewRomanPSMT"/>
              </a:rPr>
              <a:t>John 19: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12At this, Pilate was seeking to release him,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DCBA09-7126-3C0E-AA06-36330011A511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8597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826</Words>
  <Application>Microsoft Office PowerPoint</Application>
  <PresentationFormat>Widescreen</PresentationFormat>
  <Paragraphs>88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43-6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2023-01-25T14:54:18Z</dcterms:modified>
</cp:coreProperties>
</file>