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310" r:id="rId5"/>
    <p:sldId id="311" r:id="rId6"/>
    <p:sldId id="312" r:id="rId7"/>
    <p:sldId id="260" r:id="rId8"/>
    <p:sldId id="271" r:id="rId9"/>
    <p:sldId id="261" r:id="rId10"/>
    <p:sldId id="272" r:id="rId11"/>
    <p:sldId id="263" r:id="rId12"/>
    <p:sldId id="274" r:id="rId13"/>
    <p:sldId id="264" r:id="rId14"/>
    <p:sldId id="275" r:id="rId15"/>
    <p:sldId id="265" r:id="rId16"/>
    <p:sldId id="330" r:id="rId17"/>
    <p:sldId id="327" r:id="rId18"/>
    <p:sldId id="276" r:id="rId19"/>
    <p:sldId id="266" r:id="rId20"/>
    <p:sldId id="277" r:id="rId21"/>
    <p:sldId id="268" r:id="rId22"/>
    <p:sldId id="279" r:id="rId23"/>
    <p:sldId id="317" r:id="rId24"/>
    <p:sldId id="324" r:id="rId25"/>
    <p:sldId id="318" r:id="rId26"/>
    <p:sldId id="319" r:id="rId27"/>
    <p:sldId id="26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25" r:id="rId36"/>
    <p:sldId id="326" r:id="rId37"/>
    <p:sldId id="287" r:id="rId38"/>
    <p:sldId id="288" r:id="rId39"/>
    <p:sldId id="320" r:id="rId40"/>
    <p:sldId id="321" r:id="rId41"/>
    <p:sldId id="322" r:id="rId42"/>
    <p:sldId id="323" r:id="rId43"/>
    <p:sldId id="328" r:id="rId44"/>
    <p:sldId id="329" r:id="rId45"/>
    <p:sldId id="289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0467" autoAdjust="0"/>
  </p:normalViewPr>
  <p:slideViewPr>
    <p:cSldViewPr snapToGrid="0">
      <p:cViewPr varScale="1">
        <p:scale>
          <a:sx n="80" d="100"/>
          <a:sy n="80" d="100"/>
        </p:scale>
        <p:origin x="5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80D36DB-296D-4E78-BBE4-00212C28FC53}"/>
    <pc:docChg chg="modSld">
      <pc:chgData name="Alfred Smith" userId="3c60a3631c0db8ad" providerId="LiveId" clId="{080D36DB-296D-4E78-BBE4-00212C28FC53}" dt="2023-01-25T14:54:09.964" v="0"/>
      <pc:docMkLst>
        <pc:docMk/>
      </pc:docMkLst>
      <pc:sldChg chg="modSp mod">
        <pc:chgData name="Alfred Smith" userId="3c60a3631c0db8ad" providerId="LiveId" clId="{080D36DB-296D-4E78-BBE4-00212C28FC53}" dt="2023-01-25T14:54:09.964" v="0"/>
        <pc:sldMkLst>
          <pc:docMk/>
          <pc:sldMk cId="1499918570" sldId="257"/>
        </pc:sldMkLst>
        <pc:spChg chg="mod">
          <ac:chgData name="Alfred Smith" userId="3c60a3631c0db8ad" providerId="LiveId" clId="{080D36DB-296D-4E78-BBE4-00212C28FC53}" dt="2023-01-25T14:54:09.96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3B03C352-FBDB-4F18-A7DB-1E8B55FD0FC7}"/>
    <pc:docChg chg="modSld">
      <pc:chgData name="Alfred Smith" userId="3c60a3631c0db8ad" providerId="LiveId" clId="{3B03C352-FBDB-4F18-A7DB-1E8B55FD0FC7}" dt="2023-12-12T06:12:48.443" v="5" actId="20577"/>
      <pc:docMkLst>
        <pc:docMk/>
      </pc:docMkLst>
      <pc:sldChg chg="modSp mod">
        <pc:chgData name="Alfred Smith" userId="3c60a3631c0db8ad" providerId="LiveId" clId="{3B03C352-FBDB-4F18-A7DB-1E8B55FD0FC7}" dt="2023-12-12T06:12:48.443" v="5" actId="20577"/>
        <pc:sldMkLst>
          <pc:docMk/>
          <pc:sldMk cId="3137811553" sldId="268"/>
        </pc:sldMkLst>
        <pc:spChg chg="mod">
          <ac:chgData name="Alfred Smith" userId="3c60a3631c0db8ad" providerId="LiveId" clId="{3B03C352-FBDB-4F18-A7DB-1E8B55FD0FC7}" dt="2023-12-12T06:12:48.443" v="5" actId="20577"/>
          <ac:spMkLst>
            <pc:docMk/>
            <pc:sldMk cId="3137811553" sldId="268"/>
            <ac:spMk id="4" creationId="{EE2AC625-9141-A801-F431-DD5F79396320}"/>
          </ac:spMkLst>
        </pc:spChg>
      </pc:sldChg>
      <pc:sldChg chg="modSp mod">
        <pc:chgData name="Alfred Smith" userId="3c60a3631c0db8ad" providerId="LiveId" clId="{3B03C352-FBDB-4F18-A7DB-1E8B55FD0FC7}" dt="2023-12-12T06:10:21.212" v="2" actId="20577"/>
        <pc:sldMkLst>
          <pc:docMk/>
          <pc:sldMk cId="862437360" sldId="312"/>
        </pc:sldMkLst>
        <pc:spChg chg="mod">
          <ac:chgData name="Alfred Smith" userId="3c60a3631c0db8ad" providerId="LiveId" clId="{3B03C352-FBDB-4F18-A7DB-1E8B55FD0FC7}" dt="2023-12-12T06:10:21.212" v="2" actId="20577"/>
          <ac:spMkLst>
            <pc:docMk/>
            <pc:sldMk cId="862437360" sldId="312"/>
            <ac:spMk id="2" creationId="{5C505AB0-930B-82FD-096B-CDC844DC2237}"/>
          </ac:spMkLst>
        </pc:spChg>
      </pc:sldChg>
    </pc:docChg>
  </pc:docChgLst>
  <pc:docChgLst>
    <pc:chgData name="Alfred Smith" userId="3c60a3631c0db8ad" providerId="LiveId" clId="{D1CF447C-3FC0-435A-B437-2ECB9A4C5254}"/>
    <pc:docChg chg="undo custSel modSld">
      <pc:chgData name="Alfred Smith" userId="3c60a3631c0db8ad" providerId="LiveId" clId="{D1CF447C-3FC0-435A-B437-2ECB9A4C5254}" dt="2023-01-17T14:35:51.624" v="122"/>
      <pc:docMkLst>
        <pc:docMk/>
      </pc:docMkLst>
      <pc:sldChg chg="delSp modTransition modAnim">
        <pc:chgData name="Alfred Smith" userId="3c60a3631c0db8ad" providerId="LiveId" clId="{D1CF447C-3FC0-435A-B437-2ECB9A4C5254}" dt="2023-01-17T14:33:22.280" v="76"/>
        <pc:sldMkLst>
          <pc:docMk/>
          <pc:sldMk cId="1499918570" sldId="257"/>
        </pc:sldMkLst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499918570" sldId="257"/>
            <ac:picMk id="8" creationId="{EB40DE1E-F50E-5113-48A6-36104E23BCC4}"/>
          </ac:picMkLst>
        </pc:picChg>
      </pc:sldChg>
      <pc:sldChg chg="addSp delSp modSp mod modTransition">
        <pc:chgData name="Alfred Smith" userId="3c60a3631c0db8ad" providerId="LiveId" clId="{D1CF447C-3FC0-435A-B437-2ECB9A4C5254}" dt="2023-01-17T14:33:22.280" v="76"/>
        <pc:sldMkLst>
          <pc:docMk/>
          <pc:sldMk cId="3788111665" sldId="258"/>
        </pc:sldMkLst>
        <pc:spChg chg="del">
          <ac:chgData name="Alfred Smith" userId="3c60a3631c0db8ad" providerId="LiveId" clId="{D1CF447C-3FC0-435A-B437-2ECB9A4C5254}" dt="2023-01-17T14:28:49.565" v="11" actId="478"/>
          <ac:spMkLst>
            <pc:docMk/>
            <pc:sldMk cId="3788111665" sldId="258"/>
            <ac:spMk id="2" creationId="{267E76BA-E7DD-193E-3F8E-10277CA48607}"/>
          </ac:spMkLst>
        </pc:spChg>
        <pc:spChg chg="add mod">
          <ac:chgData name="Alfred Smith" userId="3c60a3631c0db8ad" providerId="LiveId" clId="{D1CF447C-3FC0-435A-B437-2ECB9A4C5254}" dt="2023-01-17T14:28:50.315" v="12"/>
          <ac:spMkLst>
            <pc:docMk/>
            <pc:sldMk cId="3788111665" sldId="258"/>
            <ac:spMk id="4" creationId="{BFB20B93-92D0-93C4-4D44-B3F0E68634EC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06.100" v="99"/>
        <pc:sldMkLst>
          <pc:docMk/>
          <pc:sldMk cId="454763615" sldId="259"/>
        </pc:sldMkLst>
        <pc:spChg chg="add mod">
          <ac:chgData name="Alfred Smith" userId="3c60a3631c0db8ad" providerId="LiveId" clId="{D1CF447C-3FC0-435A-B437-2ECB9A4C5254}" dt="2023-01-17T14:35:06.100" v="99"/>
          <ac:spMkLst>
            <pc:docMk/>
            <pc:sldMk cId="454763615" sldId="259"/>
            <ac:spMk id="2" creationId="{AC10270A-ED15-983E-C434-18645520B35D}"/>
          </ac:spMkLst>
        </pc:spChg>
        <pc:spChg chg="del">
          <ac:chgData name="Alfred Smith" userId="3c60a3631c0db8ad" providerId="LiveId" clId="{D1CF447C-3FC0-435A-B437-2ECB9A4C5254}" dt="2023-01-17T14:34:47.700" v="98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454763615" sldId="259"/>
            <ac:picMk id="22" creationId="{15DE4120-3AFA-A1B2-B8AE-505F05D10FAF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09.616" v="101"/>
        <pc:sldMkLst>
          <pc:docMk/>
          <pc:sldMk cId="2346136586" sldId="260"/>
        </pc:sldMkLst>
        <pc:spChg chg="add mod">
          <ac:chgData name="Alfred Smith" userId="3c60a3631c0db8ad" providerId="LiveId" clId="{D1CF447C-3FC0-435A-B437-2ECB9A4C5254}" dt="2023-01-17T14:35:09.616" v="101"/>
          <ac:spMkLst>
            <pc:docMk/>
            <pc:sldMk cId="2346136586" sldId="260"/>
            <ac:spMk id="2" creationId="{332B8834-07F5-1673-60AE-5C6BB4FEE725}"/>
          </ac:spMkLst>
        </pc:spChg>
        <pc:spChg chg="del">
          <ac:chgData name="Alfred Smith" userId="3c60a3631c0db8ad" providerId="LiveId" clId="{D1CF447C-3FC0-435A-B437-2ECB9A4C5254}" dt="2023-01-17T14:34:41.417" v="96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346136586" sldId="260"/>
            <ac:picMk id="19" creationId="{DEEB9B36-C042-A152-9ABE-017C3E84603D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11.254" v="102"/>
        <pc:sldMkLst>
          <pc:docMk/>
          <pc:sldMk cId="4037329247" sldId="261"/>
        </pc:sldMkLst>
        <pc:spChg chg="add mod">
          <ac:chgData name="Alfred Smith" userId="3c60a3631c0db8ad" providerId="LiveId" clId="{D1CF447C-3FC0-435A-B437-2ECB9A4C5254}" dt="2023-01-17T14:35:11.254" v="102"/>
          <ac:spMkLst>
            <pc:docMk/>
            <pc:sldMk cId="4037329247" sldId="261"/>
            <ac:spMk id="2" creationId="{D815D330-BB95-D0FA-47F3-98D900E33A46}"/>
          </ac:spMkLst>
        </pc:spChg>
        <pc:spChg chg="del">
          <ac:chgData name="Alfred Smith" userId="3c60a3631c0db8ad" providerId="LiveId" clId="{D1CF447C-3FC0-435A-B437-2ECB9A4C5254}" dt="2023-01-17T14:34:36.736" v="95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4037329247" sldId="261"/>
            <ac:picMk id="12" creationId="{B11E2CD2-52C2-91BA-825A-62845CCD3C5A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12.844" v="103"/>
        <pc:sldMkLst>
          <pc:docMk/>
          <pc:sldMk cId="641208035" sldId="263"/>
        </pc:sldMkLst>
        <pc:spChg chg="add mod">
          <ac:chgData name="Alfred Smith" userId="3c60a3631c0db8ad" providerId="LiveId" clId="{D1CF447C-3FC0-435A-B437-2ECB9A4C5254}" dt="2023-01-17T14:35:12.844" v="103"/>
          <ac:spMkLst>
            <pc:docMk/>
            <pc:sldMk cId="641208035" sldId="263"/>
            <ac:spMk id="2" creationId="{8C5967F8-6BCB-3C25-B817-BFE771EA0A00}"/>
          </ac:spMkLst>
        </pc:spChg>
        <pc:spChg chg="del">
          <ac:chgData name="Alfred Smith" userId="3c60a3631c0db8ad" providerId="LiveId" clId="{D1CF447C-3FC0-435A-B437-2ECB9A4C5254}" dt="2023-01-17T14:34:34.695" v="9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641208035" sldId="263"/>
            <ac:picMk id="12" creationId="{A5DAB7F6-67A9-3FA4-38C4-D761733BFDFF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14.506" v="104"/>
        <pc:sldMkLst>
          <pc:docMk/>
          <pc:sldMk cId="4044745628" sldId="264"/>
        </pc:sldMkLst>
        <pc:spChg chg="add mod">
          <ac:chgData name="Alfred Smith" userId="3c60a3631c0db8ad" providerId="LiveId" clId="{D1CF447C-3FC0-435A-B437-2ECB9A4C5254}" dt="2023-01-17T14:35:14.506" v="104"/>
          <ac:spMkLst>
            <pc:docMk/>
            <pc:sldMk cId="4044745628" sldId="264"/>
            <ac:spMk id="2" creationId="{A41C74F2-579B-7F64-765A-84840E463DF8}"/>
          </ac:spMkLst>
        </pc:spChg>
        <pc:spChg chg="del">
          <ac:chgData name="Alfred Smith" userId="3c60a3631c0db8ad" providerId="LiveId" clId="{D1CF447C-3FC0-435A-B437-2ECB9A4C5254}" dt="2023-01-17T14:34:28.764" v="9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4044745628" sldId="264"/>
            <ac:picMk id="16" creationId="{1D545300-350C-CDF1-3F27-8315DD44A0F0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16.356" v="105"/>
        <pc:sldMkLst>
          <pc:docMk/>
          <pc:sldMk cId="978260341" sldId="265"/>
        </pc:sldMkLst>
        <pc:spChg chg="add mod">
          <ac:chgData name="Alfred Smith" userId="3c60a3631c0db8ad" providerId="LiveId" clId="{D1CF447C-3FC0-435A-B437-2ECB9A4C5254}" dt="2023-01-17T14:35:16.356" v="105"/>
          <ac:spMkLst>
            <pc:docMk/>
            <pc:sldMk cId="978260341" sldId="265"/>
            <ac:spMk id="2" creationId="{014A7D13-C5C1-003B-E59F-9AE560BA247A}"/>
          </ac:spMkLst>
        </pc:spChg>
        <pc:spChg chg="del">
          <ac:chgData name="Alfred Smith" userId="3c60a3631c0db8ad" providerId="LiveId" clId="{D1CF447C-3FC0-435A-B437-2ECB9A4C5254}" dt="2023-01-17T14:34:26.560" v="9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978260341" sldId="265"/>
            <ac:picMk id="15" creationId="{EE11E9F8-E073-3AE6-A209-E451CC802A8D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19.904" v="107"/>
        <pc:sldMkLst>
          <pc:docMk/>
          <pc:sldMk cId="3575870363" sldId="266"/>
        </pc:sldMkLst>
        <pc:spChg chg="add mod">
          <ac:chgData name="Alfred Smith" userId="3c60a3631c0db8ad" providerId="LiveId" clId="{D1CF447C-3FC0-435A-B437-2ECB9A4C5254}" dt="2023-01-17T14:35:19.904" v="107"/>
          <ac:spMkLst>
            <pc:docMk/>
            <pc:sldMk cId="3575870363" sldId="266"/>
            <ac:spMk id="2" creationId="{7031BA4C-289B-915D-5C49-3F28A3A67CE9}"/>
          </ac:spMkLst>
        </pc:spChg>
        <pc:spChg chg="del">
          <ac:chgData name="Alfred Smith" userId="3c60a3631c0db8ad" providerId="LiveId" clId="{D1CF447C-3FC0-435A-B437-2ECB9A4C5254}" dt="2023-01-17T14:34:19.129" v="90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3575870363" sldId="266"/>
            <ac:picMk id="31" creationId="{50461D6F-E4D9-317E-F66F-8BFD2FD3A825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21.594" v="108"/>
        <pc:sldMkLst>
          <pc:docMk/>
          <pc:sldMk cId="3137811553" sldId="268"/>
        </pc:sldMkLst>
        <pc:spChg chg="add mod">
          <ac:chgData name="Alfred Smith" userId="3c60a3631c0db8ad" providerId="LiveId" clId="{D1CF447C-3FC0-435A-B437-2ECB9A4C5254}" dt="2023-01-17T14:35:21.594" v="108"/>
          <ac:spMkLst>
            <pc:docMk/>
            <pc:sldMk cId="3137811553" sldId="268"/>
            <ac:spMk id="2" creationId="{76C06CCB-A990-F0BC-3882-0FA9ED5A3A89}"/>
          </ac:spMkLst>
        </pc:spChg>
        <pc:spChg chg="del">
          <ac:chgData name="Alfred Smith" userId="3c60a3631c0db8ad" providerId="LiveId" clId="{D1CF447C-3FC0-435A-B437-2ECB9A4C5254}" dt="2023-01-17T14:34:17.325" v="8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3137811553" sldId="268"/>
            <ac:picMk id="18" creationId="{7AB4ADF6-B062-0C8F-66F2-DACAC2D9E316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27.091" v="111"/>
        <pc:sldMkLst>
          <pc:docMk/>
          <pc:sldMk cId="100491716" sldId="269"/>
        </pc:sldMkLst>
        <pc:spChg chg="add mod">
          <ac:chgData name="Alfred Smith" userId="3c60a3631c0db8ad" providerId="LiveId" clId="{D1CF447C-3FC0-435A-B437-2ECB9A4C5254}" dt="2023-01-17T14:35:27.091" v="111"/>
          <ac:spMkLst>
            <pc:docMk/>
            <pc:sldMk cId="100491716" sldId="269"/>
            <ac:spMk id="2" creationId="{774993F2-F9FE-4904-3879-203F7002A8C6}"/>
          </ac:spMkLst>
        </pc:spChg>
        <pc:spChg chg="del">
          <ac:chgData name="Alfred Smith" userId="3c60a3631c0db8ad" providerId="LiveId" clId="{D1CF447C-3FC0-435A-B437-2ECB9A4C5254}" dt="2023-01-17T14:34:09.675" v="86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00491716" sldId="269"/>
            <ac:picMk id="26" creationId="{A816CACF-5416-9B64-8544-79065B835AAC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939110669" sldId="271"/>
        </pc:sldMkLst>
        <pc:spChg chg="mod">
          <ac:chgData name="Alfred Smith" userId="3c60a3631c0db8ad" providerId="LiveId" clId="{D1CF447C-3FC0-435A-B437-2ECB9A4C5254}" dt="2023-01-17T14:29:44.859" v="18" actId="20577"/>
          <ac:spMkLst>
            <pc:docMk/>
            <pc:sldMk cId="939110669" sldId="271"/>
            <ac:spMk id="2" creationId="{09FC5E27-D6BA-F5BD-3550-E195FE084BC4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4024569785" sldId="272"/>
        </pc:sldMkLst>
        <pc:spChg chg="mod">
          <ac:chgData name="Alfred Smith" userId="3c60a3631c0db8ad" providerId="LiveId" clId="{D1CF447C-3FC0-435A-B437-2ECB9A4C5254}" dt="2023-01-17T14:30:03.830" v="25"/>
          <ac:spMkLst>
            <pc:docMk/>
            <pc:sldMk cId="4024569785" sldId="272"/>
            <ac:spMk id="2" creationId="{7385E6F9-393E-62AD-76B6-BF77202168C8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2168401200" sldId="274"/>
        </pc:sldMkLst>
        <pc:spChg chg="mod">
          <ac:chgData name="Alfred Smith" userId="3c60a3631c0db8ad" providerId="LiveId" clId="{D1CF447C-3FC0-435A-B437-2ECB9A4C5254}" dt="2023-01-17T14:30:11.970" v="26"/>
          <ac:spMkLst>
            <pc:docMk/>
            <pc:sldMk cId="2168401200" sldId="274"/>
            <ac:spMk id="2" creationId="{7E1CD0D4-CA1D-7DE5-FDD6-3F3046F8F407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2996969115" sldId="275"/>
        </pc:sldMkLst>
        <pc:spChg chg="mod">
          <ac:chgData name="Alfred Smith" userId="3c60a3631c0db8ad" providerId="LiveId" clId="{D1CF447C-3FC0-435A-B437-2ECB9A4C5254}" dt="2023-01-17T14:30:16.491" v="27"/>
          <ac:spMkLst>
            <pc:docMk/>
            <pc:sldMk cId="2996969115" sldId="275"/>
            <ac:spMk id="2" creationId="{789F0AE2-3987-B545-EA4F-931212A3309F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2390376940" sldId="276"/>
        </pc:sldMkLst>
        <pc:spChg chg="mod">
          <ac:chgData name="Alfred Smith" userId="3c60a3631c0db8ad" providerId="LiveId" clId="{D1CF447C-3FC0-435A-B437-2ECB9A4C5254}" dt="2023-01-17T14:30:29.817" v="29"/>
          <ac:spMkLst>
            <pc:docMk/>
            <pc:sldMk cId="2390376940" sldId="276"/>
            <ac:spMk id="2" creationId="{89C92065-758A-5081-C322-4D3199536F85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4265919077" sldId="277"/>
        </pc:sldMkLst>
        <pc:spChg chg="mod">
          <ac:chgData name="Alfred Smith" userId="3c60a3631c0db8ad" providerId="LiveId" clId="{D1CF447C-3FC0-435A-B437-2ECB9A4C5254}" dt="2023-01-17T14:30:34.834" v="30"/>
          <ac:spMkLst>
            <pc:docMk/>
            <pc:sldMk cId="4265919077" sldId="277"/>
            <ac:spMk id="2" creationId="{C54E77C1-E0B8-9904-2560-FE64FEEF2D81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888433145" sldId="279"/>
        </pc:sldMkLst>
        <pc:spChg chg="mod">
          <ac:chgData name="Alfred Smith" userId="3c60a3631c0db8ad" providerId="LiveId" clId="{D1CF447C-3FC0-435A-B437-2ECB9A4C5254}" dt="2023-01-17T14:30:48.565" v="37" actId="20577"/>
          <ac:spMkLst>
            <pc:docMk/>
            <pc:sldMk cId="888433145" sldId="279"/>
            <ac:spMk id="2" creationId="{F0ECF38E-77B0-32F2-ED80-2E311188018F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791300187" sldId="280"/>
        </pc:sldMkLst>
        <pc:spChg chg="mod">
          <ac:chgData name="Alfred Smith" userId="3c60a3631c0db8ad" providerId="LiveId" clId="{D1CF447C-3FC0-435A-B437-2ECB9A4C5254}" dt="2023-01-17T14:31:19.269" v="44" actId="20577"/>
          <ac:spMkLst>
            <pc:docMk/>
            <pc:sldMk cId="791300187" sldId="280"/>
            <ac:spMk id="2" creationId="{8E5653C1-4488-129D-530F-22247A713485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28.735" v="112"/>
        <pc:sldMkLst>
          <pc:docMk/>
          <pc:sldMk cId="1922139011" sldId="281"/>
        </pc:sldMkLst>
        <pc:spChg chg="add mod">
          <ac:chgData name="Alfred Smith" userId="3c60a3631c0db8ad" providerId="LiveId" clId="{D1CF447C-3FC0-435A-B437-2ECB9A4C5254}" dt="2023-01-17T14:35:28.735" v="112"/>
          <ac:spMkLst>
            <pc:docMk/>
            <pc:sldMk cId="1922139011" sldId="281"/>
            <ac:spMk id="2" creationId="{593DF1CF-C7DC-D50D-AB1E-0A123DD3C13C}"/>
          </ac:spMkLst>
        </pc:spChg>
        <pc:spChg chg="del">
          <ac:chgData name="Alfred Smith" userId="3c60a3631c0db8ad" providerId="LiveId" clId="{D1CF447C-3FC0-435A-B437-2ECB9A4C5254}" dt="2023-01-17T14:34:07.846" v="85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922139011" sldId="281"/>
            <ac:picMk id="16" creationId="{D2E34CF2-B5A3-67F9-0724-F83B362F23CE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126511635" sldId="282"/>
        </pc:sldMkLst>
        <pc:spChg chg="mod">
          <ac:chgData name="Alfred Smith" userId="3c60a3631c0db8ad" providerId="LiveId" clId="{D1CF447C-3FC0-435A-B437-2ECB9A4C5254}" dt="2023-01-17T14:31:29.257" v="45"/>
          <ac:spMkLst>
            <pc:docMk/>
            <pc:sldMk cId="1126511635" sldId="282"/>
            <ac:spMk id="2" creationId="{419D76A0-5F32-3EBC-AF24-520A22A0F4EA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0.334" v="113"/>
        <pc:sldMkLst>
          <pc:docMk/>
          <pc:sldMk cId="3166251957" sldId="283"/>
        </pc:sldMkLst>
        <pc:spChg chg="add mod">
          <ac:chgData name="Alfred Smith" userId="3c60a3631c0db8ad" providerId="LiveId" clId="{D1CF447C-3FC0-435A-B437-2ECB9A4C5254}" dt="2023-01-17T14:35:30.334" v="113"/>
          <ac:spMkLst>
            <pc:docMk/>
            <pc:sldMk cId="3166251957" sldId="283"/>
            <ac:spMk id="2" creationId="{45E236FB-B39B-ADB4-4512-F5E1018ACD22}"/>
          </ac:spMkLst>
        </pc:spChg>
        <pc:spChg chg="del">
          <ac:chgData name="Alfred Smith" userId="3c60a3631c0db8ad" providerId="LiveId" clId="{D1CF447C-3FC0-435A-B437-2ECB9A4C5254}" dt="2023-01-17T14:34:06.094" v="84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3166251957" sldId="283"/>
            <ac:picMk id="8" creationId="{26A8A868-B876-F40F-2A55-B8016D0EED76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3922583308" sldId="284"/>
        </pc:sldMkLst>
        <pc:spChg chg="mod">
          <ac:chgData name="Alfred Smith" userId="3c60a3631c0db8ad" providerId="LiveId" clId="{D1CF447C-3FC0-435A-B437-2ECB9A4C5254}" dt="2023-01-17T14:31:34.792" v="46"/>
          <ac:spMkLst>
            <pc:docMk/>
            <pc:sldMk cId="3922583308" sldId="284"/>
            <ac:spMk id="2" creationId="{E62E7257-2285-5291-7248-FE597D8926F9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1.902" v="114"/>
        <pc:sldMkLst>
          <pc:docMk/>
          <pc:sldMk cId="1522780631" sldId="285"/>
        </pc:sldMkLst>
        <pc:spChg chg="add mod">
          <ac:chgData name="Alfred Smith" userId="3c60a3631c0db8ad" providerId="LiveId" clId="{D1CF447C-3FC0-435A-B437-2ECB9A4C5254}" dt="2023-01-17T14:35:31.902" v="114"/>
          <ac:spMkLst>
            <pc:docMk/>
            <pc:sldMk cId="1522780631" sldId="285"/>
            <ac:spMk id="2" creationId="{53234E2B-23B3-A1AF-E4F3-A8BD440386CA}"/>
          </ac:spMkLst>
        </pc:spChg>
        <pc:spChg chg="del">
          <ac:chgData name="Alfred Smith" userId="3c60a3631c0db8ad" providerId="LiveId" clId="{D1CF447C-3FC0-435A-B437-2ECB9A4C5254}" dt="2023-01-17T14:34:04.425" v="83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522780631" sldId="285"/>
            <ac:picMk id="10" creationId="{486460C8-6128-E1C0-F5C8-6D40D8FE07B5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850742486" sldId="286"/>
        </pc:sldMkLst>
        <pc:spChg chg="mod">
          <ac:chgData name="Alfred Smith" userId="3c60a3631c0db8ad" providerId="LiveId" clId="{D1CF447C-3FC0-435A-B437-2ECB9A4C5254}" dt="2023-01-17T14:31:40.234" v="47"/>
          <ac:spMkLst>
            <pc:docMk/>
            <pc:sldMk cId="1850742486" sldId="286"/>
            <ac:spMk id="2" creationId="{90ABD41D-4049-F999-CC0D-C20185FD12B9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5.131" v="116"/>
        <pc:sldMkLst>
          <pc:docMk/>
          <pc:sldMk cId="2332778949" sldId="287"/>
        </pc:sldMkLst>
        <pc:spChg chg="add mod">
          <ac:chgData name="Alfred Smith" userId="3c60a3631c0db8ad" providerId="LiveId" clId="{D1CF447C-3FC0-435A-B437-2ECB9A4C5254}" dt="2023-01-17T14:35:35.131" v="116"/>
          <ac:spMkLst>
            <pc:docMk/>
            <pc:sldMk cId="2332778949" sldId="287"/>
            <ac:spMk id="2" creationId="{E0669A32-752F-470B-71A6-35E889283F3B}"/>
          </ac:spMkLst>
        </pc:spChg>
        <pc:spChg chg="del">
          <ac:chgData name="Alfred Smith" userId="3c60a3631c0db8ad" providerId="LiveId" clId="{D1CF447C-3FC0-435A-B437-2ECB9A4C5254}" dt="2023-01-17T14:34:00.936" v="81" actId="478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332778949" sldId="287"/>
            <ac:picMk id="12" creationId="{1B4D1B0B-CD44-BC6F-8349-2C80D7B8DCDD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828872212" sldId="288"/>
        </pc:sldMkLst>
        <pc:spChg chg="mod">
          <ac:chgData name="Alfred Smith" userId="3c60a3631c0db8ad" providerId="LiveId" clId="{D1CF447C-3FC0-435A-B437-2ECB9A4C5254}" dt="2023-01-17T14:31:56.050" v="49"/>
          <ac:spMkLst>
            <pc:docMk/>
            <pc:sldMk cId="1828872212" sldId="288"/>
            <ac:spMk id="2" creationId="{5F0F82E4-E6DD-90E0-C278-4FFC3846B446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51.624" v="122"/>
        <pc:sldMkLst>
          <pc:docMk/>
          <pc:sldMk cId="3153919605" sldId="289"/>
        </pc:sldMkLst>
        <pc:spChg chg="add mod">
          <ac:chgData name="Alfred Smith" userId="3c60a3631c0db8ad" providerId="LiveId" clId="{D1CF447C-3FC0-435A-B437-2ECB9A4C5254}" dt="2023-01-17T14:35:51.624" v="122"/>
          <ac:spMkLst>
            <pc:docMk/>
            <pc:sldMk cId="3153919605" sldId="289"/>
            <ac:spMk id="2" creationId="{57E7D3FA-E7E4-2436-DEBF-BF3ACD164943}"/>
          </ac:spMkLst>
        </pc:spChg>
        <pc:spChg chg="del">
          <ac:chgData name="Alfred Smith" userId="3c60a3631c0db8ad" providerId="LiveId" clId="{D1CF447C-3FC0-435A-B437-2ECB9A4C5254}" dt="2023-01-17T14:33:53.586" v="77" actId="478"/>
          <ac:spMkLst>
            <pc:docMk/>
            <pc:sldMk cId="3153919605" sldId="289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3153919605" sldId="289"/>
            <ac:picMk id="15" creationId="{2C0ED9D2-E6B1-21B2-360B-0C105E0BE211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292473336" sldId="290"/>
        </pc:sldMkLst>
        <pc:spChg chg="mod">
          <ac:chgData name="Alfred Smith" userId="3c60a3631c0db8ad" providerId="LiveId" clId="{D1CF447C-3FC0-435A-B437-2ECB9A4C5254}" dt="2023-01-17T14:32:59.368" v="75" actId="20577"/>
          <ac:spMkLst>
            <pc:docMk/>
            <pc:sldMk cId="1292473336" sldId="290"/>
            <ac:spMk id="2" creationId="{EA048D1C-1F26-3ED7-115C-CFCD8BBEEE89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317678157" sldId="310"/>
        </pc:sldMkLst>
        <pc:spChg chg="mod">
          <ac:chgData name="Alfred Smith" userId="3c60a3631c0db8ad" providerId="LiveId" clId="{D1CF447C-3FC0-435A-B437-2ECB9A4C5254}" dt="2023-01-17T14:28:34.268" v="10" actId="20577"/>
          <ac:spMkLst>
            <pc:docMk/>
            <pc:sldMk cId="317678157" sldId="310"/>
            <ac:spMk id="2" creationId="{297A1E21-37B9-4FB2-2A70-DAC39640F4B3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07.995" v="100"/>
        <pc:sldMkLst>
          <pc:docMk/>
          <pc:sldMk cId="1439115105" sldId="311"/>
        </pc:sldMkLst>
        <pc:spChg chg="add mod">
          <ac:chgData name="Alfred Smith" userId="3c60a3631c0db8ad" providerId="LiveId" clId="{D1CF447C-3FC0-435A-B437-2ECB9A4C5254}" dt="2023-01-17T14:35:07.995" v="100"/>
          <ac:spMkLst>
            <pc:docMk/>
            <pc:sldMk cId="1439115105" sldId="311"/>
            <ac:spMk id="2" creationId="{38458663-52F1-DB89-3F27-849AA83EAA8B}"/>
          </ac:spMkLst>
        </pc:spChg>
        <pc:spChg chg="del">
          <ac:chgData name="Alfred Smith" userId="3c60a3631c0db8ad" providerId="LiveId" clId="{D1CF447C-3FC0-435A-B437-2ECB9A4C5254}" dt="2023-01-17T14:34:43.624" v="97" actId="478"/>
          <ac:spMkLst>
            <pc:docMk/>
            <pc:sldMk cId="1439115105" sldId="311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439115105" sldId="311"/>
            <ac:picMk id="20" creationId="{2503E60A-303D-444A-495E-3B6D71EE6471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862437360" sldId="312"/>
        </pc:sldMkLst>
        <pc:spChg chg="mod">
          <ac:chgData name="Alfred Smith" userId="3c60a3631c0db8ad" providerId="LiveId" clId="{D1CF447C-3FC0-435A-B437-2ECB9A4C5254}" dt="2023-01-17T14:29:27.216" v="13"/>
          <ac:spMkLst>
            <pc:docMk/>
            <pc:sldMk cId="862437360" sldId="312"/>
            <ac:spMk id="2" creationId="{5C505AB0-930B-82FD-096B-CDC844DC2237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23.491" v="109"/>
        <pc:sldMkLst>
          <pc:docMk/>
          <pc:sldMk cId="2973729591" sldId="317"/>
        </pc:sldMkLst>
        <pc:spChg chg="add mod">
          <ac:chgData name="Alfred Smith" userId="3c60a3631c0db8ad" providerId="LiveId" clId="{D1CF447C-3FC0-435A-B437-2ECB9A4C5254}" dt="2023-01-17T14:35:23.491" v="109"/>
          <ac:spMkLst>
            <pc:docMk/>
            <pc:sldMk cId="2973729591" sldId="317"/>
            <ac:spMk id="2" creationId="{27185DD6-1EFB-21D5-4DE2-A5456CB76639}"/>
          </ac:spMkLst>
        </pc:spChg>
        <pc:spChg chg="del">
          <ac:chgData name="Alfred Smith" userId="3c60a3631c0db8ad" providerId="LiveId" clId="{D1CF447C-3FC0-435A-B437-2ECB9A4C5254}" dt="2023-01-17T14:34:14.912" v="88" actId="478"/>
          <ac:spMkLst>
            <pc:docMk/>
            <pc:sldMk cId="2973729591" sldId="317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973729591" sldId="317"/>
            <ac:picMk id="53" creationId="{1368F9B9-665E-DB63-AA3F-AA34845CE581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25.184" v="110"/>
        <pc:sldMkLst>
          <pc:docMk/>
          <pc:sldMk cId="3436860811" sldId="318"/>
        </pc:sldMkLst>
        <pc:spChg chg="add mod">
          <ac:chgData name="Alfred Smith" userId="3c60a3631c0db8ad" providerId="LiveId" clId="{D1CF447C-3FC0-435A-B437-2ECB9A4C5254}" dt="2023-01-17T14:35:25.184" v="110"/>
          <ac:spMkLst>
            <pc:docMk/>
            <pc:sldMk cId="3436860811" sldId="318"/>
            <ac:spMk id="2" creationId="{A34D9BCB-933A-75D5-D060-C60116F6ADCC}"/>
          </ac:spMkLst>
        </pc:spChg>
        <pc:spChg chg="del">
          <ac:chgData name="Alfred Smith" userId="3c60a3631c0db8ad" providerId="LiveId" clId="{D1CF447C-3FC0-435A-B437-2ECB9A4C5254}" dt="2023-01-17T14:34:12.293" v="87" actId="478"/>
          <ac:spMkLst>
            <pc:docMk/>
            <pc:sldMk cId="3436860811" sldId="318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3436860811" sldId="318"/>
            <ac:picMk id="22" creationId="{93BF4C40-6E28-DBCE-741D-E5D982C9A49F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776425805" sldId="319"/>
        </pc:sldMkLst>
        <pc:spChg chg="mod">
          <ac:chgData name="Alfred Smith" userId="3c60a3631c0db8ad" providerId="LiveId" clId="{D1CF447C-3FC0-435A-B437-2ECB9A4C5254}" dt="2023-01-17T14:31:04.623" v="39"/>
          <ac:spMkLst>
            <pc:docMk/>
            <pc:sldMk cId="1776425805" sldId="319"/>
            <ac:spMk id="2" creationId="{5ADF568E-76D4-97AF-BD34-D38A9871677A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6.605" v="117"/>
        <pc:sldMkLst>
          <pc:docMk/>
          <pc:sldMk cId="1208695429" sldId="320"/>
        </pc:sldMkLst>
        <pc:spChg chg="add mod">
          <ac:chgData name="Alfred Smith" userId="3c60a3631c0db8ad" providerId="LiveId" clId="{D1CF447C-3FC0-435A-B437-2ECB9A4C5254}" dt="2023-01-17T14:35:36.605" v="117"/>
          <ac:spMkLst>
            <pc:docMk/>
            <pc:sldMk cId="1208695429" sldId="320"/>
            <ac:spMk id="2" creationId="{B8D9D7E3-0D1A-F43B-3470-9C3BD4E28CF8}"/>
          </ac:spMkLst>
        </pc:spChg>
        <pc:spChg chg="del">
          <ac:chgData name="Alfred Smith" userId="3c60a3631c0db8ad" providerId="LiveId" clId="{D1CF447C-3FC0-435A-B437-2ECB9A4C5254}" dt="2023-01-17T14:33:59.117" v="80" actId="478"/>
          <ac:spMkLst>
            <pc:docMk/>
            <pc:sldMk cId="1208695429" sldId="320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208695429" sldId="320"/>
            <ac:picMk id="17" creationId="{CC0A034A-44E6-A4B5-CA07-4A73A74539E8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3705144254" sldId="321"/>
        </pc:sldMkLst>
        <pc:spChg chg="mod">
          <ac:chgData name="Alfred Smith" userId="3c60a3631c0db8ad" providerId="LiveId" clId="{D1CF447C-3FC0-435A-B437-2ECB9A4C5254}" dt="2023-01-17T14:32:09.078" v="56"/>
          <ac:spMkLst>
            <pc:docMk/>
            <pc:sldMk cId="3705144254" sldId="321"/>
            <ac:spMk id="2" creationId="{DB77125E-5A27-153D-577F-88AF55F2179A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8.107" v="118"/>
        <pc:sldMkLst>
          <pc:docMk/>
          <pc:sldMk cId="1664587263" sldId="322"/>
        </pc:sldMkLst>
        <pc:spChg chg="add mod">
          <ac:chgData name="Alfred Smith" userId="3c60a3631c0db8ad" providerId="LiveId" clId="{D1CF447C-3FC0-435A-B437-2ECB9A4C5254}" dt="2023-01-17T14:35:38.107" v="118"/>
          <ac:spMkLst>
            <pc:docMk/>
            <pc:sldMk cId="1664587263" sldId="322"/>
            <ac:spMk id="2" creationId="{4324026D-36CA-AB0C-C8A8-CB09DEDC54AB}"/>
          </ac:spMkLst>
        </pc:spChg>
        <pc:spChg chg="del">
          <ac:chgData name="Alfred Smith" userId="3c60a3631c0db8ad" providerId="LiveId" clId="{D1CF447C-3FC0-435A-B437-2ECB9A4C5254}" dt="2023-01-17T14:33:56.520" v="79" actId="478"/>
          <ac:spMkLst>
            <pc:docMk/>
            <pc:sldMk cId="1664587263" sldId="322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1664587263" sldId="322"/>
            <ac:picMk id="12" creationId="{517900BD-848D-9408-FAAE-CD6DE7AA1839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3572741843" sldId="323"/>
        </pc:sldMkLst>
        <pc:spChg chg="mod">
          <ac:chgData name="Alfred Smith" userId="3c60a3631c0db8ad" providerId="LiveId" clId="{D1CF447C-3FC0-435A-B437-2ECB9A4C5254}" dt="2023-01-17T14:32:15.783" v="57"/>
          <ac:spMkLst>
            <pc:docMk/>
            <pc:sldMk cId="3572741843" sldId="323"/>
            <ac:spMk id="2" creationId="{CC6B6008-7480-D590-F799-A0746B462038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4126498780" sldId="324"/>
        </pc:sldMkLst>
        <pc:spChg chg="mod">
          <ac:chgData name="Alfred Smith" userId="3c60a3631c0db8ad" providerId="LiveId" clId="{D1CF447C-3FC0-435A-B437-2ECB9A4C5254}" dt="2023-01-17T14:30:59.682" v="38"/>
          <ac:spMkLst>
            <pc:docMk/>
            <pc:sldMk cId="4126498780" sldId="324"/>
            <ac:spMk id="2" creationId="{0D005808-BD78-A0F0-5EE7-63CBDF283E94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33.458" v="115"/>
        <pc:sldMkLst>
          <pc:docMk/>
          <pc:sldMk cId="2330840758" sldId="325"/>
        </pc:sldMkLst>
        <pc:spChg chg="add mod">
          <ac:chgData name="Alfred Smith" userId="3c60a3631c0db8ad" providerId="LiveId" clId="{D1CF447C-3FC0-435A-B437-2ECB9A4C5254}" dt="2023-01-17T14:35:33.458" v="115"/>
          <ac:spMkLst>
            <pc:docMk/>
            <pc:sldMk cId="2330840758" sldId="325"/>
            <ac:spMk id="2" creationId="{AD83E4B1-4D0E-9250-2AB2-D7BE208F9DAB}"/>
          </ac:spMkLst>
        </pc:spChg>
        <pc:spChg chg="del">
          <ac:chgData name="Alfred Smith" userId="3c60a3631c0db8ad" providerId="LiveId" clId="{D1CF447C-3FC0-435A-B437-2ECB9A4C5254}" dt="2023-01-17T14:34:02.665" v="82" actId="478"/>
          <ac:spMkLst>
            <pc:docMk/>
            <pc:sldMk cId="2330840758" sldId="325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330840758" sldId="325"/>
            <ac:picMk id="22" creationId="{457D51B7-FBF6-A985-A66F-C56B2F028E98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936049358" sldId="326"/>
        </pc:sldMkLst>
        <pc:spChg chg="mod">
          <ac:chgData name="Alfred Smith" userId="3c60a3631c0db8ad" providerId="LiveId" clId="{D1CF447C-3FC0-435A-B437-2ECB9A4C5254}" dt="2023-01-17T14:31:52.154" v="48"/>
          <ac:spMkLst>
            <pc:docMk/>
            <pc:sldMk cId="936049358" sldId="326"/>
            <ac:spMk id="2" creationId="{6026D7BD-CB97-6D91-4CD4-8BB6F6E4252B}"/>
          </ac:spMkLst>
        </pc:spChg>
      </pc:sldChg>
      <pc:sldChg chg="addSp delSp modSp mod modTransition modAnim">
        <pc:chgData name="Alfred Smith" userId="3c60a3631c0db8ad" providerId="LiveId" clId="{D1CF447C-3FC0-435A-B437-2ECB9A4C5254}" dt="2023-01-17T14:35:17.991" v="106"/>
        <pc:sldMkLst>
          <pc:docMk/>
          <pc:sldMk cId="2497632608" sldId="327"/>
        </pc:sldMkLst>
        <pc:spChg chg="add mod">
          <ac:chgData name="Alfred Smith" userId="3c60a3631c0db8ad" providerId="LiveId" clId="{D1CF447C-3FC0-435A-B437-2ECB9A4C5254}" dt="2023-01-17T14:35:17.991" v="106"/>
          <ac:spMkLst>
            <pc:docMk/>
            <pc:sldMk cId="2497632608" sldId="327"/>
            <ac:spMk id="2" creationId="{3D58EE89-1E7B-7456-8E99-0418E2B88764}"/>
          </ac:spMkLst>
        </pc:spChg>
        <pc:spChg chg="del">
          <ac:chgData name="Alfred Smith" userId="3c60a3631c0db8ad" providerId="LiveId" clId="{D1CF447C-3FC0-435A-B437-2ECB9A4C5254}" dt="2023-01-17T14:34:24.844" v="91" actId="478"/>
          <ac:spMkLst>
            <pc:docMk/>
            <pc:sldMk cId="2497632608" sldId="327"/>
            <ac:spMk id="3" creationId="{A58184BD-88F1-BA02-40C1-D8403D0EEC0D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497632608" sldId="327"/>
            <ac:picMk id="7" creationId="{A329F924-F8A8-2A1D-6753-7FD276B1F688}"/>
          </ac:picMkLst>
        </pc:picChg>
      </pc:sldChg>
      <pc:sldChg chg="addSp delSp modSp mod modTransition modAnim">
        <pc:chgData name="Alfred Smith" userId="3c60a3631c0db8ad" providerId="LiveId" clId="{D1CF447C-3FC0-435A-B437-2ECB9A4C5254}" dt="2023-01-17T14:35:47.396" v="121" actId="20577"/>
        <pc:sldMkLst>
          <pc:docMk/>
          <pc:sldMk cId="2185161187" sldId="328"/>
        </pc:sldMkLst>
        <pc:spChg chg="add mod">
          <ac:chgData name="Alfred Smith" userId="3c60a3631c0db8ad" providerId="LiveId" clId="{D1CF447C-3FC0-435A-B437-2ECB9A4C5254}" dt="2023-01-17T14:35:42.357" v="119"/>
          <ac:spMkLst>
            <pc:docMk/>
            <pc:sldMk cId="2185161187" sldId="328"/>
            <ac:spMk id="2" creationId="{B2E8BC5A-312B-C226-E7B3-B3E2AF418888}"/>
          </ac:spMkLst>
        </pc:spChg>
        <pc:spChg chg="del">
          <ac:chgData name="Alfred Smith" userId="3c60a3631c0db8ad" providerId="LiveId" clId="{D1CF447C-3FC0-435A-B437-2ECB9A4C5254}" dt="2023-01-17T14:33:55.169" v="78" actId="478"/>
          <ac:spMkLst>
            <pc:docMk/>
            <pc:sldMk cId="2185161187" sldId="328"/>
            <ac:spMk id="3" creationId="{A58184BD-88F1-BA02-40C1-D8403D0EEC0D}"/>
          </ac:spMkLst>
        </pc:spChg>
        <pc:spChg chg="mod">
          <ac:chgData name="Alfred Smith" userId="3c60a3631c0db8ad" providerId="LiveId" clId="{D1CF447C-3FC0-435A-B437-2ECB9A4C5254}" dt="2023-01-17T14:35:47.396" v="121" actId="20577"/>
          <ac:spMkLst>
            <pc:docMk/>
            <pc:sldMk cId="2185161187" sldId="328"/>
            <ac:spMk id="4" creationId="{EE2AC625-9141-A801-F431-DD5F79396320}"/>
          </ac:spMkLst>
        </pc:spChg>
        <pc:picChg chg="del">
          <ac:chgData name="Alfred Smith" userId="3c60a3631c0db8ad" providerId="LiveId" clId="{D1CF447C-3FC0-435A-B437-2ECB9A4C5254}" dt="2023-01-17T14:33:22.280" v="76"/>
          <ac:picMkLst>
            <pc:docMk/>
            <pc:sldMk cId="2185161187" sldId="328"/>
            <ac:picMk id="21" creationId="{9EA706FB-2AF0-2455-C254-E24037B05245}"/>
          </ac:picMkLst>
        </pc:pic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2339804147" sldId="329"/>
        </pc:sldMkLst>
        <pc:spChg chg="mod">
          <ac:chgData name="Alfred Smith" userId="3c60a3631c0db8ad" providerId="LiveId" clId="{D1CF447C-3FC0-435A-B437-2ECB9A4C5254}" dt="2023-01-17T14:32:41.972" v="70" actId="14100"/>
          <ac:spMkLst>
            <pc:docMk/>
            <pc:sldMk cId="2339804147" sldId="329"/>
            <ac:spMk id="4" creationId="{3E4F2611-5F4A-FFED-9F61-E9B75B552B31}"/>
          </ac:spMkLst>
        </pc:spChg>
      </pc:sldChg>
      <pc:sldChg chg="modSp mod modTransition">
        <pc:chgData name="Alfred Smith" userId="3c60a3631c0db8ad" providerId="LiveId" clId="{D1CF447C-3FC0-435A-B437-2ECB9A4C5254}" dt="2023-01-17T14:33:22.280" v="76"/>
        <pc:sldMkLst>
          <pc:docMk/>
          <pc:sldMk cId="1547819620" sldId="330"/>
        </pc:sldMkLst>
        <pc:spChg chg="mod">
          <ac:chgData name="Alfred Smith" userId="3c60a3631c0db8ad" providerId="LiveId" clId="{D1CF447C-3FC0-435A-B437-2ECB9A4C5254}" dt="2023-01-17T14:30:21.597" v="28"/>
          <ac:spMkLst>
            <pc:docMk/>
            <pc:sldMk cId="1547819620" sldId="330"/>
            <ac:spMk id="3" creationId="{6635EF96-BF9D-934A-477C-B25DE1B582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44 The Crucifixion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Carrying the cross - Luke 23:26-32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Crucifixion – Luke 23:33-49; John 19:17-37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Curtain torn in two - Matt 27:51-54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Putting the body in the tomb – John 19:38-42; Matt 27:61-66 (Bottom)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12-12-2023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80422-31B5-B7C6-CA29-5E27A070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413"/>
            <a:ext cx="14143988" cy="76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5E6F9-393E-62AD-76B6-BF77202168C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32There were also others, two criminals, led with him to be put to death.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967F8-6BCB-3C25-B817-BFE771EA0A0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9F1E6-CDCF-6B7C-4490-2FA07E7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8621"/>
            <a:ext cx="14041464" cy="6936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D0D4-CA1D-7DE5-FDD6-3F3046F8F40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33When they came to the place that is called “The Skull”, they crucified him there with the criminals, one on the right and the other on the left.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C74F2-579B-7F64-765A-84840E463DF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4FCC-02A2-30E5-DD97-5201F92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510"/>
            <a:ext cx="12192000" cy="6957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0AE2-3987-B545-EA4F-931212A3309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34Jesus said,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“Father, forgive them, for they don’t know what they are doing.”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A7D13-C5C1-003B-E59F-9AE560BA247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5EF96-BF9D-934A-477C-B25DE1B582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1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Dividing his garments among them, they cast lots.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8EE89-1E7B-7456-8E99-0418E2B8876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7632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424E-6F4C-03AC-A736-28119F95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53" y="0"/>
            <a:ext cx="13012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92065-758A-5081-C322-4D3199536F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35The people stood watching. The rulers with them also scoffed at him, saying, “He saved others. Let him save himself, if this is the Christ of God, his chosen one!”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1BA4C-289B-915D-5C49-3F28A3A67CE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98D6B-1D83-AD9D-D37F-29907D6D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20B93-92D0-93C4-4D44-B3F0E68634EC}"/>
              </a:ext>
            </a:extLst>
          </p:cNvPr>
          <p:cNvSpPr txBox="1"/>
          <p:nvPr/>
        </p:nvSpPr>
        <p:spPr>
          <a:xfrm>
            <a:off x="274748" y="2948092"/>
            <a:ext cx="1116387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Carrying the cross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23:26-32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Crucifixion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23:33-49; John 19:17-37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2D3D0-D143-DF72-48DC-1FD65722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705"/>
            <a:ext cx="12192000" cy="720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E77C1-E0B8-9904-2560-FE64FEEF2D8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19:19Pilate wrote a title also, and put it on the cross. There was written, “JESUS OF NAZARETH, THE KING OF THE JEWS.”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06CCB-A990-F0BC-3882-0FA9ED5A3A8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CF38E-77B0-32F2-ED80-2E311188018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25But standing by Jesus’ cross were his mother, 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26Therefore when Jesus saw his mother, and the disciple whom he loved standing there, he said to his mother,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“Woman, behold, your son!”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85DD6-1EFB-21D5-4DE2-A5456CB7663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3729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DED1-C71D-2A64-F107-C2D4033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734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05808-BD78-A0F0-5EE7-63CBDF283E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27Then he said to the disciple,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“Behold, your mother!”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From that hour, the disciple took her to his own home.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D9BCB-933A-75D5-D060-C60116F6ADC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686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4329E-FB68-155D-AC8A-91D8611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4301"/>
            <a:ext cx="12192000" cy="715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F568E-76D4-97AF-BD34-D38A9871677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2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39One of the criminals who was hanged insulted him, saying, “If you are the Christ, save yourself and us!”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993F2-F9FE-4904-3879-203F7002A8C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F3EF-E9F2-88D6-F763-3F5FA2E7A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765"/>
            <a:ext cx="12192000" cy="747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653C1-4488-129D-530F-22247A7134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40But the other answered, and rebuking him said, “Don’t you even fear God, seeing you are under the same condemnation?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DF1CF-C7DC-D50D-AB1E-0A123DD3C13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Carrying the cross - Luke 23:26-32 The Crucifixion – Luke 23:33-49; John 19:17-37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0270A-ED15-983E-C434-18645520B35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A3EC-1DBC-840E-E02E-70A96E40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19"/>
            <a:ext cx="12801600" cy="7796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D76A0-5F32-3EBC-AF24-520A22A0F4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1And we indeed justly, for we receive the due reward for our deeds, but this man has done nothing wrong.”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E236FB-B39B-ADB4-4512-F5E1018ACD2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DCBAD-3B5F-1765-340D-DE6119F4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373" y="-1743559"/>
            <a:ext cx="14982422" cy="86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7257-2285-5291-7248-FE597D8926F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42He said to Jesus, “Lord, remember me when you come into your Kingdom.”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34E2B-23B3-A1AF-E4F3-A8BD440386C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D41D-4049-F999-CC0D-C20185FD12B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43Jesus said to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“Assuredly I tell you, today you will be with me in Paradise.”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3E4B1-4D0E-9250-2AB2-D7BE208F9DA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0840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6D7BD-CB97-6D91-4CD4-8BB6F6E4252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9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4It was now about the sixth hour, and darkness came over the whole land until the ninth hour. 45The sun was darkened,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 …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69A32-752F-470B-71A6-35E889283F3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E931-1EB6-7814-24E1-AA026789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26" y="0"/>
            <a:ext cx="13678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F82E4-E6DD-90E0-C278-4FFC3846B44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28After this, Jesus, seeing that all things were now finished, that the Scripture might be fulfilled,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“I am thirsty!”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9D7E3-0D1A-F43B-3470-9C3BD4E28CF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869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7BE6E-67F3-E7C2-42B9-CFC377C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A1E21-37B9-4FB2-2A70-DAC39640F4B3}"/>
              </a:ext>
            </a:extLst>
          </p:cNvPr>
          <p:cNvSpPr txBox="1"/>
          <p:nvPr/>
        </p:nvSpPr>
        <p:spPr>
          <a:xfrm>
            <a:off x="274748" y="2948092"/>
            <a:ext cx="1116387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Carrying the cross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23:26-32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Crucifixion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23:33-49; John 19:17-37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5F687-4F87-3707-FBF1-65D262D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369" y="1"/>
            <a:ext cx="1284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125E-5A27-153D-577F-88AF55F217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4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29Now a vessel full of vinegar was set there; so they put a sponge full of the vinegar on hyssop, and held it at his mouth.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4026D-36CA-AB0C-C8A8-CB09DEDC54A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4587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ABE82-FAA6-D167-959B-2D815E42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149"/>
            <a:ext cx="12192000" cy="7475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B6008-7480-D590-F799-A0746B46203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46About the ninth hour Jesus cried with a loud voice, saying,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“Eli, Eli, lima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400" b="0" i="0" dirty="0" err="1">
                <a:solidFill>
                  <a:srgbClr val="FF3D4D"/>
                </a:solidFill>
                <a:effectLst/>
                <a:latin typeface="ArialMT"/>
              </a:rPr>
              <a:t>sabachthani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?”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That is,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“My God, my God, why have you forsaken me?”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8BC5A-312B-C226-E7B3-B3E2AF41888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516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2F0A-E8AE-B8BD-763B-A9937768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3"/>
            <a:ext cx="12192000" cy="6626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79FE1-5816-F680-C02F-1088166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501"/>
            <a:ext cx="12192000" cy="704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2611-5F4A-FFED-9F61-E9B75B552B31}"/>
              </a:ext>
            </a:extLst>
          </p:cNvPr>
          <p:cNvSpPr txBox="1"/>
          <p:nvPr/>
        </p:nvSpPr>
        <p:spPr>
          <a:xfrm>
            <a:off x="663907" y="242953"/>
            <a:ext cx="3459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04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 46Jesus, crying with a loud voice, said,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“Father, into your hands I commit my spirit!”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Having said this, he breathed his last.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7D3FA-E7E4-2436-DEBF-BF3ACD16494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F88C-123F-EF85-54B0-FA66F0BC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79"/>
            <a:ext cx="12192000" cy="7112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48D1C-1F26-3ED7-115C-CFCD8BBEEE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John 19:16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So they took Jesus and led him away. 17He went out, bearing his cross, to the place called “The Place of a Skull”, which is called in Hebrew, “Golgotha”, 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58663-52F1-DB89-3F27-849AA83EAA8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911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4CDAD-7155-22AA-CBCE-2F8A5DAB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05AB0-930B-82FD-096B-CDC844DC22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19:16,17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26When they led him away, they grabbed one Simon of Cyrene, coming from the country, and laid the cross on him to carry it after Jesus.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B8834-07F5-1673-60AE-5C6BB4FEE72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357AA-CE04-724F-089E-BC13BF3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9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C5E27-D6BA-F5BD-3550-E195FE084BC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27A great multitude of the people followed him, including women who also mourned and lamented him.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5D330-BB95-D0FA-47F3-98D900E33A4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816</Words>
  <Application>Microsoft Office PowerPoint</Application>
  <PresentationFormat>Widescreen</PresentationFormat>
  <Paragraphs>86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2023-12-12T06:12:56Z</dcterms:modified>
</cp:coreProperties>
</file>