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315" r:id="rId6"/>
    <p:sldId id="274" r:id="rId7"/>
    <p:sldId id="264" r:id="rId8"/>
    <p:sldId id="275" r:id="rId9"/>
    <p:sldId id="265" r:id="rId10"/>
    <p:sldId id="276" r:id="rId11"/>
    <p:sldId id="293" r:id="rId12"/>
    <p:sldId id="294" r:id="rId13"/>
    <p:sldId id="295" r:id="rId14"/>
    <p:sldId id="296" r:id="rId15"/>
    <p:sldId id="303" r:id="rId16"/>
    <p:sldId id="304" r:id="rId17"/>
    <p:sldId id="305" r:id="rId18"/>
    <p:sldId id="306" r:id="rId19"/>
    <p:sldId id="307" r:id="rId20"/>
    <p:sldId id="308" r:id="rId21"/>
    <p:sldId id="309" r:id="rId22"/>
    <p:sldId id="310" r:id="rId23"/>
    <p:sldId id="311" r:id="rId24"/>
    <p:sldId id="312" r:id="rId25"/>
    <p:sldId id="266" r:id="rId26"/>
    <p:sldId id="277" r:id="rId27"/>
    <p:sldId id="267" r:id="rId28"/>
    <p:sldId id="278" r:id="rId29"/>
    <p:sldId id="268" r:id="rId30"/>
    <p:sldId id="279" r:id="rId31"/>
    <p:sldId id="269" r:id="rId32"/>
    <p:sldId id="280" r:id="rId33"/>
    <p:sldId id="313" r:id="rId34"/>
    <p:sldId id="314" r:id="rId35"/>
    <p:sldId id="283" r:id="rId36"/>
    <p:sldId id="284" r:id="rId37"/>
    <p:sldId id="285" r:id="rId38"/>
    <p:sldId id="286" r:id="rId39"/>
    <p:sldId id="287" r:id="rId40"/>
    <p:sldId id="288" r:id="rId41"/>
    <p:sldId id="289" r:id="rId42"/>
    <p:sldId id="290" r:id="rId43"/>
    <p:sldId id="291" r:id="rId44"/>
    <p:sldId id="29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93945" autoAdjust="0"/>
  </p:normalViewPr>
  <p:slideViewPr>
    <p:cSldViewPr snapToGrid="0">
      <p:cViewPr varScale="1">
        <p:scale>
          <a:sx n="61" d="100"/>
          <a:sy n="61" d="100"/>
        </p:scale>
        <p:origin x="84"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195A1C4-FBDE-4014-B88A-67430A46A133}"/>
    <pc:docChg chg="modSld">
      <pc:chgData name="Alfred Smith" userId="3c60a3631c0db8ad" providerId="LiveId" clId="{6195A1C4-FBDE-4014-B88A-67430A46A133}" dt="2023-01-25T14:54:05.060" v="0"/>
      <pc:docMkLst>
        <pc:docMk/>
      </pc:docMkLst>
      <pc:sldChg chg="modSp mod">
        <pc:chgData name="Alfred Smith" userId="3c60a3631c0db8ad" providerId="LiveId" clId="{6195A1C4-FBDE-4014-B88A-67430A46A133}" dt="2023-01-25T14:54:05.060" v="0"/>
        <pc:sldMkLst>
          <pc:docMk/>
          <pc:sldMk cId="1499918570" sldId="257"/>
        </pc:sldMkLst>
        <pc:spChg chg="mod">
          <ac:chgData name="Alfred Smith" userId="3c60a3631c0db8ad" providerId="LiveId" clId="{6195A1C4-FBDE-4014-B88A-67430A46A133}" dt="2023-01-25T14:54:05.060" v="0"/>
          <ac:spMkLst>
            <pc:docMk/>
            <pc:sldMk cId="1499918570" sldId="257"/>
            <ac:spMk id="3" creationId="{0228937D-0D81-2DA1-1C55-FD99B23FE1AE}"/>
          </ac:spMkLst>
        </pc:spChg>
      </pc:sldChg>
    </pc:docChg>
  </pc:docChgLst>
  <pc:docChgLst>
    <pc:chgData name="Alfred Smith" userId="3c60a3631c0db8ad" providerId="LiveId" clId="{3890CFDC-66AD-4777-9FEC-2FFCD509AF07}"/>
    <pc:docChg chg="custSel modSld">
      <pc:chgData name="Alfred Smith" userId="3c60a3631c0db8ad" providerId="LiveId" clId="{3890CFDC-66AD-4777-9FEC-2FFCD509AF07}" dt="2023-01-17T15:10:46.529" v="106"/>
      <pc:docMkLst>
        <pc:docMk/>
      </pc:docMkLst>
      <pc:sldChg chg="delSp modTransition modAnim">
        <pc:chgData name="Alfred Smith" userId="3c60a3631c0db8ad" providerId="LiveId" clId="{3890CFDC-66AD-4777-9FEC-2FFCD509AF07}" dt="2023-01-17T15:09:11.049" v="64"/>
        <pc:sldMkLst>
          <pc:docMk/>
          <pc:sldMk cId="1499918570" sldId="257"/>
        </pc:sldMkLst>
        <pc:picChg chg="del">
          <ac:chgData name="Alfred Smith" userId="3c60a3631c0db8ad" providerId="LiveId" clId="{3890CFDC-66AD-4777-9FEC-2FFCD509AF07}" dt="2023-01-17T15:09:11.049" v="64"/>
          <ac:picMkLst>
            <pc:docMk/>
            <pc:sldMk cId="1499918570" sldId="257"/>
            <ac:picMk id="16" creationId="{021CA9D7-FFF0-0F02-DA90-8424DDBBA783}"/>
          </ac:picMkLst>
        </pc:picChg>
      </pc:sldChg>
      <pc:sldChg chg="addSp delSp modSp mod modTransition">
        <pc:chgData name="Alfred Smith" userId="3c60a3631c0db8ad" providerId="LiveId" clId="{3890CFDC-66AD-4777-9FEC-2FFCD509AF07}" dt="2023-01-17T15:09:11.049" v="64"/>
        <pc:sldMkLst>
          <pc:docMk/>
          <pc:sldMk cId="3788111665" sldId="258"/>
        </pc:sldMkLst>
        <pc:spChg chg="del">
          <ac:chgData name="Alfred Smith" userId="3c60a3631c0db8ad" providerId="LiveId" clId="{3890CFDC-66AD-4777-9FEC-2FFCD509AF07}" dt="2023-01-17T15:06:15.290" v="3" actId="478"/>
          <ac:spMkLst>
            <pc:docMk/>
            <pc:sldMk cId="3788111665" sldId="258"/>
            <ac:spMk id="2" creationId="{6A960645-D996-149C-BD80-3A3DDF6CB50B}"/>
          </ac:spMkLst>
        </pc:spChg>
        <pc:spChg chg="add mod">
          <ac:chgData name="Alfred Smith" userId="3c60a3631c0db8ad" providerId="LiveId" clId="{3890CFDC-66AD-4777-9FEC-2FFCD509AF07}" dt="2023-01-17T15:06:16.416" v="4"/>
          <ac:spMkLst>
            <pc:docMk/>
            <pc:sldMk cId="3788111665" sldId="258"/>
            <ac:spMk id="3" creationId="{D26E7190-CE82-372A-3059-C6BD7E22F356}"/>
          </ac:spMkLst>
        </pc:spChg>
      </pc:sldChg>
      <pc:sldChg chg="addSp delSp modSp mod modTransition modAnim">
        <pc:chgData name="Alfred Smith" userId="3c60a3631c0db8ad" providerId="LiveId" clId="{3890CFDC-66AD-4777-9FEC-2FFCD509AF07}" dt="2023-01-17T15:10:12.417" v="86"/>
        <pc:sldMkLst>
          <pc:docMk/>
          <pc:sldMk cId="454763615" sldId="259"/>
        </pc:sldMkLst>
        <pc:spChg chg="add mod">
          <ac:chgData name="Alfred Smith" userId="3c60a3631c0db8ad" providerId="LiveId" clId="{3890CFDC-66AD-4777-9FEC-2FFCD509AF07}" dt="2023-01-17T15:10:12.417" v="86"/>
          <ac:spMkLst>
            <pc:docMk/>
            <pc:sldMk cId="454763615" sldId="259"/>
            <ac:spMk id="2" creationId="{2BC2799E-BC64-6AE8-3B91-634E14557C71}"/>
          </ac:spMkLst>
        </pc:spChg>
        <pc:spChg chg="del">
          <ac:chgData name="Alfred Smith" userId="3c60a3631c0db8ad" providerId="LiveId" clId="{3890CFDC-66AD-4777-9FEC-2FFCD509AF07}" dt="2023-01-17T15:10:00.847" v="85" actId="478"/>
          <ac:spMkLst>
            <pc:docMk/>
            <pc:sldMk cId="454763615" sldId="259"/>
            <ac:spMk id="3" creationId="{A58184BD-88F1-BA02-40C1-D8403D0EEC0D}"/>
          </ac:spMkLst>
        </pc:spChg>
        <pc:picChg chg="del">
          <ac:chgData name="Alfred Smith" userId="3c60a3631c0db8ad" providerId="LiveId" clId="{3890CFDC-66AD-4777-9FEC-2FFCD509AF07}" dt="2023-01-17T15:09:11.049" v="64"/>
          <ac:picMkLst>
            <pc:docMk/>
            <pc:sldMk cId="454763615" sldId="259"/>
            <ac:picMk id="9" creationId="{F812DD28-E54E-357A-E714-208FB90FE534}"/>
          </ac:picMkLst>
        </pc:picChg>
      </pc:sldChg>
      <pc:sldChg chg="addSp delSp modSp mod modTransition modAnim">
        <pc:chgData name="Alfred Smith" userId="3c60a3631c0db8ad" providerId="LiveId" clId="{3890CFDC-66AD-4777-9FEC-2FFCD509AF07}" dt="2023-01-17T15:10:15.850" v="88"/>
        <pc:sldMkLst>
          <pc:docMk/>
          <pc:sldMk cId="4044745628" sldId="264"/>
        </pc:sldMkLst>
        <pc:spChg chg="add mod">
          <ac:chgData name="Alfred Smith" userId="3c60a3631c0db8ad" providerId="LiveId" clId="{3890CFDC-66AD-4777-9FEC-2FFCD509AF07}" dt="2023-01-17T15:10:15.850" v="88"/>
          <ac:spMkLst>
            <pc:docMk/>
            <pc:sldMk cId="4044745628" sldId="264"/>
            <ac:spMk id="2" creationId="{8B126CD3-39F0-6A3C-CDDD-2699C16DB4D8}"/>
          </ac:spMkLst>
        </pc:spChg>
        <pc:spChg chg="del">
          <ac:chgData name="Alfred Smith" userId="3c60a3631c0db8ad" providerId="LiveId" clId="{3890CFDC-66AD-4777-9FEC-2FFCD509AF07}" dt="2023-01-17T15:09:56.761" v="83" actId="478"/>
          <ac:spMkLst>
            <pc:docMk/>
            <pc:sldMk cId="4044745628" sldId="264"/>
            <ac:spMk id="3" creationId="{A58184BD-88F1-BA02-40C1-D8403D0EEC0D}"/>
          </ac:spMkLst>
        </pc:spChg>
        <pc:picChg chg="del">
          <ac:chgData name="Alfred Smith" userId="3c60a3631c0db8ad" providerId="LiveId" clId="{3890CFDC-66AD-4777-9FEC-2FFCD509AF07}" dt="2023-01-17T15:09:11.049" v="64"/>
          <ac:picMkLst>
            <pc:docMk/>
            <pc:sldMk cId="4044745628" sldId="264"/>
            <ac:picMk id="33" creationId="{BB1F9170-31FA-CEEE-58E1-42725336F307}"/>
          </ac:picMkLst>
        </pc:picChg>
      </pc:sldChg>
      <pc:sldChg chg="addSp delSp modSp mod modTransition modAnim">
        <pc:chgData name="Alfred Smith" userId="3c60a3631c0db8ad" providerId="LiveId" clId="{3890CFDC-66AD-4777-9FEC-2FFCD509AF07}" dt="2023-01-17T15:10:17.469" v="89"/>
        <pc:sldMkLst>
          <pc:docMk/>
          <pc:sldMk cId="978260341" sldId="265"/>
        </pc:sldMkLst>
        <pc:spChg chg="add mod">
          <ac:chgData name="Alfred Smith" userId="3c60a3631c0db8ad" providerId="LiveId" clId="{3890CFDC-66AD-4777-9FEC-2FFCD509AF07}" dt="2023-01-17T15:10:17.469" v="89"/>
          <ac:spMkLst>
            <pc:docMk/>
            <pc:sldMk cId="978260341" sldId="265"/>
            <ac:spMk id="2" creationId="{BBFC61BD-4F45-88FA-3A28-4025BF45A848}"/>
          </ac:spMkLst>
        </pc:spChg>
        <pc:spChg chg="del">
          <ac:chgData name="Alfred Smith" userId="3c60a3631c0db8ad" providerId="LiveId" clId="{3890CFDC-66AD-4777-9FEC-2FFCD509AF07}" dt="2023-01-17T15:09:55.031" v="82" actId="478"/>
          <ac:spMkLst>
            <pc:docMk/>
            <pc:sldMk cId="978260341" sldId="265"/>
            <ac:spMk id="3" creationId="{A58184BD-88F1-BA02-40C1-D8403D0EEC0D}"/>
          </ac:spMkLst>
        </pc:spChg>
        <pc:picChg chg="del">
          <ac:chgData name="Alfred Smith" userId="3c60a3631c0db8ad" providerId="LiveId" clId="{3890CFDC-66AD-4777-9FEC-2FFCD509AF07}" dt="2023-01-17T15:09:11.049" v="64"/>
          <ac:picMkLst>
            <pc:docMk/>
            <pc:sldMk cId="978260341" sldId="265"/>
            <ac:picMk id="7" creationId="{E022D23C-3D67-97DC-8098-572769CE64CB}"/>
          </ac:picMkLst>
        </pc:picChg>
      </pc:sldChg>
      <pc:sldChg chg="addSp delSp modSp mod modTransition modAnim">
        <pc:chgData name="Alfred Smith" userId="3c60a3631c0db8ad" providerId="LiveId" clId="{3890CFDC-66AD-4777-9FEC-2FFCD509AF07}" dt="2023-01-17T15:10:30.771" v="97"/>
        <pc:sldMkLst>
          <pc:docMk/>
          <pc:sldMk cId="3575870363" sldId="266"/>
        </pc:sldMkLst>
        <pc:spChg chg="add mod">
          <ac:chgData name="Alfred Smith" userId="3c60a3631c0db8ad" providerId="LiveId" clId="{3890CFDC-66AD-4777-9FEC-2FFCD509AF07}" dt="2023-01-17T15:10:30.771" v="97"/>
          <ac:spMkLst>
            <pc:docMk/>
            <pc:sldMk cId="3575870363" sldId="266"/>
            <ac:spMk id="2" creationId="{F3F51828-E8BA-6E5D-FF1A-91B09C91A544}"/>
          </ac:spMkLst>
        </pc:spChg>
        <pc:spChg chg="del">
          <ac:chgData name="Alfred Smith" userId="3c60a3631c0db8ad" providerId="LiveId" clId="{3890CFDC-66AD-4777-9FEC-2FFCD509AF07}" dt="2023-01-17T15:09:38.373" v="74" actId="478"/>
          <ac:spMkLst>
            <pc:docMk/>
            <pc:sldMk cId="3575870363" sldId="266"/>
            <ac:spMk id="3" creationId="{A58184BD-88F1-BA02-40C1-D8403D0EEC0D}"/>
          </ac:spMkLst>
        </pc:spChg>
        <pc:picChg chg="del">
          <ac:chgData name="Alfred Smith" userId="3c60a3631c0db8ad" providerId="LiveId" clId="{3890CFDC-66AD-4777-9FEC-2FFCD509AF07}" dt="2023-01-17T15:09:11.049" v="64"/>
          <ac:picMkLst>
            <pc:docMk/>
            <pc:sldMk cId="3575870363" sldId="266"/>
            <ac:picMk id="28" creationId="{47A98DC1-D707-C282-CE86-B2B6D8D471B0}"/>
          </ac:picMkLst>
        </pc:picChg>
      </pc:sldChg>
      <pc:sldChg chg="addSp delSp modSp mod modTransition modAnim">
        <pc:chgData name="Alfred Smith" userId="3c60a3631c0db8ad" providerId="LiveId" clId="{3890CFDC-66AD-4777-9FEC-2FFCD509AF07}" dt="2023-01-17T15:10:32.302" v="98"/>
        <pc:sldMkLst>
          <pc:docMk/>
          <pc:sldMk cId="4017137865" sldId="267"/>
        </pc:sldMkLst>
        <pc:spChg chg="add mod">
          <ac:chgData name="Alfred Smith" userId="3c60a3631c0db8ad" providerId="LiveId" clId="{3890CFDC-66AD-4777-9FEC-2FFCD509AF07}" dt="2023-01-17T15:10:32.302" v="98"/>
          <ac:spMkLst>
            <pc:docMk/>
            <pc:sldMk cId="4017137865" sldId="267"/>
            <ac:spMk id="2" creationId="{454AE55E-A311-CB52-3F43-50625FBAA749}"/>
          </ac:spMkLst>
        </pc:spChg>
        <pc:spChg chg="del">
          <ac:chgData name="Alfred Smith" userId="3c60a3631c0db8ad" providerId="LiveId" clId="{3890CFDC-66AD-4777-9FEC-2FFCD509AF07}" dt="2023-01-17T15:09:36.538" v="73" actId="478"/>
          <ac:spMkLst>
            <pc:docMk/>
            <pc:sldMk cId="4017137865" sldId="267"/>
            <ac:spMk id="3" creationId="{A58184BD-88F1-BA02-40C1-D8403D0EEC0D}"/>
          </ac:spMkLst>
        </pc:spChg>
        <pc:picChg chg="del">
          <ac:chgData name="Alfred Smith" userId="3c60a3631c0db8ad" providerId="LiveId" clId="{3890CFDC-66AD-4777-9FEC-2FFCD509AF07}" dt="2023-01-17T15:09:11.049" v="64"/>
          <ac:picMkLst>
            <pc:docMk/>
            <pc:sldMk cId="4017137865" sldId="267"/>
            <ac:picMk id="28" creationId="{6E59D19D-14E6-50E2-4487-1A9BEB9FB560}"/>
          </ac:picMkLst>
        </pc:picChg>
      </pc:sldChg>
      <pc:sldChg chg="addSp delSp modSp mod modTransition modAnim">
        <pc:chgData name="Alfred Smith" userId="3c60a3631c0db8ad" providerId="LiveId" clId="{3890CFDC-66AD-4777-9FEC-2FFCD509AF07}" dt="2023-01-17T15:10:33.931" v="99"/>
        <pc:sldMkLst>
          <pc:docMk/>
          <pc:sldMk cId="3137811553" sldId="268"/>
        </pc:sldMkLst>
        <pc:spChg chg="add mod">
          <ac:chgData name="Alfred Smith" userId="3c60a3631c0db8ad" providerId="LiveId" clId="{3890CFDC-66AD-4777-9FEC-2FFCD509AF07}" dt="2023-01-17T15:10:33.931" v="99"/>
          <ac:spMkLst>
            <pc:docMk/>
            <pc:sldMk cId="3137811553" sldId="268"/>
            <ac:spMk id="2" creationId="{13FE7AD5-49BC-3419-B8E6-8382DE2B031A}"/>
          </ac:spMkLst>
        </pc:spChg>
        <pc:spChg chg="del">
          <ac:chgData name="Alfred Smith" userId="3c60a3631c0db8ad" providerId="LiveId" clId="{3890CFDC-66AD-4777-9FEC-2FFCD509AF07}" dt="2023-01-17T15:09:34.839" v="72" actId="478"/>
          <ac:spMkLst>
            <pc:docMk/>
            <pc:sldMk cId="3137811553" sldId="268"/>
            <ac:spMk id="3" creationId="{A58184BD-88F1-BA02-40C1-D8403D0EEC0D}"/>
          </ac:spMkLst>
        </pc:spChg>
        <pc:picChg chg="del">
          <ac:chgData name="Alfred Smith" userId="3c60a3631c0db8ad" providerId="LiveId" clId="{3890CFDC-66AD-4777-9FEC-2FFCD509AF07}" dt="2023-01-17T15:09:11.049" v="64"/>
          <ac:picMkLst>
            <pc:docMk/>
            <pc:sldMk cId="3137811553" sldId="268"/>
            <ac:picMk id="75" creationId="{A3D0BD69-65D9-D99A-EC7C-E1BF0B3AE7E4}"/>
          </ac:picMkLst>
        </pc:picChg>
      </pc:sldChg>
      <pc:sldChg chg="addSp delSp modSp mod modTransition modAnim">
        <pc:chgData name="Alfred Smith" userId="3c60a3631c0db8ad" providerId="LiveId" clId="{3890CFDC-66AD-4777-9FEC-2FFCD509AF07}" dt="2023-01-17T15:10:35.654" v="100"/>
        <pc:sldMkLst>
          <pc:docMk/>
          <pc:sldMk cId="100491716" sldId="269"/>
        </pc:sldMkLst>
        <pc:spChg chg="add mod">
          <ac:chgData name="Alfred Smith" userId="3c60a3631c0db8ad" providerId="LiveId" clId="{3890CFDC-66AD-4777-9FEC-2FFCD509AF07}" dt="2023-01-17T15:10:35.654" v="100"/>
          <ac:spMkLst>
            <pc:docMk/>
            <pc:sldMk cId="100491716" sldId="269"/>
            <ac:spMk id="2" creationId="{E5205757-814A-966B-58F4-597F0F7E7DC6}"/>
          </ac:spMkLst>
        </pc:spChg>
        <pc:spChg chg="del">
          <ac:chgData name="Alfred Smith" userId="3c60a3631c0db8ad" providerId="LiveId" clId="{3890CFDC-66AD-4777-9FEC-2FFCD509AF07}" dt="2023-01-17T15:09:33.116" v="71" actId="478"/>
          <ac:spMkLst>
            <pc:docMk/>
            <pc:sldMk cId="100491716" sldId="269"/>
            <ac:spMk id="3" creationId="{A58184BD-88F1-BA02-40C1-D8403D0EEC0D}"/>
          </ac:spMkLst>
        </pc:spChg>
        <pc:picChg chg="del">
          <ac:chgData name="Alfred Smith" userId="3c60a3631c0db8ad" providerId="LiveId" clId="{3890CFDC-66AD-4777-9FEC-2FFCD509AF07}" dt="2023-01-17T15:09:11.049" v="64"/>
          <ac:picMkLst>
            <pc:docMk/>
            <pc:sldMk cId="100491716" sldId="269"/>
            <ac:picMk id="63" creationId="{652D0E67-FED1-2B9D-6849-4CE051DFE085}"/>
          </ac:picMkLst>
        </pc:picChg>
      </pc:sldChg>
      <pc:sldChg chg="modSp mod modTransition">
        <pc:chgData name="Alfred Smith" userId="3c60a3631c0db8ad" providerId="LiveId" clId="{3890CFDC-66AD-4777-9FEC-2FFCD509AF07}" dt="2023-01-17T15:09:11.049" v="64"/>
        <pc:sldMkLst>
          <pc:docMk/>
          <pc:sldMk cId="4120481681" sldId="270"/>
        </pc:sldMkLst>
        <pc:spChg chg="mod">
          <ac:chgData name="Alfred Smith" userId="3c60a3631c0db8ad" providerId="LiveId" clId="{3890CFDC-66AD-4777-9FEC-2FFCD509AF07}" dt="2023-01-17T15:05:58.009" v="2" actId="255"/>
          <ac:spMkLst>
            <pc:docMk/>
            <pc:sldMk cId="4120481681" sldId="270"/>
            <ac:spMk id="3" creationId="{C0991326-24AB-C988-CB5F-D4854B952DDC}"/>
          </ac:spMkLst>
        </pc:spChg>
      </pc:sldChg>
      <pc:sldChg chg="modSp mod modTransition">
        <pc:chgData name="Alfred Smith" userId="3c60a3631c0db8ad" providerId="LiveId" clId="{3890CFDC-66AD-4777-9FEC-2FFCD509AF07}" dt="2023-01-17T15:09:11.049" v="64"/>
        <pc:sldMkLst>
          <pc:docMk/>
          <pc:sldMk cId="2168401200" sldId="274"/>
        </pc:sldMkLst>
        <pc:spChg chg="mod">
          <ac:chgData name="Alfred Smith" userId="3c60a3631c0db8ad" providerId="LiveId" clId="{3890CFDC-66AD-4777-9FEC-2FFCD509AF07}" dt="2023-01-17T15:06:43.837" v="13" actId="14100"/>
          <ac:spMkLst>
            <pc:docMk/>
            <pc:sldMk cId="2168401200" sldId="274"/>
            <ac:spMk id="2" creationId="{CDAC46CC-0936-CA88-DCE6-8532149CB813}"/>
          </ac:spMkLst>
        </pc:spChg>
      </pc:sldChg>
      <pc:sldChg chg="modSp mod modTransition">
        <pc:chgData name="Alfred Smith" userId="3c60a3631c0db8ad" providerId="LiveId" clId="{3890CFDC-66AD-4777-9FEC-2FFCD509AF07}" dt="2023-01-17T15:09:11.049" v="64"/>
        <pc:sldMkLst>
          <pc:docMk/>
          <pc:sldMk cId="2996969115" sldId="275"/>
        </pc:sldMkLst>
        <pc:spChg chg="mod">
          <ac:chgData name="Alfred Smith" userId="3c60a3631c0db8ad" providerId="LiveId" clId="{3890CFDC-66AD-4777-9FEC-2FFCD509AF07}" dt="2023-01-17T15:06:53.509" v="15" actId="14100"/>
          <ac:spMkLst>
            <pc:docMk/>
            <pc:sldMk cId="2996969115" sldId="275"/>
            <ac:spMk id="2" creationId="{1B530045-C142-4E9D-A5F7-4E9DD32FC9F0}"/>
          </ac:spMkLst>
        </pc:spChg>
      </pc:sldChg>
      <pc:sldChg chg="modSp mod modTransition">
        <pc:chgData name="Alfred Smith" userId="3c60a3631c0db8ad" providerId="LiveId" clId="{3890CFDC-66AD-4777-9FEC-2FFCD509AF07}" dt="2023-01-17T15:09:11.049" v="64"/>
        <pc:sldMkLst>
          <pc:docMk/>
          <pc:sldMk cId="2390376940" sldId="276"/>
        </pc:sldMkLst>
        <pc:spChg chg="mod">
          <ac:chgData name="Alfred Smith" userId="3c60a3631c0db8ad" providerId="LiveId" clId="{3890CFDC-66AD-4777-9FEC-2FFCD509AF07}" dt="2023-01-17T15:06:58.729" v="17" actId="14100"/>
          <ac:spMkLst>
            <pc:docMk/>
            <pc:sldMk cId="2390376940" sldId="276"/>
            <ac:spMk id="2" creationId="{4C24229F-ECDE-ADC5-B3CB-6B352DFEE049}"/>
          </ac:spMkLst>
        </pc:spChg>
      </pc:sldChg>
      <pc:sldChg chg="modSp mod modTransition">
        <pc:chgData name="Alfred Smith" userId="3c60a3631c0db8ad" providerId="LiveId" clId="{3890CFDC-66AD-4777-9FEC-2FFCD509AF07}" dt="2023-01-17T15:09:11.049" v="64"/>
        <pc:sldMkLst>
          <pc:docMk/>
          <pc:sldMk cId="4265919077" sldId="277"/>
        </pc:sldMkLst>
        <pc:spChg chg="mod">
          <ac:chgData name="Alfred Smith" userId="3c60a3631c0db8ad" providerId="LiveId" clId="{3890CFDC-66AD-4777-9FEC-2FFCD509AF07}" dt="2023-01-17T15:08:06.480" v="44" actId="14100"/>
          <ac:spMkLst>
            <pc:docMk/>
            <pc:sldMk cId="4265919077" sldId="277"/>
            <ac:spMk id="2" creationId="{324EFFDD-38B6-D7FC-C3A9-0ABCDD2BFBBD}"/>
          </ac:spMkLst>
        </pc:spChg>
      </pc:sldChg>
      <pc:sldChg chg="modSp mod modTransition">
        <pc:chgData name="Alfred Smith" userId="3c60a3631c0db8ad" providerId="LiveId" clId="{3890CFDC-66AD-4777-9FEC-2FFCD509AF07}" dt="2023-01-17T15:09:11.049" v="64"/>
        <pc:sldMkLst>
          <pc:docMk/>
          <pc:sldMk cId="210266664" sldId="278"/>
        </pc:sldMkLst>
        <pc:spChg chg="mod">
          <ac:chgData name="Alfred Smith" userId="3c60a3631c0db8ad" providerId="LiveId" clId="{3890CFDC-66AD-4777-9FEC-2FFCD509AF07}" dt="2023-01-17T15:08:11.702" v="46" actId="14100"/>
          <ac:spMkLst>
            <pc:docMk/>
            <pc:sldMk cId="210266664" sldId="278"/>
            <ac:spMk id="2" creationId="{D1DC8EC1-EC3C-20C8-9FEE-41687033600E}"/>
          </ac:spMkLst>
        </pc:spChg>
      </pc:sldChg>
      <pc:sldChg chg="modSp mod modTransition">
        <pc:chgData name="Alfred Smith" userId="3c60a3631c0db8ad" providerId="LiveId" clId="{3890CFDC-66AD-4777-9FEC-2FFCD509AF07}" dt="2023-01-17T15:09:11.049" v="64"/>
        <pc:sldMkLst>
          <pc:docMk/>
          <pc:sldMk cId="888433145" sldId="279"/>
        </pc:sldMkLst>
        <pc:spChg chg="mod">
          <ac:chgData name="Alfred Smith" userId="3c60a3631c0db8ad" providerId="LiveId" clId="{3890CFDC-66AD-4777-9FEC-2FFCD509AF07}" dt="2023-01-17T15:08:16.359" v="48" actId="14100"/>
          <ac:spMkLst>
            <pc:docMk/>
            <pc:sldMk cId="888433145" sldId="279"/>
            <ac:spMk id="2" creationId="{81A3F5AE-32B7-4D56-90BA-9845E0C5F8DC}"/>
          </ac:spMkLst>
        </pc:spChg>
      </pc:sldChg>
      <pc:sldChg chg="modSp mod modTransition">
        <pc:chgData name="Alfred Smith" userId="3c60a3631c0db8ad" providerId="LiveId" clId="{3890CFDC-66AD-4777-9FEC-2FFCD509AF07}" dt="2023-01-17T15:09:11.049" v="64"/>
        <pc:sldMkLst>
          <pc:docMk/>
          <pc:sldMk cId="791300187" sldId="280"/>
        </pc:sldMkLst>
        <pc:spChg chg="mod">
          <ac:chgData name="Alfred Smith" userId="3c60a3631c0db8ad" providerId="LiveId" clId="{3890CFDC-66AD-4777-9FEC-2FFCD509AF07}" dt="2023-01-17T15:08:23.204" v="51" actId="14100"/>
          <ac:spMkLst>
            <pc:docMk/>
            <pc:sldMk cId="791300187" sldId="280"/>
            <ac:spMk id="2" creationId="{8EA787B9-3FDF-41C5-EFC2-47A36C0A1334}"/>
          </ac:spMkLst>
        </pc:spChg>
      </pc:sldChg>
      <pc:sldChg chg="addSp delSp modSp mod modTransition modAnim">
        <pc:chgData name="Alfred Smith" userId="3c60a3631c0db8ad" providerId="LiveId" clId="{3890CFDC-66AD-4777-9FEC-2FFCD509AF07}" dt="2023-01-17T15:10:39.039" v="102"/>
        <pc:sldMkLst>
          <pc:docMk/>
          <pc:sldMk cId="3166251957" sldId="283"/>
        </pc:sldMkLst>
        <pc:spChg chg="add mod">
          <ac:chgData name="Alfred Smith" userId="3c60a3631c0db8ad" providerId="LiveId" clId="{3890CFDC-66AD-4777-9FEC-2FFCD509AF07}" dt="2023-01-17T15:10:39.039" v="102"/>
          <ac:spMkLst>
            <pc:docMk/>
            <pc:sldMk cId="3166251957" sldId="283"/>
            <ac:spMk id="2" creationId="{84199ADB-F279-3C1C-3824-27550A6A22F5}"/>
          </ac:spMkLst>
        </pc:spChg>
        <pc:spChg chg="del">
          <ac:chgData name="Alfred Smith" userId="3c60a3631c0db8ad" providerId="LiveId" clId="{3890CFDC-66AD-4777-9FEC-2FFCD509AF07}" dt="2023-01-17T15:09:29.422" v="69" actId="478"/>
          <ac:spMkLst>
            <pc:docMk/>
            <pc:sldMk cId="3166251957" sldId="283"/>
            <ac:spMk id="3" creationId="{A58184BD-88F1-BA02-40C1-D8403D0EEC0D}"/>
          </ac:spMkLst>
        </pc:spChg>
        <pc:picChg chg="del">
          <ac:chgData name="Alfred Smith" userId="3c60a3631c0db8ad" providerId="LiveId" clId="{3890CFDC-66AD-4777-9FEC-2FFCD509AF07}" dt="2023-01-17T15:09:11.049" v="64"/>
          <ac:picMkLst>
            <pc:docMk/>
            <pc:sldMk cId="3166251957" sldId="283"/>
            <ac:picMk id="6" creationId="{E6353973-0564-252A-884C-225E103300A1}"/>
          </ac:picMkLst>
        </pc:picChg>
      </pc:sldChg>
      <pc:sldChg chg="modSp mod modTransition">
        <pc:chgData name="Alfred Smith" userId="3c60a3631c0db8ad" providerId="LiveId" clId="{3890CFDC-66AD-4777-9FEC-2FFCD509AF07}" dt="2023-01-17T15:09:11.049" v="64"/>
        <pc:sldMkLst>
          <pc:docMk/>
          <pc:sldMk cId="3922583308" sldId="284"/>
        </pc:sldMkLst>
        <pc:spChg chg="mod">
          <ac:chgData name="Alfred Smith" userId="3c60a3631c0db8ad" providerId="LiveId" clId="{3890CFDC-66AD-4777-9FEC-2FFCD509AF07}" dt="2023-01-17T15:08:33.749" v="55" actId="14100"/>
          <ac:spMkLst>
            <pc:docMk/>
            <pc:sldMk cId="3922583308" sldId="284"/>
            <ac:spMk id="2" creationId="{B4E37821-4591-96D5-BA28-BAF7C7BDB87E}"/>
          </ac:spMkLst>
        </pc:spChg>
      </pc:sldChg>
      <pc:sldChg chg="addSp delSp modSp mod modTransition modAnim">
        <pc:chgData name="Alfred Smith" userId="3c60a3631c0db8ad" providerId="LiveId" clId="{3890CFDC-66AD-4777-9FEC-2FFCD509AF07}" dt="2023-01-17T15:10:40.632" v="103"/>
        <pc:sldMkLst>
          <pc:docMk/>
          <pc:sldMk cId="1522780631" sldId="285"/>
        </pc:sldMkLst>
        <pc:spChg chg="add mod">
          <ac:chgData name="Alfred Smith" userId="3c60a3631c0db8ad" providerId="LiveId" clId="{3890CFDC-66AD-4777-9FEC-2FFCD509AF07}" dt="2023-01-17T15:10:40.632" v="103"/>
          <ac:spMkLst>
            <pc:docMk/>
            <pc:sldMk cId="1522780631" sldId="285"/>
            <ac:spMk id="2" creationId="{B17F1BD2-7D22-0C03-D4BA-1F5D9D43B7B5}"/>
          </ac:spMkLst>
        </pc:spChg>
        <pc:spChg chg="del">
          <ac:chgData name="Alfred Smith" userId="3c60a3631c0db8ad" providerId="LiveId" clId="{3890CFDC-66AD-4777-9FEC-2FFCD509AF07}" dt="2023-01-17T15:09:27.491" v="68" actId="478"/>
          <ac:spMkLst>
            <pc:docMk/>
            <pc:sldMk cId="1522780631" sldId="285"/>
            <ac:spMk id="3" creationId="{A58184BD-88F1-BA02-40C1-D8403D0EEC0D}"/>
          </ac:spMkLst>
        </pc:spChg>
        <pc:picChg chg="del">
          <ac:chgData name="Alfred Smith" userId="3c60a3631c0db8ad" providerId="LiveId" clId="{3890CFDC-66AD-4777-9FEC-2FFCD509AF07}" dt="2023-01-17T15:09:11.049" v="64"/>
          <ac:picMkLst>
            <pc:docMk/>
            <pc:sldMk cId="1522780631" sldId="285"/>
            <ac:picMk id="45" creationId="{5295F421-D396-7C9B-DF90-AF8941E7802B}"/>
          </ac:picMkLst>
        </pc:picChg>
      </pc:sldChg>
      <pc:sldChg chg="modSp mod modTransition">
        <pc:chgData name="Alfred Smith" userId="3c60a3631c0db8ad" providerId="LiveId" clId="{3890CFDC-66AD-4777-9FEC-2FFCD509AF07}" dt="2023-01-17T15:09:11.049" v="64"/>
        <pc:sldMkLst>
          <pc:docMk/>
          <pc:sldMk cId="1850742486" sldId="286"/>
        </pc:sldMkLst>
        <pc:spChg chg="mod">
          <ac:chgData name="Alfred Smith" userId="3c60a3631c0db8ad" providerId="LiveId" clId="{3890CFDC-66AD-4777-9FEC-2FFCD509AF07}" dt="2023-01-17T15:08:42.466" v="57" actId="14100"/>
          <ac:spMkLst>
            <pc:docMk/>
            <pc:sldMk cId="1850742486" sldId="286"/>
            <ac:spMk id="2" creationId="{E0C0C9CA-B91F-9F52-5023-4AFAAE4B41B3}"/>
          </ac:spMkLst>
        </pc:spChg>
      </pc:sldChg>
      <pc:sldChg chg="addSp delSp modSp mod modTransition modAnim">
        <pc:chgData name="Alfred Smith" userId="3c60a3631c0db8ad" providerId="LiveId" clId="{3890CFDC-66AD-4777-9FEC-2FFCD509AF07}" dt="2023-01-17T15:10:42.126" v="104"/>
        <pc:sldMkLst>
          <pc:docMk/>
          <pc:sldMk cId="2332778949" sldId="287"/>
        </pc:sldMkLst>
        <pc:spChg chg="add mod">
          <ac:chgData name="Alfred Smith" userId="3c60a3631c0db8ad" providerId="LiveId" clId="{3890CFDC-66AD-4777-9FEC-2FFCD509AF07}" dt="2023-01-17T15:10:42.126" v="104"/>
          <ac:spMkLst>
            <pc:docMk/>
            <pc:sldMk cId="2332778949" sldId="287"/>
            <ac:spMk id="2" creationId="{0C9DA7CE-15A1-07FC-1B61-014AA38123C1}"/>
          </ac:spMkLst>
        </pc:spChg>
        <pc:spChg chg="del">
          <ac:chgData name="Alfred Smith" userId="3c60a3631c0db8ad" providerId="LiveId" clId="{3890CFDC-66AD-4777-9FEC-2FFCD509AF07}" dt="2023-01-17T15:09:25.606" v="67" actId="478"/>
          <ac:spMkLst>
            <pc:docMk/>
            <pc:sldMk cId="2332778949" sldId="287"/>
            <ac:spMk id="3" creationId="{A58184BD-88F1-BA02-40C1-D8403D0EEC0D}"/>
          </ac:spMkLst>
        </pc:spChg>
        <pc:picChg chg="del">
          <ac:chgData name="Alfred Smith" userId="3c60a3631c0db8ad" providerId="LiveId" clId="{3890CFDC-66AD-4777-9FEC-2FFCD509AF07}" dt="2023-01-17T15:09:11.049" v="64"/>
          <ac:picMkLst>
            <pc:docMk/>
            <pc:sldMk cId="2332778949" sldId="287"/>
            <ac:picMk id="26" creationId="{72C2EED1-37CB-C7A0-7A62-176C0F843E09}"/>
          </ac:picMkLst>
        </pc:picChg>
      </pc:sldChg>
      <pc:sldChg chg="modSp mod modTransition">
        <pc:chgData name="Alfred Smith" userId="3c60a3631c0db8ad" providerId="LiveId" clId="{3890CFDC-66AD-4777-9FEC-2FFCD509AF07}" dt="2023-01-17T15:09:11.049" v="64"/>
        <pc:sldMkLst>
          <pc:docMk/>
          <pc:sldMk cId="1828872212" sldId="288"/>
        </pc:sldMkLst>
        <pc:spChg chg="mod">
          <ac:chgData name="Alfred Smith" userId="3c60a3631c0db8ad" providerId="LiveId" clId="{3890CFDC-66AD-4777-9FEC-2FFCD509AF07}" dt="2023-01-17T15:08:47.706" v="59" actId="14100"/>
          <ac:spMkLst>
            <pc:docMk/>
            <pc:sldMk cId="1828872212" sldId="288"/>
            <ac:spMk id="3" creationId="{82D813E9-CC2C-D555-F806-0DAAED6F63ED}"/>
          </ac:spMkLst>
        </pc:spChg>
      </pc:sldChg>
      <pc:sldChg chg="addSp delSp modSp mod modTransition modAnim">
        <pc:chgData name="Alfred Smith" userId="3c60a3631c0db8ad" providerId="LiveId" clId="{3890CFDC-66AD-4777-9FEC-2FFCD509AF07}" dt="2023-01-17T15:10:43.810" v="105"/>
        <pc:sldMkLst>
          <pc:docMk/>
          <pc:sldMk cId="3153919605" sldId="289"/>
        </pc:sldMkLst>
        <pc:spChg chg="add mod">
          <ac:chgData name="Alfred Smith" userId="3c60a3631c0db8ad" providerId="LiveId" clId="{3890CFDC-66AD-4777-9FEC-2FFCD509AF07}" dt="2023-01-17T15:10:43.810" v="105"/>
          <ac:spMkLst>
            <pc:docMk/>
            <pc:sldMk cId="3153919605" sldId="289"/>
            <ac:spMk id="2" creationId="{29F0FE9C-3546-4100-B715-484C898A4AB9}"/>
          </ac:spMkLst>
        </pc:spChg>
        <pc:spChg chg="del">
          <ac:chgData name="Alfred Smith" userId="3c60a3631c0db8ad" providerId="LiveId" clId="{3890CFDC-66AD-4777-9FEC-2FFCD509AF07}" dt="2023-01-17T15:09:22.490" v="66" actId="478"/>
          <ac:spMkLst>
            <pc:docMk/>
            <pc:sldMk cId="3153919605" sldId="289"/>
            <ac:spMk id="3" creationId="{A58184BD-88F1-BA02-40C1-D8403D0EEC0D}"/>
          </ac:spMkLst>
        </pc:spChg>
        <pc:picChg chg="del">
          <ac:chgData name="Alfred Smith" userId="3c60a3631c0db8ad" providerId="LiveId" clId="{3890CFDC-66AD-4777-9FEC-2FFCD509AF07}" dt="2023-01-17T15:09:11.049" v="64"/>
          <ac:picMkLst>
            <pc:docMk/>
            <pc:sldMk cId="3153919605" sldId="289"/>
            <ac:picMk id="11" creationId="{D2C51295-09DA-8651-CC64-5FF927A380CB}"/>
          </ac:picMkLst>
        </pc:picChg>
      </pc:sldChg>
      <pc:sldChg chg="modSp mod modTransition">
        <pc:chgData name="Alfred Smith" userId="3c60a3631c0db8ad" providerId="LiveId" clId="{3890CFDC-66AD-4777-9FEC-2FFCD509AF07}" dt="2023-01-17T15:09:11.049" v="64"/>
        <pc:sldMkLst>
          <pc:docMk/>
          <pc:sldMk cId="1292473336" sldId="290"/>
        </pc:sldMkLst>
        <pc:spChg chg="mod">
          <ac:chgData name="Alfred Smith" userId="3c60a3631c0db8ad" providerId="LiveId" clId="{3890CFDC-66AD-4777-9FEC-2FFCD509AF07}" dt="2023-01-17T15:08:54.242" v="61" actId="14100"/>
          <ac:spMkLst>
            <pc:docMk/>
            <pc:sldMk cId="1292473336" sldId="290"/>
            <ac:spMk id="2" creationId="{BAF5192F-D850-9E57-2D10-8BF6CF5764B8}"/>
          </ac:spMkLst>
        </pc:spChg>
      </pc:sldChg>
      <pc:sldChg chg="addSp delSp modSp mod modTransition modAnim">
        <pc:chgData name="Alfred Smith" userId="3c60a3631c0db8ad" providerId="LiveId" clId="{3890CFDC-66AD-4777-9FEC-2FFCD509AF07}" dt="2023-01-17T15:10:46.529" v="106"/>
        <pc:sldMkLst>
          <pc:docMk/>
          <pc:sldMk cId="1878919862" sldId="291"/>
        </pc:sldMkLst>
        <pc:spChg chg="add mod">
          <ac:chgData name="Alfred Smith" userId="3c60a3631c0db8ad" providerId="LiveId" clId="{3890CFDC-66AD-4777-9FEC-2FFCD509AF07}" dt="2023-01-17T15:10:46.529" v="106"/>
          <ac:spMkLst>
            <pc:docMk/>
            <pc:sldMk cId="1878919862" sldId="291"/>
            <ac:spMk id="2" creationId="{10F6C449-50BE-217B-5565-533BA35C7619}"/>
          </ac:spMkLst>
        </pc:spChg>
        <pc:spChg chg="del">
          <ac:chgData name="Alfred Smith" userId="3c60a3631c0db8ad" providerId="LiveId" clId="{3890CFDC-66AD-4777-9FEC-2FFCD509AF07}" dt="2023-01-17T15:09:19.949" v="65" actId="478"/>
          <ac:spMkLst>
            <pc:docMk/>
            <pc:sldMk cId="1878919862" sldId="291"/>
            <ac:spMk id="3" creationId="{A58184BD-88F1-BA02-40C1-D8403D0EEC0D}"/>
          </ac:spMkLst>
        </pc:spChg>
        <pc:picChg chg="del">
          <ac:chgData name="Alfred Smith" userId="3c60a3631c0db8ad" providerId="LiveId" clId="{3890CFDC-66AD-4777-9FEC-2FFCD509AF07}" dt="2023-01-17T15:09:11.049" v="64"/>
          <ac:picMkLst>
            <pc:docMk/>
            <pc:sldMk cId="1878919862" sldId="291"/>
            <ac:picMk id="6" creationId="{3F576018-92A4-1929-8B2E-E306F781770A}"/>
          </ac:picMkLst>
        </pc:picChg>
      </pc:sldChg>
      <pc:sldChg chg="modSp mod modTransition">
        <pc:chgData name="Alfred Smith" userId="3c60a3631c0db8ad" providerId="LiveId" clId="{3890CFDC-66AD-4777-9FEC-2FFCD509AF07}" dt="2023-01-17T15:09:11.049" v="64"/>
        <pc:sldMkLst>
          <pc:docMk/>
          <pc:sldMk cId="1014080634" sldId="292"/>
        </pc:sldMkLst>
        <pc:spChg chg="mod">
          <ac:chgData name="Alfred Smith" userId="3c60a3631c0db8ad" providerId="LiveId" clId="{3890CFDC-66AD-4777-9FEC-2FFCD509AF07}" dt="2023-01-17T15:08:59.204" v="63" actId="14100"/>
          <ac:spMkLst>
            <pc:docMk/>
            <pc:sldMk cId="1014080634" sldId="292"/>
            <ac:spMk id="2" creationId="{28BBA2C4-C4A4-331A-21EB-7BDDE8EFF728}"/>
          </ac:spMkLst>
        </pc:spChg>
      </pc:sldChg>
      <pc:sldChg chg="addSp delSp modSp mod modTransition modAnim">
        <pc:chgData name="Alfred Smith" userId="3c60a3631c0db8ad" providerId="LiveId" clId="{3890CFDC-66AD-4777-9FEC-2FFCD509AF07}" dt="2023-01-17T15:10:19.072" v="90"/>
        <pc:sldMkLst>
          <pc:docMk/>
          <pc:sldMk cId="2219299321" sldId="293"/>
        </pc:sldMkLst>
        <pc:spChg chg="add mod">
          <ac:chgData name="Alfred Smith" userId="3c60a3631c0db8ad" providerId="LiveId" clId="{3890CFDC-66AD-4777-9FEC-2FFCD509AF07}" dt="2023-01-17T15:10:19.072" v="90"/>
          <ac:spMkLst>
            <pc:docMk/>
            <pc:sldMk cId="2219299321" sldId="293"/>
            <ac:spMk id="2" creationId="{630FDCA3-CA11-B78C-A410-A7BB3A514B24}"/>
          </ac:spMkLst>
        </pc:spChg>
        <pc:spChg chg="del">
          <ac:chgData name="Alfred Smith" userId="3c60a3631c0db8ad" providerId="LiveId" clId="{3890CFDC-66AD-4777-9FEC-2FFCD509AF07}" dt="2023-01-17T15:09:51.760" v="81" actId="478"/>
          <ac:spMkLst>
            <pc:docMk/>
            <pc:sldMk cId="2219299321" sldId="293"/>
            <ac:spMk id="3" creationId="{A58184BD-88F1-BA02-40C1-D8403D0EEC0D}"/>
          </ac:spMkLst>
        </pc:spChg>
        <pc:picChg chg="del">
          <ac:chgData name="Alfred Smith" userId="3c60a3631c0db8ad" providerId="LiveId" clId="{3890CFDC-66AD-4777-9FEC-2FFCD509AF07}" dt="2023-01-17T15:09:11.049" v="64"/>
          <ac:picMkLst>
            <pc:docMk/>
            <pc:sldMk cId="2219299321" sldId="293"/>
            <ac:picMk id="17" creationId="{27183669-8CF5-6F24-01B1-74CC0195E6FD}"/>
          </ac:picMkLst>
        </pc:picChg>
      </pc:sldChg>
      <pc:sldChg chg="modSp mod modTransition">
        <pc:chgData name="Alfred Smith" userId="3c60a3631c0db8ad" providerId="LiveId" clId="{3890CFDC-66AD-4777-9FEC-2FFCD509AF07}" dt="2023-01-17T15:09:11.049" v="64"/>
        <pc:sldMkLst>
          <pc:docMk/>
          <pc:sldMk cId="2859407553" sldId="294"/>
        </pc:sldMkLst>
        <pc:spChg chg="mod">
          <ac:chgData name="Alfred Smith" userId="3c60a3631c0db8ad" providerId="LiveId" clId="{3890CFDC-66AD-4777-9FEC-2FFCD509AF07}" dt="2023-01-17T15:07:09.856" v="23" actId="6549"/>
          <ac:spMkLst>
            <pc:docMk/>
            <pc:sldMk cId="2859407553" sldId="294"/>
            <ac:spMk id="2" creationId="{1E45BBA8-3E4C-5322-E392-84E5E54A7221}"/>
          </ac:spMkLst>
        </pc:spChg>
      </pc:sldChg>
      <pc:sldChg chg="addSp delSp modSp mod modTransition modAnim">
        <pc:chgData name="Alfred Smith" userId="3c60a3631c0db8ad" providerId="LiveId" clId="{3890CFDC-66AD-4777-9FEC-2FFCD509AF07}" dt="2023-01-17T15:10:20.914" v="91"/>
        <pc:sldMkLst>
          <pc:docMk/>
          <pc:sldMk cId="3279066978" sldId="295"/>
        </pc:sldMkLst>
        <pc:spChg chg="add mod">
          <ac:chgData name="Alfred Smith" userId="3c60a3631c0db8ad" providerId="LiveId" clId="{3890CFDC-66AD-4777-9FEC-2FFCD509AF07}" dt="2023-01-17T15:10:20.914" v="91"/>
          <ac:spMkLst>
            <pc:docMk/>
            <pc:sldMk cId="3279066978" sldId="295"/>
            <ac:spMk id="2" creationId="{8B361763-A999-C7C4-27C5-0F1E1CE1FF90}"/>
          </ac:spMkLst>
        </pc:spChg>
        <pc:spChg chg="del">
          <ac:chgData name="Alfred Smith" userId="3c60a3631c0db8ad" providerId="LiveId" clId="{3890CFDC-66AD-4777-9FEC-2FFCD509AF07}" dt="2023-01-17T15:09:50.100" v="80" actId="478"/>
          <ac:spMkLst>
            <pc:docMk/>
            <pc:sldMk cId="3279066978" sldId="295"/>
            <ac:spMk id="3" creationId="{A58184BD-88F1-BA02-40C1-D8403D0EEC0D}"/>
          </ac:spMkLst>
        </pc:spChg>
        <pc:picChg chg="del">
          <ac:chgData name="Alfred Smith" userId="3c60a3631c0db8ad" providerId="LiveId" clId="{3890CFDC-66AD-4777-9FEC-2FFCD509AF07}" dt="2023-01-17T15:09:11.049" v="64"/>
          <ac:picMkLst>
            <pc:docMk/>
            <pc:sldMk cId="3279066978" sldId="295"/>
            <ac:picMk id="54" creationId="{B77EE21A-6CB6-2567-DE94-AF599E574DDC}"/>
          </ac:picMkLst>
        </pc:picChg>
      </pc:sldChg>
      <pc:sldChg chg="modSp mod modTransition">
        <pc:chgData name="Alfred Smith" userId="3c60a3631c0db8ad" providerId="LiveId" clId="{3890CFDC-66AD-4777-9FEC-2FFCD509AF07}" dt="2023-01-17T15:09:11.049" v="64"/>
        <pc:sldMkLst>
          <pc:docMk/>
          <pc:sldMk cId="878694770" sldId="296"/>
        </pc:sldMkLst>
        <pc:spChg chg="mod">
          <ac:chgData name="Alfred Smith" userId="3c60a3631c0db8ad" providerId="LiveId" clId="{3890CFDC-66AD-4777-9FEC-2FFCD509AF07}" dt="2023-01-17T15:07:17.655" v="24"/>
          <ac:spMkLst>
            <pc:docMk/>
            <pc:sldMk cId="878694770" sldId="296"/>
            <ac:spMk id="2" creationId="{BF4BC411-526E-63A3-3939-A642FEA718C5}"/>
          </ac:spMkLst>
        </pc:spChg>
      </pc:sldChg>
      <pc:sldChg chg="addSp delSp modSp mod modTransition modAnim">
        <pc:chgData name="Alfred Smith" userId="3c60a3631c0db8ad" providerId="LiveId" clId="{3890CFDC-66AD-4777-9FEC-2FFCD509AF07}" dt="2023-01-17T15:10:22.691" v="92"/>
        <pc:sldMkLst>
          <pc:docMk/>
          <pc:sldMk cId="1898351809" sldId="303"/>
        </pc:sldMkLst>
        <pc:spChg chg="add mod">
          <ac:chgData name="Alfred Smith" userId="3c60a3631c0db8ad" providerId="LiveId" clId="{3890CFDC-66AD-4777-9FEC-2FFCD509AF07}" dt="2023-01-17T15:10:22.691" v="92"/>
          <ac:spMkLst>
            <pc:docMk/>
            <pc:sldMk cId="1898351809" sldId="303"/>
            <ac:spMk id="2" creationId="{F2299AB1-F049-1C99-CD2C-A960B22E0FB1}"/>
          </ac:spMkLst>
        </pc:spChg>
        <pc:spChg chg="del">
          <ac:chgData name="Alfred Smith" userId="3c60a3631c0db8ad" providerId="LiveId" clId="{3890CFDC-66AD-4777-9FEC-2FFCD509AF07}" dt="2023-01-17T15:09:47.363" v="79" actId="478"/>
          <ac:spMkLst>
            <pc:docMk/>
            <pc:sldMk cId="1898351809" sldId="303"/>
            <ac:spMk id="3" creationId="{A58184BD-88F1-BA02-40C1-D8403D0EEC0D}"/>
          </ac:spMkLst>
        </pc:spChg>
        <pc:picChg chg="del">
          <ac:chgData name="Alfred Smith" userId="3c60a3631c0db8ad" providerId="LiveId" clId="{3890CFDC-66AD-4777-9FEC-2FFCD509AF07}" dt="2023-01-17T15:09:11.049" v="64"/>
          <ac:picMkLst>
            <pc:docMk/>
            <pc:sldMk cId="1898351809" sldId="303"/>
            <ac:picMk id="12" creationId="{1E970B1E-C9AC-BA11-739D-B6A2F7C2893F}"/>
          </ac:picMkLst>
        </pc:picChg>
      </pc:sldChg>
      <pc:sldChg chg="modSp mod modTransition">
        <pc:chgData name="Alfred Smith" userId="3c60a3631c0db8ad" providerId="LiveId" clId="{3890CFDC-66AD-4777-9FEC-2FFCD509AF07}" dt="2023-01-17T15:09:11.049" v="64"/>
        <pc:sldMkLst>
          <pc:docMk/>
          <pc:sldMk cId="1228637682" sldId="304"/>
        </pc:sldMkLst>
        <pc:spChg chg="mod">
          <ac:chgData name="Alfred Smith" userId="3c60a3631c0db8ad" providerId="LiveId" clId="{3890CFDC-66AD-4777-9FEC-2FFCD509AF07}" dt="2023-01-17T15:07:26.631" v="29" actId="20577"/>
          <ac:spMkLst>
            <pc:docMk/>
            <pc:sldMk cId="1228637682" sldId="304"/>
            <ac:spMk id="2" creationId="{65D0F1D0-2F4E-1CFD-5F43-EF47328CC5F3}"/>
          </ac:spMkLst>
        </pc:spChg>
      </pc:sldChg>
      <pc:sldChg chg="addSp delSp modSp mod modTransition modAnim">
        <pc:chgData name="Alfred Smith" userId="3c60a3631c0db8ad" providerId="LiveId" clId="{3890CFDC-66AD-4777-9FEC-2FFCD509AF07}" dt="2023-01-17T15:10:24.278" v="93"/>
        <pc:sldMkLst>
          <pc:docMk/>
          <pc:sldMk cId="2046940441" sldId="305"/>
        </pc:sldMkLst>
        <pc:spChg chg="add mod">
          <ac:chgData name="Alfred Smith" userId="3c60a3631c0db8ad" providerId="LiveId" clId="{3890CFDC-66AD-4777-9FEC-2FFCD509AF07}" dt="2023-01-17T15:10:24.278" v="93"/>
          <ac:spMkLst>
            <pc:docMk/>
            <pc:sldMk cId="2046940441" sldId="305"/>
            <ac:spMk id="2" creationId="{C67C342C-8E2B-FCA9-5EDA-BC089B2D24DD}"/>
          </ac:spMkLst>
        </pc:spChg>
        <pc:spChg chg="del">
          <ac:chgData name="Alfred Smith" userId="3c60a3631c0db8ad" providerId="LiveId" clId="{3890CFDC-66AD-4777-9FEC-2FFCD509AF07}" dt="2023-01-17T15:09:45.576" v="78" actId="478"/>
          <ac:spMkLst>
            <pc:docMk/>
            <pc:sldMk cId="2046940441" sldId="305"/>
            <ac:spMk id="3" creationId="{A58184BD-88F1-BA02-40C1-D8403D0EEC0D}"/>
          </ac:spMkLst>
        </pc:spChg>
        <pc:picChg chg="del">
          <ac:chgData name="Alfred Smith" userId="3c60a3631c0db8ad" providerId="LiveId" clId="{3890CFDC-66AD-4777-9FEC-2FFCD509AF07}" dt="2023-01-17T15:09:11.049" v="64"/>
          <ac:picMkLst>
            <pc:docMk/>
            <pc:sldMk cId="2046940441" sldId="305"/>
            <ac:picMk id="21" creationId="{2D6C727D-8C8F-2F05-6429-5FFA6309183D}"/>
          </ac:picMkLst>
        </pc:picChg>
      </pc:sldChg>
      <pc:sldChg chg="modSp mod modTransition">
        <pc:chgData name="Alfred Smith" userId="3c60a3631c0db8ad" providerId="LiveId" clId="{3890CFDC-66AD-4777-9FEC-2FFCD509AF07}" dt="2023-01-17T15:09:11.049" v="64"/>
        <pc:sldMkLst>
          <pc:docMk/>
          <pc:sldMk cId="1645610198" sldId="306"/>
        </pc:sldMkLst>
        <pc:spChg chg="mod">
          <ac:chgData name="Alfred Smith" userId="3c60a3631c0db8ad" providerId="LiveId" clId="{3890CFDC-66AD-4777-9FEC-2FFCD509AF07}" dt="2023-01-17T15:07:34.877" v="30"/>
          <ac:spMkLst>
            <pc:docMk/>
            <pc:sldMk cId="1645610198" sldId="306"/>
            <ac:spMk id="2" creationId="{D2E6C3AF-A10B-BF46-29D9-BC4790B3099F}"/>
          </ac:spMkLst>
        </pc:spChg>
      </pc:sldChg>
      <pc:sldChg chg="addSp delSp modSp mod modTransition modAnim">
        <pc:chgData name="Alfred Smith" userId="3c60a3631c0db8ad" providerId="LiveId" clId="{3890CFDC-66AD-4777-9FEC-2FFCD509AF07}" dt="2023-01-17T15:10:26.048" v="94"/>
        <pc:sldMkLst>
          <pc:docMk/>
          <pc:sldMk cId="1167094866" sldId="307"/>
        </pc:sldMkLst>
        <pc:spChg chg="add mod">
          <ac:chgData name="Alfred Smith" userId="3c60a3631c0db8ad" providerId="LiveId" clId="{3890CFDC-66AD-4777-9FEC-2FFCD509AF07}" dt="2023-01-17T15:10:26.048" v="94"/>
          <ac:spMkLst>
            <pc:docMk/>
            <pc:sldMk cId="1167094866" sldId="307"/>
            <ac:spMk id="2" creationId="{C10AB8A0-23EA-9CBE-E697-1AB07681D0C4}"/>
          </ac:spMkLst>
        </pc:spChg>
        <pc:spChg chg="del">
          <ac:chgData name="Alfred Smith" userId="3c60a3631c0db8ad" providerId="LiveId" clId="{3890CFDC-66AD-4777-9FEC-2FFCD509AF07}" dt="2023-01-17T15:09:43.863" v="77" actId="478"/>
          <ac:spMkLst>
            <pc:docMk/>
            <pc:sldMk cId="1167094866" sldId="307"/>
            <ac:spMk id="3" creationId="{A58184BD-88F1-BA02-40C1-D8403D0EEC0D}"/>
          </ac:spMkLst>
        </pc:spChg>
        <pc:picChg chg="del">
          <ac:chgData name="Alfred Smith" userId="3c60a3631c0db8ad" providerId="LiveId" clId="{3890CFDC-66AD-4777-9FEC-2FFCD509AF07}" dt="2023-01-17T15:09:11.049" v="64"/>
          <ac:picMkLst>
            <pc:docMk/>
            <pc:sldMk cId="1167094866" sldId="307"/>
            <ac:picMk id="6" creationId="{C3C782C7-19EE-F49D-9A6F-9F33826DEDA6}"/>
          </ac:picMkLst>
        </pc:picChg>
      </pc:sldChg>
      <pc:sldChg chg="modSp mod modTransition">
        <pc:chgData name="Alfred Smith" userId="3c60a3631c0db8ad" providerId="LiveId" clId="{3890CFDC-66AD-4777-9FEC-2FFCD509AF07}" dt="2023-01-17T15:09:11.049" v="64"/>
        <pc:sldMkLst>
          <pc:docMk/>
          <pc:sldMk cId="2180093494" sldId="308"/>
        </pc:sldMkLst>
        <pc:spChg chg="mod">
          <ac:chgData name="Alfred Smith" userId="3c60a3631c0db8ad" providerId="LiveId" clId="{3890CFDC-66AD-4777-9FEC-2FFCD509AF07}" dt="2023-01-17T15:07:40.358" v="31"/>
          <ac:spMkLst>
            <pc:docMk/>
            <pc:sldMk cId="2180093494" sldId="308"/>
            <ac:spMk id="2" creationId="{5BF17688-6901-4BF9-2148-A6286B5A991E}"/>
          </ac:spMkLst>
        </pc:spChg>
      </pc:sldChg>
      <pc:sldChg chg="addSp delSp modSp mod modTransition modAnim">
        <pc:chgData name="Alfred Smith" userId="3c60a3631c0db8ad" providerId="LiveId" clId="{3890CFDC-66AD-4777-9FEC-2FFCD509AF07}" dt="2023-01-17T15:10:27.744" v="95"/>
        <pc:sldMkLst>
          <pc:docMk/>
          <pc:sldMk cId="817105867" sldId="309"/>
        </pc:sldMkLst>
        <pc:spChg chg="add mod">
          <ac:chgData name="Alfred Smith" userId="3c60a3631c0db8ad" providerId="LiveId" clId="{3890CFDC-66AD-4777-9FEC-2FFCD509AF07}" dt="2023-01-17T15:10:27.744" v="95"/>
          <ac:spMkLst>
            <pc:docMk/>
            <pc:sldMk cId="817105867" sldId="309"/>
            <ac:spMk id="2" creationId="{6AB64D11-4358-FCF8-D263-175ACBA34AC9}"/>
          </ac:spMkLst>
        </pc:spChg>
        <pc:spChg chg="del">
          <ac:chgData name="Alfred Smith" userId="3c60a3631c0db8ad" providerId="LiveId" clId="{3890CFDC-66AD-4777-9FEC-2FFCD509AF07}" dt="2023-01-17T15:09:41.908" v="76" actId="478"/>
          <ac:spMkLst>
            <pc:docMk/>
            <pc:sldMk cId="817105867" sldId="309"/>
            <ac:spMk id="3" creationId="{A58184BD-88F1-BA02-40C1-D8403D0EEC0D}"/>
          </ac:spMkLst>
        </pc:spChg>
        <pc:picChg chg="del">
          <ac:chgData name="Alfred Smith" userId="3c60a3631c0db8ad" providerId="LiveId" clId="{3890CFDC-66AD-4777-9FEC-2FFCD509AF07}" dt="2023-01-17T15:09:11.049" v="64"/>
          <ac:picMkLst>
            <pc:docMk/>
            <pc:sldMk cId="817105867" sldId="309"/>
            <ac:picMk id="14" creationId="{1CA6CB60-9AB3-A041-7449-F74F856C0327}"/>
          </ac:picMkLst>
        </pc:picChg>
      </pc:sldChg>
      <pc:sldChg chg="modSp mod modTransition">
        <pc:chgData name="Alfred Smith" userId="3c60a3631c0db8ad" providerId="LiveId" clId="{3890CFDC-66AD-4777-9FEC-2FFCD509AF07}" dt="2023-01-17T15:09:11.049" v="64"/>
        <pc:sldMkLst>
          <pc:docMk/>
          <pc:sldMk cId="2860660288" sldId="310"/>
        </pc:sldMkLst>
        <pc:spChg chg="mod">
          <ac:chgData name="Alfred Smith" userId="3c60a3631c0db8ad" providerId="LiveId" clId="{3890CFDC-66AD-4777-9FEC-2FFCD509AF07}" dt="2023-01-17T15:07:44.729" v="32"/>
          <ac:spMkLst>
            <pc:docMk/>
            <pc:sldMk cId="2860660288" sldId="310"/>
            <ac:spMk id="2" creationId="{76ACEDE5-1393-BC53-9778-604F410B8DCA}"/>
          </ac:spMkLst>
        </pc:spChg>
      </pc:sldChg>
      <pc:sldChg chg="addSp delSp modSp mod modTransition modAnim">
        <pc:chgData name="Alfred Smith" userId="3c60a3631c0db8ad" providerId="LiveId" clId="{3890CFDC-66AD-4777-9FEC-2FFCD509AF07}" dt="2023-01-17T15:10:29.294" v="96"/>
        <pc:sldMkLst>
          <pc:docMk/>
          <pc:sldMk cId="3843669893" sldId="311"/>
        </pc:sldMkLst>
        <pc:spChg chg="add mod">
          <ac:chgData name="Alfred Smith" userId="3c60a3631c0db8ad" providerId="LiveId" clId="{3890CFDC-66AD-4777-9FEC-2FFCD509AF07}" dt="2023-01-17T15:10:29.294" v="96"/>
          <ac:spMkLst>
            <pc:docMk/>
            <pc:sldMk cId="3843669893" sldId="311"/>
            <ac:spMk id="2" creationId="{0545BE1A-8F5E-C7C5-1CDD-F4BACFEA96AF}"/>
          </ac:spMkLst>
        </pc:spChg>
        <pc:spChg chg="del">
          <ac:chgData name="Alfred Smith" userId="3c60a3631c0db8ad" providerId="LiveId" clId="{3890CFDC-66AD-4777-9FEC-2FFCD509AF07}" dt="2023-01-17T15:09:40.169" v="75" actId="478"/>
          <ac:spMkLst>
            <pc:docMk/>
            <pc:sldMk cId="3843669893" sldId="311"/>
            <ac:spMk id="3" creationId="{A58184BD-88F1-BA02-40C1-D8403D0EEC0D}"/>
          </ac:spMkLst>
        </pc:spChg>
        <pc:picChg chg="del">
          <ac:chgData name="Alfred Smith" userId="3c60a3631c0db8ad" providerId="LiveId" clId="{3890CFDC-66AD-4777-9FEC-2FFCD509AF07}" dt="2023-01-17T15:09:11.049" v="64"/>
          <ac:picMkLst>
            <pc:docMk/>
            <pc:sldMk cId="3843669893" sldId="311"/>
            <ac:picMk id="28" creationId="{C655202F-B41D-6D2E-099A-22EB0BE8642C}"/>
          </ac:picMkLst>
        </pc:picChg>
      </pc:sldChg>
      <pc:sldChg chg="modSp mod modTransition">
        <pc:chgData name="Alfred Smith" userId="3c60a3631c0db8ad" providerId="LiveId" clId="{3890CFDC-66AD-4777-9FEC-2FFCD509AF07}" dt="2023-01-17T15:09:11.049" v="64"/>
        <pc:sldMkLst>
          <pc:docMk/>
          <pc:sldMk cId="3211958903" sldId="312"/>
        </pc:sldMkLst>
        <pc:spChg chg="mod">
          <ac:chgData name="Alfred Smith" userId="3c60a3631c0db8ad" providerId="LiveId" clId="{3890CFDC-66AD-4777-9FEC-2FFCD509AF07}" dt="2023-01-17T15:07:49.222" v="33"/>
          <ac:spMkLst>
            <pc:docMk/>
            <pc:sldMk cId="3211958903" sldId="312"/>
            <ac:spMk id="2" creationId="{EE8C06CC-9483-4E72-1901-747A4A7C3541}"/>
          </ac:spMkLst>
        </pc:spChg>
      </pc:sldChg>
      <pc:sldChg chg="addSp delSp modSp mod modTransition modAnim">
        <pc:chgData name="Alfred Smith" userId="3c60a3631c0db8ad" providerId="LiveId" clId="{3890CFDC-66AD-4777-9FEC-2FFCD509AF07}" dt="2023-01-17T15:10:37.442" v="101"/>
        <pc:sldMkLst>
          <pc:docMk/>
          <pc:sldMk cId="370747213" sldId="313"/>
        </pc:sldMkLst>
        <pc:spChg chg="add mod">
          <ac:chgData name="Alfred Smith" userId="3c60a3631c0db8ad" providerId="LiveId" clId="{3890CFDC-66AD-4777-9FEC-2FFCD509AF07}" dt="2023-01-17T15:10:37.442" v="101"/>
          <ac:spMkLst>
            <pc:docMk/>
            <pc:sldMk cId="370747213" sldId="313"/>
            <ac:spMk id="2" creationId="{5506BD1C-C6C6-D08C-15B4-4E6A1AC26337}"/>
          </ac:spMkLst>
        </pc:spChg>
        <pc:spChg chg="del">
          <ac:chgData name="Alfred Smith" userId="3c60a3631c0db8ad" providerId="LiveId" clId="{3890CFDC-66AD-4777-9FEC-2FFCD509AF07}" dt="2023-01-17T15:09:31.306" v="70" actId="478"/>
          <ac:spMkLst>
            <pc:docMk/>
            <pc:sldMk cId="370747213" sldId="313"/>
            <ac:spMk id="3" creationId="{A58184BD-88F1-BA02-40C1-D8403D0EEC0D}"/>
          </ac:spMkLst>
        </pc:spChg>
        <pc:picChg chg="del">
          <ac:chgData name="Alfred Smith" userId="3c60a3631c0db8ad" providerId="LiveId" clId="{3890CFDC-66AD-4777-9FEC-2FFCD509AF07}" dt="2023-01-17T15:09:11.049" v="64"/>
          <ac:picMkLst>
            <pc:docMk/>
            <pc:sldMk cId="370747213" sldId="313"/>
            <ac:picMk id="10" creationId="{485332F9-708E-8A6A-A54C-24D186682704}"/>
          </ac:picMkLst>
        </pc:picChg>
      </pc:sldChg>
      <pc:sldChg chg="modSp mod modTransition">
        <pc:chgData name="Alfred Smith" userId="3c60a3631c0db8ad" providerId="LiveId" clId="{3890CFDC-66AD-4777-9FEC-2FFCD509AF07}" dt="2023-01-17T15:09:11.049" v="64"/>
        <pc:sldMkLst>
          <pc:docMk/>
          <pc:sldMk cId="1623565009" sldId="314"/>
        </pc:sldMkLst>
        <pc:spChg chg="mod">
          <ac:chgData name="Alfred Smith" userId="3c60a3631c0db8ad" providerId="LiveId" clId="{3890CFDC-66AD-4777-9FEC-2FFCD509AF07}" dt="2023-01-17T15:08:28.308" v="53" actId="14100"/>
          <ac:spMkLst>
            <pc:docMk/>
            <pc:sldMk cId="1623565009" sldId="314"/>
            <ac:spMk id="2" creationId="{B50AB861-096B-7121-2D8F-3DAAEDA87E6F}"/>
          </ac:spMkLst>
        </pc:spChg>
      </pc:sldChg>
      <pc:sldChg chg="addSp delSp modSp mod modTransition modAnim">
        <pc:chgData name="Alfred Smith" userId="3c60a3631c0db8ad" providerId="LiveId" clId="{3890CFDC-66AD-4777-9FEC-2FFCD509AF07}" dt="2023-01-17T15:10:14.349" v="87"/>
        <pc:sldMkLst>
          <pc:docMk/>
          <pc:sldMk cId="1376358282" sldId="315"/>
        </pc:sldMkLst>
        <pc:spChg chg="add mod">
          <ac:chgData name="Alfred Smith" userId="3c60a3631c0db8ad" providerId="LiveId" clId="{3890CFDC-66AD-4777-9FEC-2FFCD509AF07}" dt="2023-01-17T15:10:14.349" v="87"/>
          <ac:spMkLst>
            <pc:docMk/>
            <pc:sldMk cId="1376358282" sldId="315"/>
            <ac:spMk id="2" creationId="{5F46F2E7-123A-0CC3-DD83-369D35CB519E}"/>
          </ac:spMkLst>
        </pc:spChg>
        <pc:spChg chg="del">
          <ac:chgData name="Alfred Smith" userId="3c60a3631c0db8ad" providerId="LiveId" clId="{3890CFDC-66AD-4777-9FEC-2FFCD509AF07}" dt="2023-01-17T15:09:58.568" v="84" actId="478"/>
          <ac:spMkLst>
            <pc:docMk/>
            <pc:sldMk cId="1376358282" sldId="315"/>
            <ac:spMk id="3" creationId="{A58184BD-88F1-BA02-40C1-D8403D0EEC0D}"/>
          </ac:spMkLst>
        </pc:spChg>
        <pc:picChg chg="del">
          <ac:chgData name="Alfred Smith" userId="3c60a3631c0db8ad" providerId="LiveId" clId="{3890CFDC-66AD-4777-9FEC-2FFCD509AF07}" dt="2023-01-17T15:09:11.049" v="64"/>
          <ac:picMkLst>
            <pc:docMk/>
            <pc:sldMk cId="1376358282" sldId="315"/>
            <ac:picMk id="7" creationId="{29DF6924-C8BE-04ED-0508-38BB11CED0A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44 </a:t>
            </a:r>
            <a:r>
              <a:rPr lang="en-IN" sz="1200" b="1" i="0" u="none" strike="noStrike" baseline="0" dirty="0">
                <a:latin typeface="TimesNewRomanPS-BoldMT"/>
              </a:rPr>
              <a:t>The Crucifixion</a:t>
            </a:r>
          </a:p>
          <a:p>
            <a:pPr algn="l"/>
            <a:r>
              <a:rPr lang="en-US" sz="1200" b="0" i="0" u="none" strike="noStrike" baseline="0" dirty="0">
                <a:latin typeface="TimesNewRomanPSMT"/>
              </a:rPr>
              <a:t>1. Carrying the cross - Luke 23:26-32 (Left Top)</a:t>
            </a:r>
          </a:p>
          <a:p>
            <a:pPr algn="l"/>
            <a:r>
              <a:rPr lang="en-US" sz="1200" b="0" i="0" u="none" strike="noStrike" baseline="0" dirty="0">
                <a:latin typeface="TimesNewRomanPSMT"/>
              </a:rPr>
              <a:t>2. The Crucifixion – Luke 23:33-49; John 19:17-37 (Center)</a:t>
            </a:r>
          </a:p>
          <a:p>
            <a:pPr algn="l"/>
            <a:r>
              <a:rPr lang="en-US" sz="1200" b="0" i="0" u="none" strike="noStrike" baseline="0" dirty="0">
                <a:latin typeface="TimesNewRomanPSMT"/>
              </a:rPr>
              <a:t>3. Curtain torn in two - Matt 27:51-54 (Right Top)</a:t>
            </a:r>
          </a:p>
          <a:p>
            <a:pPr algn="l"/>
            <a:r>
              <a:rPr lang="en-US" sz="1200" b="0" i="0" u="none" strike="noStrike" baseline="0" dirty="0">
                <a:latin typeface="TimesNewRomanPSMT"/>
              </a:rPr>
              <a:t>4. Putting the body in the tomb – John 19:38-42; Matt 27:61-66 </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44-2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153781-A3DF-D138-8547-25D0A2D43003}"/>
              </a:ext>
            </a:extLst>
          </p:cNvPr>
          <p:cNvPicPr>
            <a:picLocks noChangeAspect="1"/>
          </p:cNvPicPr>
          <p:nvPr/>
        </p:nvPicPr>
        <p:blipFill>
          <a:blip r:embed="rId2"/>
          <a:stretch>
            <a:fillRect/>
          </a:stretch>
        </p:blipFill>
        <p:spPr>
          <a:xfrm>
            <a:off x="0" y="-268556"/>
            <a:ext cx="12192000" cy="7126556"/>
          </a:xfrm>
          <a:prstGeom prst="rect">
            <a:avLst/>
          </a:prstGeom>
        </p:spPr>
      </p:pic>
      <p:sp>
        <p:nvSpPr>
          <p:cNvPr id="2" name="TextBox 1">
            <a:extLst>
              <a:ext uri="{FF2B5EF4-FFF2-40B4-BE49-F238E27FC236}">
                <a16:creationId xmlns:a16="http://schemas.microsoft.com/office/drawing/2014/main" id="{4C24229F-ECDE-ADC5-B3CB-6B352DFEE049}"/>
              </a:ext>
            </a:extLst>
          </p:cNvPr>
          <p:cNvSpPr txBox="1"/>
          <p:nvPr/>
        </p:nvSpPr>
        <p:spPr>
          <a:xfrm>
            <a:off x="663907" y="242953"/>
            <a:ext cx="3620226"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Luke 23: </a:t>
            </a:r>
            <a:r>
              <a:rPr lang="en-US" sz="4400" b="0" i="0" dirty="0">
                <a:solidFill>
                  <a:srgbClr val="121212"/>
                </a:solidFill>
                <a:effectLst/>
                <a:latin typeface="ArialMT"/>
              </a:rPr>
              <a:t>48All the multitudes that came together to see this, when they saw the things that were done, returned home beating their breasts.</a:t>
            </a:r>
            <a:endParaRPr lang="en-IN" dirty="0"/>
          </a:p>
        </p:txBody>
      </p:sp>
      <p:sp>
        <p:nvSpPr>
          <p:cNvPr id="2" name="TextBox 1">
            <a:extLst>
              <a:ext uri="{FF2B5EF4-FFF2-40B4-BE49-F238E27FC236}">
                <a16:creationId xmlns:a16="http://schemas.microsoft.com/office/drawing/2014/main" id="{630FDCA3-CA11-B78C-A410-A7BB3A514B2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219299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0F8C9-35AC-A7AE-FEB4-D2A4B3AD87FC}"/>
              </a:ext>
            </a:extLst>
          </p:cNvPr>
          <p:cNvPicPr>
            <a:picLocks noChangeAspect="1"/>
          </p:cNvPicPr>
          <p:nvPr/>
        </p:nvPicPr>
        <p:blipFill>
          <a:blip r:embed="rId2"/>
          <a:stretch>
            <a:fillRect/>
          </a:stretch>
        </p:blipFill>
        <p:spPr>
          <a:xfrm>
            <a:off x="-1031365" y="1"/>
            <a:ext cx="13223365" cy="6858000"/>
          </a:xfrm>
          <a:prstGeom prst="rect">
            <a:avLst/>
          </a:prstGeom>
        </p:spPr>
      </p:pic>
      <p:sp>
        <p:nvSpPr>
          <p:cNvPr id="2" name="TextBox 1">
            <a:extLst>
              <a:ext uri="{FF2B5EF4-FFF2-40B4-BE49-F238E27FC236}">
                <a16:creationId xmlns:a16="http://schemas.microsoft.com/office/drawing/2014/main" id="{1E45BBA8-3E4C-5322-E392-84E5E54A7221}"/>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49All his acquaintances and the women who followed with him from Galilee stood at a distance, watching these things.</a:t>
            </a:r>
            <a:endParaRPr lang="en-IN" dirty="0"/>
          </a:p>
        </p:txBody>
      </p:sp>
      <p:sp>
        <p:nvSpPr>
          <p:cNvPr id="2" name="TextBox 1">
            <a:extLst>
              <a:ext uri="{FF2B5EF4-FFF2-40B4-BE49-F238E27FC236}">
                <a16:creationId xmlns:a16="http://schemas.microsoft.com/office/drawing/2014/main" id="{8B361763-A999-C7C4-27C5-0F1E1CE1FF9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279066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6" name="Picture 5">
            <a:extLst>
              <a:ext uri="{FF2B5EF4-FFF2-40B4-BE49-F238E27FC236}">
                <a16:creationId xmlns:a16="http://schemas.microsoft.com/office/drawing/2014/main" id="{FFFC0E5E-A346-0717-3B3A-F66C2E3E746B}"/>
              </a:ext>
            </a:extLst>
          </p:cNvPr>
          <p:cNvPicPr>
            <a:picLocks noChangeAspect="1"/>
          </p:cNvPicPr>
          <p:nvPr/>
        </p:nvPicPr>
        <p:blipFill>
          <a:blip r:embed="rId2"/>
          <a:stretch>
            <a:fillRect/>
          </a:stretch>
        </p:blipFill>
        <p:spPr>
          <a:xfrm>
            <a:off x="0" y="-49508"/>
            <a:ext cx="12192000" cy="6907508"/>
          </a:xfrm>
          <a:prstGeom prst="rect">
            <a:avLst/>
          </a:prstGeom>
        </p:spPr>
      </p:pic>
      <p:sp>
        <p:nvSpPr>
          <p:cNvPr id="2" name="TextBox 1">
            <a:extLst>
              <a:ext uri="{FF2B5EF4-FFF2-40B4-BE49-F238E27FC236}">
                <a16:creationId xmlns:a16="http://schemas.microsoft.com/office/drawing/2014/main" id="{BF4BC411-526E-63A3-3939-A642FEA718C5}"/>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869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John 19</a:t>
            </a:r>
            <a:r>
              <a:rPr lang="en-US" sz="3600" b="0" i="0" dirty="0">
                <a:solidFill>
                  <a:srgbClr val="121212"/>
                </a:solidFill>
                <a:effectLst/>
                <a:latin typeface="ArialMT"/>
              </a:rPr>
              <a:t> 31Therefore the Jews, because it was the Preparation Day, so that the bodies wouldn’t remain on the cross on the Sabbath (for that Sabbath was a special one), asked of Pilate that their legs might be broken and that they might be taken away. </a:t>
            </a:r>
            <a:endParaRPr lang="en-IN" dirty="0"/>
          </a:p>
        </p:txBody>
      </p:sp>
      <p:sp>
        <p:nvSpPr>
          <p:cNvPr id="2" name="TextBox 1">
            <a:extLst>
              <a:ext uri="{FF2B5EF4-FFF2-40B4-BE49-F238E27FC236}">
                <a16:creationId xmlns:a16="http://schemas.microsoft.com/office/drawing/2014/main" id="{F2299AB1-F049-1C99-CD2C-A960B22E0FB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898351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A5E66-1F7D-074D-4507-324D88A8D487}"/>
              </a:ext>
            </a:extLst>
          </p:cNvPr>
          <p:cNvPicPr>
            <a:picLocks noChangeAspect="1"/>
          </p:cNvPicPr>
          <p:nvPr/>
        </p:nvPicPr>
        <p:blipFill>
          <a:blip r:embed="rId2"/>
          <a:stretch>
            <a:fillRect/>
          </a:stretch>
        </p:blipFill>
        <p:spPr>
          <a:xfrm>
            <a:off x="0" y="-421400"/>
            <a:ext cx="12192000" cy="7279400"/>
          </a:xfrm>
          <a:prstGeom prst="rect">
            <a:avLst/>
          </a:prstGeom>
        </p:spPr>
      </p:pic>
      <p:sp>
        <p:nvSpPr>
          <p:cNvPr id="2" name="TextBox 1">
            <a:extLst>
              <a:ext uri="{FF2B5EF4-FFF2-40B4-BE49-F238E27FC236}">
                <a16:creationId xmlns:a16="http://schemas.microsoft.com/office/drawing/2014/main" id="{65D0F1D0-2F4E-1CFD-5F43-EF47328CC5F3}"/>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863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4400" dirty="0">
                <a:solidFill>
                  <a:srgbClr val="777A7B"/>
                </a:solidFill>
                <a:latin typeface="Arial" panose="020B0604020202020204" pitchFamily="34" charset="0"/>
              </a:rPr>
              <a:t>32(so that they would die more quickly)</a:t>
            </a:r>
            <a:r>
              <a:rPr lang="en-US" sz="4400" b="0" i="0" dirty="0">
                <a:solidFill>
                  <a:srgbClr val="121212"/>
                </a:solidFill>
                <a:effectLst/>
                <a:latin typeface="ArialMT"/>
              </a:rPr>
              <a:t> Therefore the soldiers came and broke the legs of the first and of the other who was crucified with him; </a:t>
            </a:r>
            <a:endParaRPr lang="en-IN" sz="1600" dirty="0"/>
          </a:p>
        </p:txBody>
      </p:sp>
      <p:sp>
        <p:nvSpPr>
          <p:cNvPr id="2" name="TextBox 1">
            <a:extLst>
              <a:ext uri="{FF2B5EF4-FFF2-40B4-BE49-F238E27FC236}">
                <a16:creationId xmlns:a16="http://schemas.microsoft.com/office/drawing/2014/main" id="{C67C342C-8E2B-FCA9-5EDA-BC089B2D24D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046940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4ECF54-6BCD-6E75-A2EB-DFE4D372ABA8}"/>
              </a:ext>
            </a:extLst>
          </p:cNvPr>
          <p:cNvPicPr>
            <a:picLocks noChangeAspect="1"/>
          </p:cNvPicPr>
          <p:nvPr/>
        </p:nvPicPr>
        <p:blipFill>
          <a:blip r:embed="rId2"/>
          <a:stretch>
            <a:fillRect/>
          </a:stretch>
        </p:blipFill>
        <p:spPr>
          <a:xfrm>
            <a:off x="-726782" y="0"/>
            <a:ext cx="12918782" cy="6858000"/>
          </a:xfrm>
          <a:prstGeom prst="rect">
            <a:avLst/>
          </a:prstGeom>
        </p:spPr>
      </p:pic>
      <p:sp>
        <p:nvSpPr>
          <p:cNvPr id="2" name="TextBox 1">
            <a:extLst>
              <a:ext uri="{FF2B5EF4-FFF2-40B4-BE49-F238E27FC236}">
                <a16:creationId xmlns:a16="http://schemas.microsoft.com/office/drawing/2014/main" id="{D2E6C3AF-A10B-BF46-29D9-BC4790B3099F}"/>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5610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33but when they came to Jesus and saw that he was already dead, they didn’t break his legs.</a:t>
            </a:r>
            <a:endParaRPr lang="en-IN" dirty="0"/>
          </a:p>
        </p:txBody>
      </p:sp>
      <p:sp>
        <p:nvSpPr>
          <p:cNvPr id="2" name="TextBox 1">
            <a:extLst>
              <a:ext uri="{FF2B5EF4-FFF2-40B4-BE49-F238E27FC236}">
                <a16:creationId xmlns:a16="http://schemas.microsoft.com/office/drawing/2014/main" id="{C10AB8A0-23EA-9CBE-E697-1AB07681D0C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167094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F3232D-D9E9-A110-E24E-5DB26315C4EB}"/>
              </a:ext>
            </a:extLst>
          </p:cNvPr>
          <p:cNvPicPr>
            <a:picLocks noChangeAspect="1"/>
          </p:cNvPicPr>
          <p:nvPr/>
        </p:nvPicPr>
        <p:blipFill>
          <a:blip r:embed="rId2"/>
          <a:stretch>
            <a:fillRect/>
          </a:stretch>
        </p:blipFill>
        <p:spPr>
          <a:xfrm>
            <a:off x="0" y="0"/>
            <a:ext cx="12357042" cy="6858000"/>
          </a:xfrm>
          <a:prstGeom prst="rect">
            <a:avLst/>
          </a:prstGeom>
        </p:spPr>
      </p:pic>
      <p:sp>
        <p:nvSpPr>
          <p:cNvPr id="3" name="TextBox 2">
            <a:extLst>
              <a:ext uri="{FF2B5EF4-FFF2-40B4-BE49-F238E27FC236}">
                <a16:creationId xmlns:a16="http://schemas.microsoft.com/office/drawing/2014/main" id="{D26E7190-CE82-372A-3059-C6BD7E22F356}"/>
              </a:ext>
            </a:extLst>
          </p:cNvPr>
          <p:cNvSpPr txBox="1"/>
          <p:nvPr/>
        </p:nvSpPr>
        <p:spPr>
          <a:xfrm>
            <a:off x="2104373" y="166254"/>
            <a:ext cx="10087627" cy="2877571"/>
          </a:xfrm>
          <a:prstGeom prst="rect">
            <a:avLst/>
          </a:prstGeom>
          <a:noFill/>
        </p:spPr>
        <p:txBody>
          <a:bodyPr wrap="square" rtlCol="0">
            <a:noAutofit/>
          </a:bodyPr>
          <a:lstStyle/>
          <a:p>
            <a:pPr algn="l"/>
            <a:r>
              <a:rPr lang="en-IN" sz="6000" dirty="0">
                <a:solidFill>
                  <a:schemeClr val="bg1"/>
                </a:solidFill>
              </a:rPr>
              <a:t> </a:t>
            </a:r>
            <a:r>
              <a:rPr lang="en-US" sz="6000" b="0" i="0" u="none" strike="noStrike" baseline="0" dirty="0">
                <a:solidFill>
                  <a:schemeClr val="bg1"/>
                </a:solidFill>
                <a:latin typeface="TimesNewRomanPSMT"/>
              </a:rPr>
              <a:t>Putting the body in the tomb – John 19:38-42; Matt 27:45-66 </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F9842-DED7-35C5-C370-44985B961AD1}"/>
              </a:ext>
            </a:extLst>
          </p:cNvPr>
          <p:cNvPicPr>
            <a:picLocks noChangeAspect="1"/>
          </p:cNvPicPr>
          <p:nvPr/>
        </p:nvPicPr>
        <p:blipFill>
          <a:blip r:embed="rId2"/>
          <a:stretch>
            <a:fillRect/>
          </a:stretch>
        </p:blipFill>
        <p:spPr>
          <a:xfrm>
            <a:off x="0" y="-159055"/>
            <a:ext cx="12192000" cy="7017055"/>
          </a:xfrm>
          <a:prstGeom prst="rect">
            <a:avLst/>
          </a:prstGeom>
        </p:spPr>
      </p:pic>
      <p:sp>
        <p:nvSpPr>
          <p:cNvPr id="2" name="TextBox 1">
            <a:extLst>
              <a:ext uri="{FF2B5EF4-FFF2-40B4-BE49-F238E27FC236}">
                <a16:creationId xmlns:a16="http://schemas.microsoft.com/office/drawing/2014/main" id="{5BF17688-6901-4BF9-2148-A6286B5A991E}"/>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09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34However, one of the soldiers pierced his side with a spear, and immediately blood and water came out. </a:t>
            </a:r>
            <a:endParaRPr lang="en-IN" dirty="0"/>
          </a:p>
        </p:txBody>
      </p:sp>
      <p:sp>
        <p:nvSpPr>
          <p:cNvPr id="2" name="TextBox 1">
            <a:extLst>
              <a:ext uri="{FF2B5EF4-FFF2-40B4-BE49-F238E27FC236}">
                <a16:creationId xmlns:a16="http://schemas.microsoft.com/office/drawing/2014/main" id="{6AB64D11-4358-FCF8-D263-175ACBA34AC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17105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78F29-B3F4-C55D-5109-BF334ED570B7}"/>
              </a:ext>
            </a:extLst>
          </p:cNvPr>
          <p:cNvPicPr>
            <a:picLocks noChangeAspect="1"/>
          </p:cNvPicPr>
          <p:nvPr/>
        </p:nvPicPr>
        <p:blipFill>
          <a:blip r:embed="rId2"/>
          <a:stretch>
            <a:fillRect/>
          </a:stretch>
        </p:blipFill>
        <p:spPr>
          <a:xfrm>
            <a:off x="0" y="0"/>
            <a:ext cx="12192000" cy="6902515"/>
          </a:xfrm>
          <a:prstGeom prst="rect">
            <a:avLst/>
          </a:prstGeom>
        </p:spPr>
      </p:pic>
      <p:sp>
        <p:nvSpPr>
          <p:cNvPr id="2" name="TextBox 1">
            <a:extLst>
              <a:ext uri="{FF2B5EF4-FFF2-40B4-BE49-F238E27FC236}">
                <a16:creationId xmlns:a16="http://schemas.microsoft.com/office/drawing/2014/main" id="{76ACEDE5-1393-BC53-9778-604F410B8DCA}"/>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60660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b="0" i="0" dirty="0">
                <a:solidFill>
                  <a:srgbClr val="121212"/>
                </a:solidFill>
                <a:effectLst/>
                <a:latin typeface="ArialMT"/>
              </a:rPr>
              <a:t>36For these things happened that the Scripture might be fulfilled, “A bone of him will not be broken.” 37Again another Scripture says, “They will look on him whom they pierced.”</a:t>
            </a:r>
            <a:endParaRPr lang="en-IN" dirty="0"/>
          </a:p>
        </p:txBody>
      </p:sp>
      <p:sp>
        <p:nvSpPr>
          <p:cNvPr id="2" name="TextBox 1">
            <a:extLst>
              <a:ext uri="{FF2B5EF4-FFF2-40B4-BE49-F238E27FC236}">
                <a16:creationId xmlns:a16="http://schemas.microsoft.com/office/drawing/2014/main" id="{0545BE1A-8F5E-C7C5-1CDD-F4BACFEA96A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43669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D1F623-5B75-E821-CA24-F036230875D4}"/>
              </a:ext>
            </a:extLst>
          </p:cNvPr>
          <p:cNvPicPr>
            <a:picLocks noChangeAspect="1"/>
          </p:cNvPicPr>
          <p:nvPr/>
        </p:nvPicPr>
        <p:blipFill>
          <a:blip r:embed="rId2"/>
          <a:stretch>
            <a:fillRect/>
          </a:stretch>
        </p:blipFill>
        <p:spPr>
          <a:xfrm>
            <a:off x="0" y="0"/>
            <a:ext cx="12172852" cy="6858000"/>
          </a:xfrm>
          <a:prstGeom prst="rect">
            <a:avLst/>
          </a:prstGeom>
        </p:spPr>
      </p:pic>
      <p:sp>
        <p:nvSpPr>
          <p:cNvPr id="2" name="TextBox 1">
            <a:extLst>
              <a:ext uri="{FF2B5EF4-FFF2-40B4-BE49-F238E27FC236}">
                <a16:creationId xmlns:a16="http://schemas.microsoft.com/office/drawing/2014/main" id="{EE8C06CC-9483-4E72-1901-747A4A7C3541}"/>
              </a:ext>
            </a:extLst>
          </p:cNvPr>
          <p:cNvSpPr txBox="1"/>
          <p:nvPr/>
        </p:nvSpPr>
        <p:spPr>
          <a:xfrm>
            <a:off x="663907"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1958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Matt 27</a:t>
            </a:r>
            <a:r>
              <a:rPr lang="en-US" sz="4800" b="0" i="0" dirty="0">
                <a:solidFill>
                  <a:srgbClr val="121212"/>
                </a:solidFill>
                <a:effectLst/>
                <a:latin typeface="ArialMT"/>
              </a:rPr>
              <a:t> 57When evening had come, a rich man from </a:t>
            </a:r>
            <a:r>
              <a:rPr lang="en-US" sz="4800" b="0" i="0" dirty="0" err="1">
                <a:solidFill>
                  <a:srgbClr val="121212"/>
                </a:solidFill>
                <a:effectLst/>
                <a:latin typeface="ArialMT"/>
              </a:rPr>
              <a:t>Arimathaea</a:t>
            </a:r>
            <a:r>
              <a:rPr lang="en-US" sz="4800" b="0" i="0" dirty="0">
                <a:solidFill>
                  <a:srgbClr val="121212"/>
                </a:solidFill>
                <a:effectLst/>
                <a:latin typeface="ArialMT"/>
              </a:rPr>
              <a:t> named Joseph, who himself was also Jesus’ disciple, came. </a:t>
            </a:r>
            <a:endParaRPr lang="en-IN" dirty="0"/>
          </a:p>
        </p:txBody>
      </p:sp>
      <p:sp>
        <p:nvSpPr>
          <p:cNvPr id="2" name="TextBox 1">
            <a:extLst>
              <a:ext uri="{FF2B5EF4-FFF2-40B4-BE49-F238E27FC236}">
                <a16:creationId xmlns:a16="http://schemas.microsoft.com/office/drawing/2014/main" id="{F3F51828-E8BA-6E5D-FF1A-91B09C91A54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575870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ED746-E2D5-706D-CC0A-81A187948DFB}"/>
              </a:ext>
            </a:extLst>
          </p:cNvPr>
          <p:cNvPicPr>
            <a:picLocks noChangeAspect="1"/>
          </p:cNvPicPr>
          <p:nvPr/>
        </p:nvPicPr>
        <p:blipFill>
          <a:blip r:embed="rId2"/>
          <a:stretch>
            <a:fillRect/>
          </a:stretch>
        </p:blipFill>
        <p:spPr>
          <a:xfrm>
            <a:off x="0" y="-265694"/>
            <a:ext cx="12192000" cy="7123694"/>
          </a:xfrm>
          <a:prstGeom prst="rect">
            <a:avLst/>
          </a:prstGeom>
        </p:spPr>
      </p:pic>
      <p:sp>
        <p:nvSpPr>
          <p:cNvPr id="2" name="TextBox 1">
            <a:extLst>
              <a:ext uri="{FF2B5EF4-FFF2-40B4-BE49-F238E27FC236}">
                <a16:creationId xmlns:a16="http://schemas.microsoft.com/office/drawing/2014/main" id="{324EFFDD-38B6-D7FC-C3A9-0ABCDD2BFBBD}"/>
              </a:ext>
            </a:extLst>
          </p:cNvPr>
          <p:cNvSpPr txBox="1"/>
          <p:nvPr/>
        </p:nvSpPr>
        <p:spPr>
          <a:xfrm>
            <a:off x="663907" y="242953"/>
            <a:ext cx="3230760"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a:t>
            </a:r>
            <a:r>
              <a:rPr lang="bo-C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121212"/>
                </a:solidFill>
                <a:effectLst/>
                <a:latin typeface="ArialMT"/>
              </a:rPr>
              <a:t>58This man went to Pilate and asked for Jesus’ body. Then Pilate commanded the body to be given up. </a:t>
            </a:r>
            <a:endParaRPr lang="en-IN" dirty="0"/>
          </a:p>
        </p:txBody>
      </p:sp>
      <p:sp>
        <p:nvSpPr>
          <p:cNvPr id="2" name="TextBox 1">
            <a:extLst>
              <a:ext uri="{FF2B5EF4-FFF2-40B4-BE49-F238E27FC236}">
                <a16:creationId xmlns:a16="http://schemas.microsoft.com/office/drawing/2014/main" id="{454AE55E-A311-CB52-3F43-50625FBAA74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17137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681ED-D061-7F96-12D9-49EEF3B91FEE}"/>
              </a:ext>
            </a:extLst>
          </p:cNvPr>
          <p:cNvPicPr>
            <a:picLocks noChangeAspect="1"/>
          </p:cNvPicPr>
          <p:nvPr/>
        </p:nvPicPr>
        <p:blipFill>
          <a:blip r:embed="rId2"/>
          <a:stretch>
            <a:fillRect/>
          </a:stretch>
        </p:blipFill>
        <p:spPr>
          <a:xfrm>
            <a:off x="0" y="-229694"/>
            <a:ext cx="12192000" cy="7087694"/>
          </a:xfrm>
          <a:prstGeom prst="rect">
            <a:avLst/>
          </a:prstGeom>
        </p:spPr>
      </p:pic>
      <p:sp>
        <p:nvSpPr>
          <p:cNvPr id="2" name="TextBox 1">
            <a:extLst>
              <a:ext uri="{FF2B5EF4-FFF2-40B4-BE49-F238E27FC236}">
                <a16:creationId xmlns:a16="http://schemas.microsoft.com/office/drawing/2014/main" id="{D1DC8EC1-EC3C-20C8-9FEE-41687033600E}"/>
              </a:ext>
            </a:extLst>
          </p:cNvPr>
          <p:cNvSpPr txBox="1"/>
          <p:nvPr/>
        </p:nvSpPr>
        <p:spPr>
          <a:xfrm>
            <a:off x="663907" y="242953"/>
            <a:ext cx="350169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400" dirty="0"/>
              <a:t> </a:t>
            </a:r>
            <a:r>
              <a:rPr lang="en-US" sz="4000" b="0" i="0" dirty="0">
                <a:solidFill>
                  <a:srgbClr val="121212"/>
                </a:solidFill>
                <a:effectLst/>
                <a:latin typeface="ArialMT"/>
              </a:rPr>
              <a:t>59Joseph took the body and wrapped it in a clean linen cloth</a:t>
            </a:r>
            <a:endParaRPr lang="en-IN" sz="4000" dirty="0"/>
          </a:p>
        </p:txBody>
      </p:sp>
      <p:sp>
        <p:nvSpPr>
          <p:cNvPr id="2" name="TextBox 1">
            <a:extLst>
              <a:ext uri="{FF2B5EF4-FFF2-40B4-BE49-F238E27FC236}">
                <a16:creationId xmlns:a16="http://schemas.microsoft.com/office/drawing/2014/main" id="{13FE7AD5-49BC-3419-B8E6-8382DE2B031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37811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Putting the body in the tomb – John 19:38-42; Matt 27:45-66 </a:t>
            </a:r>
          </a:p>
          <a:p>
            <a:r>
              <a:rPr lang="en-IN" sz="4400" dirty="0"/>
              <a:t>Here is more of what happened when Jesus died.</a:t>
            </a:r>
            <a:r>
              <a:rPr lang="en-US" sz="4400" b="0" i="0" dirty="0">
                <a:solidFill>
                  <a:srgbClr val="777A7B"/>
                </a:solidFill>
                <a:effectLst/>
                <a:latin typeface="Arial" panose="020B0604020202020204" pitchFamily="34" charset="0"/>
              </a:rPr>
              <a:t> </a:t>
            </a:r>
          </a:p>
          <a:p>
            <a:pPr algn="l"/>
            <a:endParaRPr lang="en-IN" sz="4400" dirty="0"/>
          </a:p>
        </p:txBody>
      </p:sp>
      <p:sp>
        <p:nvSpPr>
          <p:cNvPr id="2" name="TextBox 1">
            <a:extLst>
              <a:ext uri="{FF2B5EF4-FFF2-40B4-BE49-F238E27FC236}">
                <a16:creationId xmlns:a16="http://schemas.microsoft.com/office/drawing/2014/main" id="{2BC2799E-BC64-6AE8-3B91-634E14557C7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FC15A-2C10-FED4-3504-42753D828AAB}"/>
              </a:ext>
            </a:extLst>
          </p:cNvPr>
          <p:cNvPicPr>
            <a:picLocks noChangeAspect="1"/>
          </p:cNvPicPr>
          <p:nvPr/>
        </p:nvPicPr>
        <p:blipFill>
          <a:blip r:embed="rId2"/>
          <a:stretch>
            <a:fillRect/>
          </a:stretch>
        </p:blipFill>
        <p:spPr>
          <a:xfrm>
            <a:off x="0" y="-631371"/>
            <a:ext cx="12192000" cy="7489371"/>
          </a:xfrm>
          <a:prstGeom prst="rect">
            <a:avLst/>
          </a:prstGeom>
        </p:spPr>
      </p:pic>
      <p:sp>
        <p:nvSpPr>
          <p:cNvPr id="2" name="TextBox 1">
            <a:extLst>
              <a:ext uri="{FF2B5EF4-FFF2-40B4-BE49-F238E27FC236}">
                <a16:creationId xmlns:a16="http://schemas.microsoft.com/office/drawing/2014/main" id="{81A3F5AE-32B7-4D56-90BA-9845E0C5F8DC}"/>
              </a:ext>
            </a:extLst>
          </p:cNvPr>
          <p:cNvSpPr txBox="1"/>
          <p:nvPr/>
        </p:nvSpPr>
        <p:spPr>
          <a:xfrm>
            <a:off x="663907" y="242953"/>
            <a:ext cx="3535560"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ArialMT"/>
              </a:rPr>
              <a:t>60and laid it in his own new tomb, which he had cut out in the rock. Then he rolled a large stone against the door of the tomb, and departed. </a:t>
            </a:r>
            <a:endParaRPr lang="en-IN" sz="1400" dirty="0"/>
          </a:p>
        </p:txBody>
      </p:sp>
      <p:sp>
        <p:nvSpPr>
          <p:cNvPr id="2" name="TextBox 1">
            <a:extLst>
              <a:ext uri="{FF2B5EF4-FFF2-40B4-BE49-F238E27FC236}">
                <a16:creationId xmlns:a16="http://schemas.microsoft.com/office/drawing/2014/main" id="{E5205757-814A-966B-58F4-597F0F7E7DC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00491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0EAEAB-55CB-46BE-2287-A99E68414E3A}"/>
              </a:ext>
            </a:extLst>
          </p:cNvPr>
          <p:cNvPicPr>
            <a:picLocks noChangeAspect="1"/>
          </p:cNvPicPr>
          <p:nvPr/>
        </p:nvPicPr>
        <p:blipFill>
          <a:blip r:embed="rId2"/>
          <a:stretch>
            <a:fillRect/>
          </a:stretch>
        </p:blipFill>
        <p:spPr>
          <a:xfrm>
            <a:off x="0" y="-63091"/>
            <a:ext cx="12192000" cy="6921091"/>
          </a:xfrm>
          <a:prstGeom prst="rect">
            <a:avLst/>
          </a:prstGeom>
        </p:spPr>
      </p:pic>
      <p:sp>
        <p:nvSpPr>
          <p:cNvPr id="2" name="TextBox 1">
            <a:extLst>
              <a:ext uri="{FF2B5EF4-FFF2-40B4-BE49-F238E27FC236}">
                <a16:creationId xmlns:a16="http://schemas.microsoft.com/office/drawing/2014/main" id="{8EA787B9-3FDF-41C5-EFC2-47A36C0A1334}"/>
              </a:ext>
            </a:extLst>
          </p:cNvPr>
          <p:cNvSpPr txBox="1"/>
          <p:nvPr/>
        </p:nvSpPr>
        <p:spPr>
          <a:xfrm>
            <a:off x="663907" y="242953"/>
            <a:ext cx="3789560"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27:59,60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121212"/>
                </a:solidFill>
                <a:effectLst/>
                <a:latin typeface="Arial" panose="020B0604020202020204" pitchFamily="34" charset="0"/>
              </a:rPr>
              <a:t> </a:t>
            </a:r>
            <a:r>
              <a:rPr lang="en-US" sz="5400" b="0" i="0" dirty="0">
                <a:solidFill>
                  <a:srgbClr val="121212"/>
                </a:solidFill>
                <a:effectLst/>
                <a:latin typeface="ArialMT"/>
              </a:rPr>
              <a:t>  61Mary Magdalene was there, and the other Mary, sitting opposite the tomb.</a:t>
            </a:r>
            <a:endParaRPr lang="en-IN" dirty="0"/>
          </a:p>
        </p:txBody>
      </p:sp>
      <p:sp>
        <p:nvSpPr>
          <p:cNvPr id="2" name="TextBox 1">
            <a:extLst>
              <a:ext uri="{FF2B5EF4-FFF2-40B4-BE49-F238E27FC236}">
                <a16:creationId xmlns:a16="http://schemas.microsoft.com/office/drawing/2014/main" id="{5506BD1C-C6C6-D08C-15B4-4E6A1AC2633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0747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A1DC38-D09F-019A-4845-62D656878CA4}"/>
              </a:ext>
            </a:extLst>
          </p:cNvPr>
          <p:cNvPicPr>
            <a:picLocks noChangeAspect="1"/>
          </p:cNvPicPr>
          <p:nvPr/>
        </p:nvPicPr>
        <p:blipFill>
          <a:blip r:embed="rId2"/>
          <a:stretch>
            <a:fillRect/>
          </a:stretch>
        </p:blipFill>
        <p:spPr>
          <a:xfrm>
            <a:off x="-14620" y="0"/>
            <a:ext cx="12206620" cy="6858000"/>
          </a:xfrm>
          <a:prstGeom prst="rect">
            <a:avLst/>
          </a:prstGeom>
        </p:spPr>
      </p:pic>
      <p:sp>
        <p:nvSpPr>
          <p:cNvPr id="2" name="TextBox 1">
            <a:extLst>
              <a:ext uri="{FF2B5EF4-FFF2-40B4-BE49-F238E27FC236}">
                <a16:creationId xmlns:a16="http://schemas.microsoft.com/office/drawing/2014/main" id="{B50AB861-096B-7121-2D8F-3DAAEDA87E6F}"/>
              </a:ext>
            </a:extLst>
          </p:cNvPr>
          <p:cNvSpPr txBox="1"/>
          <p:nvPr/>
        </p:nvSpPr>
        <p:spPr>
          <a:xfrm>
            <a:off x="663907" y="242953"/>
            <a:ext cx="355249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23565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62Now on the next day, which was the day after the Preparation Day, the chief priests and the Pharisees were gathered together to Pilate, </a:t>
            </a:r>
            <a:endParaRPr lang="en-IN" dirty="0"/>
          </a:p>
        </p:txBody>
      </p:sp>
      <p:sp>
        <p:nvSpPr>
          <p:cNvPr id="2" name="TextBox 1">
            <a:extLst>
              <a:ext uri="{FF2B5EF4-FFF2-40B4-BE49-F238E27FC236}">
                <a16:creationId xmlns:a16="http://schemas.microsoft.com/office/drawing/2014/main" id="{84199ADB-F279-3C1C-3824-27550A6A22F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66251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864550-5254-D17D-857F-678ED45A020B}"/>
              </a:ext>
            </a:extLst>
          </p:cNvPr>
          <p:cNvPicPr>
            <a:picLocks noChangeAspect="1"/>
          </p:cNvPicPr>
          <p:nvPr/>
        </p:nvPicPr>
        <p:blipFill>
          <a:blip r:embed="rId2"/>
          <a:stretch>
            <a:fillRect/>
          </a:stretch>
        </p:blipFill>
        <p:spPr>
          <a:xfrm>
            <a:off x="-769619" y="0"/>
            <a:ext cx="12961620" cy="6858000"/>
          </a:xfrm>
          <a:prstGeom prst="rect">
            <a:avLst/>
          </a:prstGeom>
        </p:spPr>
      </p:pic>
      <p:sp>
        <p:nvSpPr>
          <p:cNvPr id="2" name="TextBox 1">
            <a:extLst>
              <a:ext uri="{FF2B5EF4-FFF2-40B4-BE49-F238E27FC236}">
                <a16:creationId xmlns:a16="http://schemas.microsoft.com/office/drawing/2014/main" id="{B4E37821-4591-96D5-BA28-BAF7C7BDB87E}"/>
              </a:ext>
            </a:extLst>
          </p:cNvPr>
          <p:cNvSpPr txBox="1"/>
          <p:nvPr/>
        </p:nvSpPr>
        <p:spPr>
          <a:xfrm>
            <a:off x="663907" y="242953"/>
            <a:ext cx="3620226"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MT"/>
              </a:rPr>
              <a:t>63saying, “Sir, we remember what that deceiver said while he was still alive: ‘After three days I will rise again.’ </a:t>
            </a:r>
            <a:endParaRPr lang="en-IN" dirty="0"/>
          </a:p>
        </p:txBody>
      </p:sp>
      <p:sp>
        <p:nvSpPr>
          <p:cNvPr id="2" name="TextBox 1">
            <a:extLst>
              <a:ext uri="{FF2B5EF4-FFF2-40B4-BE49-F238E27FC236}">
                <a16:creationId xmlns:a16="http://schemas.microsoft.com/office/drawing/2014/main" id="{B17F1BD2-7D22-0C03-D4BA-1F5D9D43B7B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522780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9EAE1-2A1B-9C0B-20B2-B58114377096}"/>
              </a:ext>
            </a:extLst>
          </p:cNvPr>
          <p:cNvPicPr>
            <a:picLocks noChangeAspect="1"/>
          </p:cNvPicPr>
          <p:nvPr/>
        </p:nvPicPr>
        <p:blipFill>
          <a:blip r:embed="rId2"/>
          <a:stretch>
            <a:fillRect/>
          </a:stretch>
        </p:blipFill>
        <p:spPr>
          <a:xfrm>
            <a:off x="-4392118" y="0"/>
            <a:ext cx="16584119" cy="8774666"/>
          </a:xfrm>
          <a:prstGeom prst="rect">
            <a:avLst/>
          </a:prstGeom>
        </p:spPr>
      </p:pic>
      <p:sp>
        <p:nvSpPr>
          <p:cNvPr id="2" name="TextBox 1">
            <a:extLst>
              <a:ext uri="{FF2B5EF4-FFF2-40B4-BE49-F238E27FC236}">
                <a16:creationId xmlns:a16="http://schemas.microsoft.com/office/drawing/2014/main" id="{E0C0C9CA-B91F-9F52-5023-4AFAAE4B41B3}"/>
              </a:ext>
            </a:extLst>
          </p:cNvPr>
          <p:cNvSpPr txBox="1"/>
          <p:nvPr/>
        </p:nvSpPr>
        <p:spPr>
          <a:xfrm>
            <a:off x="663907" y="242953"/>
            <a:ext cx="3671026"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64Command therefore that the tomb be made secure until the third day, lest perhaps his disciples come at night and steal him away, and tell the people, ‘He is risen from the dead;’ and the last deception will be worse than the first.”</a:t>
            </a:r>
            <a:endParaRPr lang="en-IN" dirty="0"/>
          </a:p>
        </p:txBody>
      </p:sp>
      <p:sp>
        <p:nvSpPr>
          <p:cNvPr id="2" name="TextBox 1">
            <a:extLst>
              <a:ext uri="{FF2B5EF4-FFF2-40B4-BE49-F238E27FC236}">
                <a16:creationId xmlns:a16="http://schemas.microsoft.com/office/drawing/2014/main" id="{0C9DA7CE-15A1-07FC-1B61-014AA38123C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332778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D63BC4-A792-AFCD-5DF6-8B0649CC0D3D}"/>
              </a:ext>
            </a:extLst>
          </p:cNvPr>
          <p:cNvPicPr>
            <a:picLocks noChangeAspect="1"/>
          </p:cNvPicPr>
          <p:nvPr/>
        </p:nvPicPr>
        <p:blipFill>
          <a:blip r:embed="rId2"/>
          <a:stretch>
            <a:fillRect/>
          </a:stretch>
        </p:blipFill>
        <p:spPr>
          <a:xfrm>
            <a:off x="0" y="0"/>
            <a:ext cx="12357042" cy="6858000"/>
          </a:xfrm>
          <a:prstGeom prst="rect">
            <a:avLst/>
          </a:prstGeom>
        </p:spPr>
      </p:pic>
      <p:sp>
        <p:nvSpPr>
          <p:cNvPr id="3" name="TextBox 2">
            <a:extLst>
              <a:ext uri="{FF2B5EF4-FFF2-40B4-BE49-F238E27FC236}">
                <a16:creationId xmlns:a16="http://schemas.microsoft.com/office/drawing/2014/main" id="{C0991326-24AB-C988-CB5F-D4854B952DDC}"/>
              </a:ext>
            </a:extLst>
          </p:cNvPr>
          <p:cNvSpPr txBox="1"/>
          <p:nvPr/>
        </p:nvSpPr>
        <p:spPr>
          <a:xfrm>
            <a:off x="2104373" y="166254"/>
            <a:ext cx="10087627" cy="2877571"/>
          </a:xfrm>
          <a:prstGeom prst="rect">
            <a:avLst/>
          </a:prstGeom>
          <a:noFill/>
        </p:spPr>
        <p:txBody>
          <a:bodyPr wrap="square" rtlCol="0">
            <a:noAutofit/>
          </a:bodyPr>
          <a:lstStyle/>
          <a:p>
            <a:pPr algn="l"/>
            <a:r>
              <a:rPr lang="en-IN" sz="6000" dirty="0">
                <a:solidFill>
                  <a:schemeClr val="bg1"/>
                </a:solidFill>
              </a:rPr>
              <a:t> </a:t>
            </a:r>
            <a:r>
              <a:rPr lang="en-US" sz="6000" b="0" i="0" u="none" strike="noStrike" baseline="0" dirty="0">
                <a:solidFill>
                  <a:schemeClr val="bg1"/>
                </a:solidFill>
                <a:latin typeface="TimesNewRomanPSMT"/>
              </a:rPr>
              <a:t>Putting the body in the tomb – John 19:38-42; Matt 27:45-66 </a:t>
            </a: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541D0-C19A-73CD-F981-F0BB1CE774D9}"/>
              </a:ext>
            </a:extLst>
          </p:cNvPr>
          <p:cNvPicPr>
            <a:picLocks noChangeAspect="1"/>
          </p:cNvPicPr>
          <p:nvPr/>
        </p:nvPicPr>
        <p:blipFill>
          <a:blip r:embed="rId2"/>
          <a:stretch>
            <a:fillRect/>
          </a:stretch>
        </p:blipFill>
        <p:spPr>
          <a:xfrm>
            <a:off x="-769619" y="0"/>
            <a:ext cx="12961620" cy="6858000"/>
          </a:xfrm>
          <a:prstGeom prst="rect">
            <a:avLst/>
          </a:prstGeom>
        </p:spPr>
      </p:pic>
      <p:sp>
        <p:nvSpPr>
          <p:cNvPr id="3" name="TextBox 2">
            <a:extLst>
              <a:ext uri="{FF2B5EF4-FFF2-40B4-BE49-F238E27FC236}">
                <a16:creationId xmlns:a16="http://schemas.microsoft.com/office/drawing/2014/main" id="{82D813E9-CC2C-D555-F806-0DAAED6F63ED}"/>
              </a:ext>
            </a:extLst>
          </p:cNvPr>
          <p:cNvSpPr txBox="1"/>
          <p:nvPr/>
        </p:nvSpPr>
        <p:spPr>
          <a:xfrm>
            <a:off x="663907" y="242953"/>
            <a:ext cx="329849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65Pilate said to them, “You have a guard. Go, make it as secure as you can.” </a:t>
            </a:r>
            <a:endParaRPr lang="en-IN" dirty="0"/>
          </a:p>
        </p:txBody>
      </p:sp>
      <p:sp>
        <p:nvSpPr>
          <p:cNvPr id="2" name="TextBox 1">
            <a:extLst>
              <a:ext uri="{FF2B5EF4-FFF2-40B4-BE49-F238E27FC236}">
                <a16:creationId xmlns:a16="http://schemas.microsoft.com/office/drawing/2014/main" id="{29F0FE9C-3546-4100-B715-484C898A4AB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53919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B39ED-5647-4CD6-01BE-4A3EF059471D}"/>
              </a:ext>
            </a:extLst>
          </p:cNvPr>
          <p:cNvPicPr>
            <a:picLocks noChangeAspect="1"/>
          </p:cNvPicPr>
          <p:nvPr/>
        </p:nvPicPr>
        <p:blipFill>
          <a:blip r:embed="rId2"/>
          <a:stretch>
            <a:fillRect/>
          </a:stretch>
        </p:blipFill>
        <p:spPr>
          <a:xfrm>
            <a:off x="0" y="0"/>
            <a:ext cx="12291974" cy="6858000"/>
          </a:xfrm>
          <a:prstGeom prst="rect">
            <a:avLst/>
          </a:prstGeom>
        </p:spPr>
      </p:pic>
      <p:sp>
        <p:nvSpPr>
          <p:cNvPr id="2" name="TextBox 1">
            <a:extLst>
              <a:ext uri="{FF2B5EF4-FFF2-40B4-BE49-F238E27FC236}">
                <a16:creationId xmlns:a16="http://schemas.microsoft.com/office/drawing/2014/main" id="{BAF5192F-D850-9E57-2D10-8BF6CF5764B8}"/>
              </a:ext>
            </a:extLst>
          </p:cNvPr>
          <p:cNvSpPr txBox="1"/>
          <p:nvPr/>
        </p:nvSpPr>
        <p:spPr>
          <a:xfrm>
            <a:off x="663907" y="242953"/>
            <a:ext cx="345089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121212"/>
                </a:solidFill>
                <a:effectLst/>
                <a:latin typeface="ArialMT"/>
              </a:rPr>
              <a:t>66So they went with the guard and made the tomb secure, sealing the stone.</a:t>
            </a:r>
            <a:endParaRPr lang="en-IN" dirty="0"/>
          </a:p>
        </p:txBody>
      </p:sp>
      <p:sp>
        <p:nvSpPr>
          <p:cNvPr id="2" name="TextBox 1">
            <a:extLst>
              <a:ext uri="{FF2B5EF4-FFF2-40B4-BE49-F238E27FC236}">
                <a16:creationId xmlns:a16="http://schemas.microsoft.com/office/drawing/2014/main" id="{10F6C449-50BE-217B-5565-533BA35C761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878919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9ED880-65E3-FB65-1FAC-8D593FC356A2}"/>
              </a:ext>
            </a:extLst>
          </p:cNvPr>
          <p:cNvPicPr>
            <a:picLocks noChangeAspect="1"/>
          </p:cNvPicPr>
          <p:nvPr/>
        </p:nvPicPr>
        <p:blipFill>
          <a:blip r:embed="rId2"/>
          <a:stretch>
            <a:fillRect/>
          </a:stretch>
        </p:blipFill>
        <p:spPr>
          <a:xfrm>
            <a:off x="-1" y="1"/>
            <a:ext cx="12251875" cy="6858000"/>
          </a:xfrm>
          <a:prstGeom prst="rect">
            <a:avLst/>
          </a:prstGeom>
        </p:spPr>
      </p:pic>
      <p:sp>
        <p:nvSpPr>
          <p:cNvPr id="2" name="TextBox 1">
            <a:extLst>
              <a:ext uri="{FF2B5EF4-FFF2-40B4-BE49-F238E27FC236}">
                <a16:creationId xmlns:a16="http://schemas.microsoft.com/office/drawing/2014/main" id="{28BBA2C4-C4A4-331A-21EB-7BDDE8EFF728}"/>
              </a:ext>
            </a:extLst>
          </p:cNvPr>
          <p:cNvSpPr txBox="1"/>
          <p:nvPr/>
        </p:nvSpPr>
        <p:spPr>
          <a:xfrm>
            <a:off x="663907" y="242953"/>
            <a:ext cx="3281560"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Matt 27</a:t>
            </a:r>
            <a:r>
              <a:rPr lang="en-US" sz="5400" b="0" i="0" dirty="0">
                <a:solidFill>
                  <a:srgbClr val="121212"/>
                </a:solidFill>
                <a:effectLst/>
                <a:latin typeface="ArialMT"/>
              </a:rPr>
              <a:t>51Behold, the veil of the temple was torn in two from the top to the bottom. The earth quaked and the rocks were split. </a:t>
            </a:r>
            <a:endParaRPr lang="en-IN" dirty="0"/>
          </a:p>
        </p:txBody>
      </p:sp>
      <p:sp>
        <p:nvSpPr>
          <p:cNvPr id="2" name="TextBox 1">
            <a:extLst>
              <a:ext uri="{FF2B5EF4-FFF2-40B4-BE49-F238E27FC236}">
                <a16:creationId xmlns:a16="http://schemas.microsoft.com/office/drawing/2014/main" id="{5F46F2E7-123A-0CC3-DD83-369D35CB519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376358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E4FFD-6A5B-B22B-6DAD-357463E6531E}"/>
              </a:ext>
            </a:extLst>
          </p:cNvPr>
          <p:cNvPicPr>
            <a:picLocks noChangeAspect="1"/>
          </p:cNvPicPr>
          <p:nvPr/>
        </p:nvPicPr>
        <p:blipFill>
          <a:blip r:embed="rId2"/>
          <a:stretch>
            <a:fillRect/>
          </a:stretch>
        </p:blipFill>
        <p:spPr>
          <a:xfrm>
            <a:off x="0" y="0"/>
            <a:ext cx="12192000" cy="7099982"/>
          </a:xfrm>
          <a:prstGeom prst="rect">
            <a:avLst/>
          </a:prstGeom>
        </p:spPr>
      </p:pic>
      <p:sp>
        <p:nvSpPr>
          <p:cNvPr id="2" name="TextBox 1">
            <a:extLst>
              <a:ext uri="{FF2B5EF4-FFF2-40B4-BE49-F238E27FC236}">
                <a16:creationId xmlns:a16="http://schemas.microsoft.com/office/drawing/2014/main" id="{CDAC46CC-0936-CA88-DCE6-8532149CB813}"/>
              </a:ext>
            </a:extLst>
          </p:cNvPr>
          <p:cNvSpPr txBox="1"/>
          <p:nvPr/>
        </p:nvSpPr>
        <p:spPr>
          <a:xfrm>
            <a:off x="663907" y="242953"/>
            <a:ext cx="3332360"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52The tombs were opened, and many bodies of the saints who had fallen asleep were raised; </a:t>
            </a:r>
            <a:endParaRPr lang="en-IN" dirty="0"/>
          </a:p>
        </p:txBody>
      </p:sp>
      <p:sp>
        <p:nvSpPr>
          <p:cNvPr id="2" name="TextBox 1">
            <a:extLst>
              <a:ext uri="{FF2B5EF4-FFF2-40B4-BE49-F238E27FC236}">
                <a16:creationId xmlns:a16="http://schemas.microsoft.com/office/drawing/2014/main" id="{8B126CD3-39F0-6A3C-CDDD-2699C16DB4D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44745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AA58A-A50D-02A6-4414-96710C20BE86}"/>
              </a:ext>
            </a:extLst>
          </p:cNvPr>
          <p:cNvPicPr>
            <a:picLocks noChangeAspect="1"/>
          </p:cNvPicPr>
          <p:nvPr/>
        </p:nvPicPr>
        <p:blipFill>
          <a:blip r:embed="rId2"/>
          <a:stretch>
            <a:fillRect/>
          </a:stretch>
        </p:blipFill>
        <p:spPr>
          <a:xfrm>
            <a:off x="0" y="-358679"/>
            <a:ext cx="12192000" cy="7216679"/>
          </a:xfrm>
          <a:prstGeom prst="rect">
            <a:avLst/>
          </a:prstGeom>
        </p:spPr>
      </p:pic>
      <p:sp>
        <p:nvSpPr>
          <p:cNvPr id="2" name="TextBox 1">
            <a:extLst>
              <a:ext uri="{FF2B5EF4-FFF2-40B4-BE49-F238E27FC236}">
                <a16:creationId xmlns:a16="http://schemas.microsoft.com/office/drawing/2014/main" id="{1B530045-C142-4E9D-A5F7-4E9DD32FC9F0}"/>
              </a:ext>
            </a:extLst>
          </p:cNvPr>
          <p:cNvSpPr txBox="1"/>
          <p:nvPr/>
        </p:nvSpPr>
        <p:spPr>
          <a:xfrm>
            <a:off x="663907" y="242953"/>
            <a:ext cx="355249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54Now the centurion and those who were with him watching Jesus, when they saw the earthquake and the things that were done, were terrified, saying, “Truly this was the Son of God!”</a:t>
            </a:r>
            <a:endParaRPr lang="en-IN" dirty="0"/>
          </a:p>
        </p:txBody>
      </p:sp>
      <p:sp>
        <p:nvSpPr>
          <p:cNvPr id="2" name="TextBox 1">
            <a:extLst>
              <a:ext uri="{FF2B5EF4-FFF2-40B4-BE49-F238E27FC236}">
                <a16:creationId xmlns:a16="http://schemas.microsoft.com/office/drawing/2014/main" id="{BBFC61BD-4F45-88FA-3A28-4025BF45A84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978260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791</Words>
  <Application>Microsoft Office PowerPoint</Application>
  <PresentationFormat>Widescreen</PresentationFormat>
  <Paragraphs>78</Paragraphs>
  <Slides>44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ArialMT</vt:lpstr>
      <vt:lpstr>Calibri</vt:lpstr>
      <vt:lpstr>Calibri Light</vt:lpstr>
      <vt:lpstr>Microsoft Himalaya</vt:lpstr>
      <vt:lpstr>TimesNewRomanPS-BoldMT</vt:lpstr>
      <vt:lpstr>TimesNewRomanPSMT</vt:lpstr>
      <vt:lpstr>Office Theme</vt:lpstr>
      <vt:lpstr>44-2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2023-01-25T14:54:06Z</dcterms:modified>
</cp:coreProperties>
</file>