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0467" autoAdjust="0"/>
  </p:normalViewPr>
  <p:slideViewPr>
    <p:cSldViewPr snapToGrid="0">
      <p:cViewPr varScale="1">
        <p:scale>
          <a:sx n="62" d="100"/>
          <a:sy n="62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A53D06-8F23-46A1-B80F-E539C90C496F}"/>
    <pc:docChg chg="undo custSel modSld">
      <pc:chgData name="Alfred Smith" userId="3c60a3631c0db8ad" providerId="LiveId" clId="{07A53D06-8F23-46A1-B80F-E539C90C496F}" dt="2023-01-18T05:57:42.937" v="56"/>
      <pc:docMkLst>
        <pc:docMk/>
      </pc:docMkLst>
      <pc:sldChg chg="delSp modTransition modAnim">
        <pc:chgData name="Alfred Smith" userId="3c60a3631c0db8ad" providerId="LiveId" clId="{07A53D06-8F23-46A1-B80F-E539C90C496F}" dt="2023-01-18T05:56:46.366" v="34"/>
        <pc:sldMkLst>
          <pc:docMk/>
          <pc:sldMk cId="1499918570" sldId="257"/>
        </pc:sldMkLst>
        <pc:picChg chg="del">
          <ac:chgData name="Alfred Smith" userId="3c60a3631c0db8ad" providerId="LiveId" clId="{07A53D06-8F23-46A1-B80F-E539C90C496F}" dt="2023-01-18T05:56:46.366" v="34"/>
          <ac:picMkLst>
            <pc:docMk/>
            <pc:sldMk cId="1499918570" sldId="257"/>
            <ac:picMk id="8" creationId="{D0EAAA72-06A2-FF9B-11B7-254B11E30092}"/>
          </ac:picMkLst>
        </pc:picChg>
      </pc:sldChg>
      <pc:sldChg chg="addSp delSp modSp mod modTransition">
        <pc:chgData name="Alfred Smith" userId="3c60a3631c0db8ad" providerId="LiveId" clId="{07A53D06-8F23-46A1-B80F-E539C90C496F}" dt="2023-01-18T05:56:46.366" v="34"/>
        <pc:sldMkLst>
          <pc:docMk/>
          <pc:sldMk cId="3788111665" sldId="258"/>
        </pc:sldMkLst>
        <pc:spChg chg="del">
          <ac:chgData name="Alfred Smith" userId="3c60a3631c0db8ad" providerId="LiveId" clId="{07A53D06-8F23-46A1-B80F-E539C90C496F}" dt="2023-01-18T05:54:11.395" v="4" actId="478"/>
          <ac:spMkLst>
            <pc:docMk/>
            <pc:sldMk cId="3788111665" sldId="258"/>
            <ac:spMk id="2" creationId="{19DBF252-E2EE-84CE-32DC-D21ABD98D465}"/>
          </ac:spMkLst>
        </pc:spChg>
        <pc:spChg chg="add mod">
          <ac:chgData name="Alfred Smith" userId="3c60a3631c0db8ad" providerId="LiveId" clId="{07A53D06-8F23-46A1-B80F-E539C90C496F}" dt="2023-01-18T05:54:12.040" v="5"/>
          <ac:spMkLst>
            <pc:docMk/>
            <pc:sldMk cId="3788111665" sldId="258"/>
            <ac:spMk id="3" creationId="{4DD78A2C-18CE-9391-CBCC-129C505DF317}"/>
          </ac:spMkLst>
        </pc:spChg>
      </pc:sldChg>
      <pc:sldChg chg="addSp delSp modSp mod modTransition modAnim">
        <pc:chgData name="Alfred Smith" userId="3c60a3631c0db8ad" providerId="LiveId" clId="{07A53D06-8F23-46A1-B80F-E539C90C496F}" dt="2023-01-18T05:57:28.276" v="46"/>
        <pc:sldMkLst>
          <pc:docMk/>
          <pc:sldMk cId="454763615" sldId="259"/>
        </pc:sldMkLst>
        <pc:spChg chg="add mod">
          <ac:chgData name="Alfred Smith" userId="3c60a3631c0db8ad" providerId="LiveId" clId="{07A53D06-8F23-46A1-B80F-E539C90C496F}" dt="2023-01-18T05:57:28.276" v="46"/>
          <ac:spMkLst>
            <pc:docMk/>
            <pc:sldMk cId="454763615" sldId="259"/>
            <ac:spMk id="2" creationId="{0C0B61D7-42AF-2185-90C0-B767E93EF68C}"/>
          </ac:spMkLst>
        </pc:spChg>
        <pc:spChg chg="del">
          <ac:chgData name="Alfred Smith" userId="3c60a3631c0db8ad" providerId="LiveId" clId="{07A53D06-8F23-46A1-B80F-E539C90C496F}" dt="2023-01-18T05:57:17.301" v="45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54763615" sldId="259"/>
            <ac:picMk id="14" creationId="{A4B2F89A-ECBF-58A9-41D3-9FF5E76B0802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0.075" v="47"/>
        <pc:sldMkLst>
          <pc:docMk/>
          <pc:sldMk cId="2346136586" sldId="260"/>
        </pc:sldMkLst>
        <pc:spChg chg="add mod">
          <ac:chgData name="Alfred Smith" userId="3c60a3631c0db8ad" providerId="LiveId" clId="{07A53D06-8F23-46A1-B80F-E539C90C496F}" dt="2023-01-18T05:57:30.075" v="47"/>
          <ac:spMkLst>
            <pc:docMk/>
            <pc:sldMk cId="2346136586" sldId="260"/>
            <ac:spMk id="2" creationId="{DD3ACF79-43BF-EF82-8DB3-3D914A3F70B3}"/>
          </ac:spMkLst>
        </pc:spChg>
        <pc:spChg chg="del">
          <ac:chgData name="Alfred Smith" userId="3c60a3631c0db8ad" providerId="LiveId" clId="{07A53D06-8F23-46A1-B80F-E539C90C496F}" dt="2023-01-18T05:57:15.605" v="44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2346136586" sldId="260"/>
            <ac:picMk id="28" creationId="{5CE6D21C-B923-D69A-D3E2-CAF65A632DF8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1.652" v="48"/>
        <pc:sldMkLst>
          <pc:docMk/>
          <pc:sldMk cId="4037329247" sldId="261"/>
        </pc:sldMkLst>
        <pc:spChg chg="add mod">
          <ac:chgData name="Alfred Smith" userId="3c60a3631c0db8ad" providerId="LiveId" clId="{07A53D06-8F23-46A1-B80F-E539C90C496F}" dt="2023-01-18T05:57:31.652" v="48"/>
          <ac:spMkLst>
            <pc:docMk/>
            <pc:sldMk cId="4037329247" sldId="261"/>
            <ac:spMk id="2" creationId="{EA628FA7-0B03-1AA1-CDCC-AC02E6A27729}"/>
          </ac:spMkLst>
        </pc:spChg>
        <pc:spChg chg="del">
          <ac:chgData name="Alfred Smith" userId="3c60a3631c0db8ad" providerId="LiveId" clId="{07A53D06-8F23-46A1-B80F-E539C90C496F}" dt="2023-01-18T05:57:12.458" v="43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037329247" sldId="261"/>
            <ac:picMk id="8" creationId="{A2481F32-29DD-C6E3-B60C-FAA2C2B2FD04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2.983" v="49"/>
        <pc:sldMkLst>
          <pc:docMk/>
          <pc:sldMk cId="1909638311" sldId="262"/>
        </pc:sldMkLst>
        <pc:spChg chg="add mod">
          <ac:chgData name="Alfred Smith" userId="3c60a3631c0db8ad" providerId="LiveId" clId="{07A53D06-8F23-46A1-B80F-E539C90C496F}" dt="2023-01-18T05:57:32.983" v="49"/>
          <ac:spMkLst>
            <pc:docMk/>
            <pc:sldMk cId="1909638311" sldId="262"/>
            <ac:spMk id="2" creationId="{662308A6-0B3F-2E1F-980B-C91DB1A4B3E8}"/>
          </ac:spMkLst>
        </pc:spChg>
        <pc:spChg chg="del">
          <ac:chgData name="Alfred Smith" userId="3c60a3631c0db8ad" providerId="LiveId" clId="{07A53D06-8F23-46A1-B80F-E539C90C496F}" dt="2023-01-18T05:57:10.216" v="42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1909638311" sldId="262"/>
            <ac:picMk id="12" creationId="{E1C22D87-39EA-E94F-DEA0-CFE0ACA25262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4.524" v="50"/>
        <pc:sldMkLst>
          <pc:docMk/>
          <pc:sldMk cId="641208035" sldId="263"/>
        </pc:sldMkLst>
        <pc:spChg chg="add mod">
          <ac:chgData name="Alfred Smith" userId="3c60a3631c0db8ad" providerId="LiveId" clId="{07A53D06-8F23-46A1-B80F-E539C90C496F}" dt="2023-01-18T05:57:34.524" v="50"/>
          <ac:spMkLst>
            <pc:docMk/>
            <pc:sldMk cId="641208035" sldId="263"/>
            <ac:spMk id="2" creationId="{B51DB06F-5FC0-E499-1896-6DD8A0FD3D98}"/>
          </ac:spMkLst>
        </pc:spChg>
        <pc:spChg chg="del">
          <ac:chgData name="Alfred Smith" userId="3c60a3631c0db8ad" providerId="LiveId" clId="{07A53D06-8F23-46A1-B80F-E539C90C496F}" dt="2023-01-18T05:57:08.292" v="41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641208035" sldId="263"/>
            <ac:picMk id="21" creationId="{2B082FF0-0B21-D8EF-F6DF-A77CD71AA538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5.917" v="51"/>
        <pc:sldMkLst>
          <pc:docMk/>
          <pc:sldMk cId="4044745628" sldId="264"/>
        </pc:sldMkLst>
        <pc:spChg chg="add mod">
          <ac:chgData name="Alfred Smith" userId="3c60a3631c0db8ad" providerId="LiveId" clId="{07A53D06-8F23-46A1-B80F-E539C90C496F}" dt="2023-01-18T05:57:35.917" v="51"/>
          <ac:spMkLst>
            <pc:docMk/>
            <pc:sldMk cId="4044745628" sldId="264"/>
            <ac:spMk id="2" creationId="{80F20D83-3FD9-9F54-E00F-8E3D0FAC6E68}"/>
          </ac:spMkLst>
        </pc:spChg>
        <pc:spChg chg="del">
          <ac:chgData name="Alfred Smith" userId="3c60a3631c0db8ad" providerId="LiveId" clId="{07A53D06-8F23-46A1-B80F-E539C90C496F}" dt="2023-01-18T05:57:06.518" v="40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044745628" sldId="264"/>
            <ac:picMk id="9" creationId="{DAC07B65-928B-17F7-C0CF-86B9764F42F5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7.261" v="52"/>
        <pc:sldMkLst>
          <pc:docMk/>
          <pc:sldMk cId="978260341" sldId="265"/>
        </pc:sldMkLst>
        <pc:spChg chg="add mod">
          <ac:chgData name="Alfred Smith" userId="3c60a3631c0db8ad" providerId="LiveId" clId="{07A53D06-8F23-46A1-B80F-E539C90C496F}" dt="2023-01-18T05:57:37.261" v="52"/>
          <ac:spMkLst>
            <pc:docMk/>
            <pc:sldMk cId="978260341" sldId="265"/>
            <ac:spMk id="2" creationId="{052149E0-C550-445A-338A-FE4C43FACE2F}"/>
          </ac:spMkLst>
        </pc:spChg>
        <pc:spChg chg="del">
          <ac:chgData name="Alfred Smith" userId="3c60a3631c0db8ad" providerId="LiveId" clId="{07A53D06-8F23-46A1-B80F-E539C90C496F}" dt="2023-01-18T05:57:04.010" v="39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978260341" sldId="265"/>
            <ac:picMk id="8" creationId="{3B6F76C4-CCEB-EDA1-C1D3-8EB7E2A702DB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38.671" v="53"/>
        <pc:sldMkLst>
          <pc:docMk/>
          <pc:sldMk cId="3575870363" sldId="266"/>
        </pc:sldMkLst>
        <pc:spChg chg="add mod">
          <ac:chgData name="Alfred Smith" userId="3c60a3631c0db8ad" providerId="LiveId" clId="{07A53D06-8F23-46A1-B80F-E539C90C496F}" dt="2023-01-18T05:57:38.671" v="53"/>
          <ac:spMkLst>
            <pc:docMk/>
            <pc:sldMk cId="3575870363" sldId="266"/>
            <ac:spMk id="2" creationId="{80A35942-B65E-BE11-7196-9EB8C5A68189}"/>
          </ac:spMkLst>
        </pc:spChg>
        <pc:spChg chg="del">
          <ac:chgData name="Alfred Smith" userId="3c60a3631c0db8ad" providerId="LiveId" clId="{07A53D06-8F23-46A1-B80F-E539C90C496F}" dt="2023-01-18T05:57:02.493" v="38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3575870363" sldId="266"/>
            <ac:picMk id="28" creationId="{DECC718B-7C7F-DE55-1538-B29EBD168344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40.059" v="54"/>
        <pc:sldMkLst>
          <pc:docMk/>
          <pc:sldMk cId="4017137865" sldId="267"/>
        </pc:sldMkLst>
        <pc:spChg chg="add mod">
          <ac:chgData name="Alfred Smith" userId="3c60a3631c0db8ad" providerId="LiveId" clId="{07A53D06-8F23-46A1-B80F-E539C90C496F}" dt="2023-01-18T05:57:40.059" v="54"/>
          <ac:spMkLst>
            <pc:docMk/>
            <pc:sldMk cId="4017137865" sldId="267"/>
            <ac:spMk id="2" creationId="{E1CDFFC8-5F13-D46F-1FF0-75C95C34F507}"/>
          </ac:spMkLst>
        </pc:spChg>
        <pc:spChg chg="del">
          <ac:chgData name="Alfred Smith" userId="3c60a3631c0db8ad" providerId="LiveId" clId="{07A53D06-8F23-46A1-B80F-E539C90C496F}" dt="2023-01-18T05:56:59.334" v="37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4017137865" sldId="267"/>
            <ac:picMk id="8" creationId="{4364BFCF-17CC-8F1A-4897-47460E24168F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41.419" v="55"/>
        <pc:sldMkLst>
          <pc:docMk/>
          <pc:sldMk cId="3137811553" sldId="268"/>
        </pc:sldMkLst>
        <pc:spChg chg="add mod">
          <ac:chgData name="Alfred Smith" userId="3c60a3631c0db8ad" providerId="LiveId" clId="{07A53D06-8F23-46A1-B80F-E539C90C496F}" dt="2023-01-18T05:57:41.419" v="55"/>
          <ac:spMkLst>
            <pc:docMk/>
            <pc:sldMk cId="3137811553" sldId="268"/>
            <ac:spMk id="2" creationId="{AC6D0B5F-1DCD-9488-B837-F26AD4829AFC}"/>
          </ac:spMkLst>
        </pc:spChg>
        <pc:spChg chg="del">
          <ac:chgData name="Alfred Smith" userId="3c60a3631c0db8ad" providerId="LiveId" clId="{07A53D06-8F23-46A1-B80F-E539C90C496F}" dt="2023-01-18T05:56:57.232" v="36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3137811553" sldId="268"/>
            <ac:picMk id="8" creationId="{6B134D7D-BB4B-C34D-4DC9-4BBEBA5A1675}"/>
          </ac:picMkLst>
        </pc:picChg>
      </pc:sldChg>
      <pc:sldChg chg="addSp delSp modSp mod modTransition modAnim">
        <pc:chgData name="Alfred Smith" userId="3c60a3631c0db8ad" providerId="LiveId" clId="{07A53D06-8F23-46A1-B80F-E539C90C496F}" dt="2023-01-18T05:57:42.937" v="56"/>
        <pc:sldMkLst>
          <pc:docMk/>
          <pc:sldMk cId="100491716" sldId="269"/>
        </pc:sldMkLst>
        <pc:spChg chg="add mod">
          <ac:chgData name="Alfred Smith" userId="3c60a3631c0db8ad" providerId="LiveId" clId="{07A53D06-8F23-46A1-B80F-E539C90C496F}" dt="2023-01-18T05:57:42.937" v="56"/>
          <ac:spMkLst>
            <pc:docMk/>
            <pc:sldMk cId="100491716" sldId="269"/>
            <ac:spMk id="2" creationId="{BE5A0C96-7369-E37C-E1E2-A242E4B76487}"/>
          </ac:spMkLst>
        </pc:spChg>
        <pc:spChg chg="del">
          <ac:chgData name="Alfred Smith" userId="3c60a3631c0db8ad" providerId="LiveId" clId="{07A53D06-8F23-46A1-B80F-E539C90C496F}" dt="2023-01-18T05:56:55.728" v="35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07A53D06-8F23-46A1-B80F-E539C90C496F}" dt="2023-01-18T05:56:46.366" v="34"/>
          <ac:picMkLst>
            <pc:docMk/>
            <pc:sldMk cId="100491716" sldId="269"/>
            <ac:picMk id="7" creationId="{2373646C-E12F-BD74-1817-7C5E900818EE}"/>
          </ac:picMkLst>
        </pc:pic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120481681" sldId="270"/>
        </pc:sldMkLst>
        <pc:spChg chg="mod">
          <ac:chgData name="Alfred Smith" userId="3c60a3631c0db8ad" providerId="LiveId" clId="{07A53D06-8F23-46A1-B80F-E539C90C496F}" dt="2023-01-18T05:53:53.046" v="3" actId="14100"/>
          <ac:spMkLst>
            <pc:docMk/>
            <pc:sldMk cId="4120481681" sldId="270"/>
            <ac:spMk id="3" creationId="{B873BA21-3191-12F8-E11A-B7C598A5B8D5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939110669" sldId="271"/>
        </pc:sldMkLst>
        <pc:spChg chg="mod">
          <ac:chgData name="Alfred Smith" userId="3c60a3631c0db8ad" providerId="LiveId" clId="{07A53D06-8F23-46A1-B80F-E539C90C496F}" dt="2023-01-18T05:54:54.429" v="11" actId="14100"/>
          <ac:spMkLst>
            <pc:docMk/>
            <pc:sldMk cId="939110669" sldId="271"/>
            <ac:spMk id="3" creationId="{F85EA1F8-6BEF-E080-34A8-37C226DFBFAD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024569785" sldId="272"/>
        </pc:sldMkLst>
        <pc:spChg chg="mod">
          <ac:chgData name="Alfred Smith" userId="3c60a3631c0db8ad" providerId="LiveId" clId="{07A53D06-8F23-46A1-B80F-E539C90C496F}" dt="2023-01-18T05:54:59.512" v="13" actId="14100"/>
          <ac:spMkLst>
            <pc:docMk/>
            <pc:sldMk cId="4024569785" sldId="272"/>
            <ac:spMk id="3" creationId="{32690D6F-1E0D-5FA6-D197-F0C0DFB19EA9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87179600" sldId="273"/>
        </pc:sldMkLst>
        <pc:spChg chg="mod">
          <ac:chgData name="Alfred Smith" userId="3c60a3631c0db8ad" providerId="LiveId" clId="{07A53D06-8F23-46A1-B80F-E539C90C496F}" dt="2023-01-18T05:55:06.177" v="16" actId="14100"/>
          <ac:spMkLst>
            <pc:docMk/>
            <pc:sldMk cId="487179600" sldId="273"/>
            <ac:spMk id="3" creationId="{A427F6A8-E087-D713-5A35-AA51810A3019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168401200" sldId="274"/>
        </pc:sldMkLst>
        <pc:spChg chg="mod">
          <ac:chgData name="Alfred Smith" userId="3c60a3631c0db8ad" providerId="LiveId" clId="{07A53D06-8F23-46A1-B80F-E539C90C496F}" dt="2023-01-18T05:55:10.946" v="18" actId="14100"/>
          <ac:spMkLst>
            <pc:docMk/>
            <pc:sldMk cId="2168401200" sldId="274"/>
            <ac:spMk id="3" creationId="{08668F54-171C-2863-5A5E-F34CD765EB26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996969115" sldId="275"/>
        </pc:sldMkLst>
        <pc:spChg chg="mod">
          <ac:chgData name="Alfred Smith" userId="3c60a3631c0db8ad" providerId="LiveId" clId="{07A53D06-8F23-46A1-B80F-E539C90C496F}" dt="2023-01-18T05:55:16.149" v="20" actId="14100"/>
          <ac:spMkLst>
            <pc:docMk/>
            <pc:sldMk cId="2996969115" sldId="275"/>
            <ac:spMk id="3" creationId="{7611614C-ADC9-48BD-7D87-B1EEC33BAD4C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390376940" sldId="276"/>
        </pc:sldMkLst>
        <pc:spChg chg="mod">
          <ac:chgData name="Alfred Smith" userId="3c60a3631c0db8ad" providerId="LiveId" clId="{07A53D06-8F23-46A1-B80F-E539C90C496F}" dt="2023-01-18T05:55:21.281" v="22" actId="14100"/>
          <ac:spMkLst>
            <pc:docMk/>
            <pc:sldMk cId="2390376940" sldId="276"/>
            <ac:spMk id="3" creationId="{96B2AF73-7CDF-8899-4AB1-1BEC11E8286C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4265919077" sldId="277"/>
        </pc:sldMkLst>
        <pc:spChg chg="mod">
          <ac:chgData name="Alfred Smith" userId="3c60a3631c0db8ad" providerId="LiveId" clId="{07A53D06-8F23-46A1-B80F-E539C90C496F}" dt="2023-01-18T05:55:26.080" v="24" actId="14100"/>
          <ac:spMkLst>
            <pc:docMk/>
            <pc:sldMk cId="4265919077" sldId="277"/>
            <ac:spMk id="3" creationId="{83F55FBA-38B6-C350-9A65-990714B5E396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210266664" sldId="278"/>
        </pc:sldMkLst>
        <pc:spChg chg="mod">
          <ac:chgData name="Alfred Smith" userId="3c60a3631c0db8ad" providerId="LiveId" clId="{07A53D06-8F23-46A1-B80F-E539C90C496F}" dt="2023-01-18T05:55:31.330" v="26" actId="14100"/>
          <ac:spMkLst>
            <pc:docMk/>
            <pc:sldMk cId="210266664" sldId="278"/>
            <ac:spMk id="3" creationId="{ADBC5CB7-BF74-2C5F-4220-A8BC5A935E4E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888433145" sldId="279"/>
        </pc:sldMkLst>
        <pc:spChg chg="mod">
          <ac:chgData name="Alfred Smith" userId="3c60a3631c0db8ad" providerId="LiveId" clId="{07A53D06-8F23-46A1-B80F-E539C90C496F}" dt="2023-01-18T05:55:36.808" v="28" actId="14100"/>
          <ac:spMkLst>
            <pc:docMk/>
            <pc:sldMk cId="888433145" sldId="279"/>
            <ac:spMk id="2" creationId="{FEB65EBC-C7DF-BC00-98A8-FF3BA633A15B}"/>
          </ac:spMkLst>
        </pc:spChg>
      </pc:sldChg>
      <pc:sldChg chg="modSp mod modTransition">
        <pc:chgData name="Alfred Smith" userId="3c60a3631c0db8ad" providerId="LiveId" clId="{07A53D06-8F23-46A1-B80F-E539C90C496F}" dt="2023-01-18T05:56:46.366" v="34"/>
        <pc:sldMkLst>
          <pc:docMk/>
          <pc:sldMk cId="791300187" sldId="280"/>
        </pc:sldMkLst>
        <pc:spChg chg="mod">
          <ac:chgData name="Alfred Smith" userId="3c60a3631c0db8ad" providerId="LiveId" clId="{07A53D06-8F23-46A1-B80F-E539C90C496F}" dt="2023-01-18T05:55:45.849" v="33" actId="20577"/>
          <ac:spMkLst>
            <pc:docMk/>
            <pc:sldMk cId="791300187" sldId="280"/>
            <ac:spMk id="3" creationId="{FACD5273-1E47-0467-EF73-681B1068EE99}"/>
          </ac:spMkLst>
        </pc:spChg>
      </pc:sldChg>
    </pc:docChg>
  </pc:docChgLst>
  <pc:docChgLst>
    <pc:chgData name="Alfred Smith" userId="3c60a3631c0db8ad" providerId="LiveId" clId="{DD5DE3F5-F718-4A43-AEEC-F09AAB1BB8BA}"/>
    <pc:docChg chg="modSld">
      <pc:chgData name="Alfred Smith" userId="3c60a3631c0db8ad" providerId="LiveId" clId="{DD5DE3F5-F718-4A43-AEEC-F09AAB1BB8BA}" dt="2023-01-25T14:54:01.047" v="0"/>
      <pc:docMkLst>
        <pc:docMk/>
      </pc:docMkLst>
      <pc:sldChg chg="modSp mod">
        <pc:chgData name="Alfred Smith" userId="3c60a3631c0db8ad" providerId="LiveId" clId="{DD5DE3F5-F718-4A43-AEEC-F09AAB1BB8BA}" dt="2023-01-25T14:54:01.047" v="0"/>
        <pc:sldMkLst>
          <pc:docMk/>
          <pc:sldMk cId="1499918570" sldId="257"/>
        </pc:sldMkLst>
        <pc:spChg chg="mod">
          <ac:chgData name="Alfred Smith" userId="3c60a3631c0db8ad" providerId="LiveId" clId="{DD5DE3F5-F718-4A43-AEEC-F09AAB1BB8BA}" dt="2023-01-25T14:54:01.047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45 </a:t>
            </a:r>
            <a:r>
              <a:rPr lang="en-IN" sz="18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800" b="0" i="0" u="none" strike="noStrike" baseline="0" dirty="0" err="1">
                <a:latin typeface="TimesNewRomanPSMT"/>
              </a:rPr>
              <a:t>Mrk</a:t>
            </a:r>
            <a:r>
              <a:rPr lang="en-IN" sz="18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B3AC-B18A-D0B3-1A14-C2727751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09" y="0"/>
            <a:ext cx="126476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F6A8-E087-D713-5A35-AA51810A3019}"/>
              </a:ext>
            </a:extLst>
          </p:cNvPr>
          <p:cNvSpPr txBox="1"/>
          <p:nvPr/>
        </p:nvSpPr>
        <p:spPr>
          <a:xfrm>
            <a:off x="713784" y="242953"/>
            <a:ext cx="3658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4For fear of him, the guards shook, and became like dead men.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DB06F-5FC0-E499-1896-6DD8A0FD3D9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183B1-7617-DA3F-0D89-93D4956E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0"/>
            <a:ext cx="128587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68F54-171C-2863-5A5E-F34CD765EB26}"/>
              </a:ext>
            </a:extLst>
          </p:cNvPr>
          <p:cNvSpPr txBox="1"/>
          <p:nvPr/>
        </p:nvSpPr>
        <p:spPr>
          <a:xfrm>
            <a:off x="663907" y="242953"/>
            <a:ext cx="335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 5The angel answered the women, “Don’t be afraid, for I know that you seek Jesus, who has been crucified.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F20D83-3FD9-9F54-E00F-8E3D0FAC6E6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DDCB3-58DB-7599-EDC4-F553145D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345" y="-1003675"/>
            <a:ext cx="13397345" cy="786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1614C-ADC9-48BD-7D87-B1EEC33BAD4C}"/>
              </a:ext>
            </a:extLst>
          </p:cNvPr>
          <p:cNvSpPr txBox="1"/>
          <p:nvPr/>
        </p:nvSpPr>
        <p:spPr>
          <a:xfrm>
            <a:off x="663907" y="242953"/>
            <a:ext cx="3376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6He is not here, for he has risen, just like he said. Come, see the place where the Lord was lying.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2149E0-C550-445A-338A-FE4C43FACE2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F0FFF-89B1-DCA6-826C-D02A7921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81207" cy="7419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2AF73-7CDF-8899-4AB1-1BEC11E8286C}"/>
              </a:ext>
            </a:extLst>
          </p:cNvPr>
          <p:cNvSpPr txBox="1"/>
          <p:nvPr/>
        </p:nvSpPr>
        <p:spPr>
          <a:xfrm>
            <a:off x="663907" y="242953"/>
            <a:ext cx="3376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7Go quickly and tell his disciples, ‘He has risen from the dead, and behold, he goes before you into Galilee; there you will see him.’ Behold, I have told you.”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35942-B65E-BE11-7196-9EB8C5A6818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2CE7-1616-9F29-C2A2-662CAD55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55FBA-38B6-C350-9A65-990714B5E396}"/>
              </a:ext>
            </a:extLst>
          </p:cNvPr>
          <p:cNvSpPr txBox="1"/>
          <p:nvPr/>
        </p:nvSpPr>
        <p:spPr>
          <a:xfrm>
            <a:off x="663907" y="242953"/>
            <a:ext cx="367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8They departed quickly from the tomb with fear and great joy, and ran to bring his disciples word.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DFFC8-5F13-D46F-1FF0-75C95C34F50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AC37-C981-24BB-2132-A8F38DB3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78A2C-18CE-9391-CBCC-129C505DF317}"/>
              </a:ext>
            </a:extLst>
          </p:cNvPr>
          <p:cNvSpPr txBox="1"/>
          <p:nvPr/>
        </p:nvSpPr>
        <p:spPr>
          <a:xfrm>
            <a:off x="493690" y="127619"/>
            <a:ext cx="1157639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Empty Tomb - Matthew 28:1-8, 11-15; Mark 16:1-11; Luke 24:1-11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D516-BA40-D8DF-862F-B8F6060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90" y="0"/>
            <a:ext cx="127594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C5CB7-BF74-2C5F-4220-A8BC5A935E4E}"/>
              </a:ext>
            </a:extLst>
          </p:cNvPr>
          <p:cNvSpPr txBox="1"/>
          <p:nvPr/>
        </p:nvSpPr>
        <p:spPr>
          <a:xfrm>
            <a:off x="663907" y="242953"/>
            <a:ext cx="3243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11Now while they were going, behold, some of the guards came into the city and told the chief priests all the things that had happened.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D0B5F-1DCD-9488-B837-F26AD4829AF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2B5A-99BB-6D89-84F7-24B33012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5"/>
            <a:ext cx="12192000" cy="6798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65EBC-C7DF-BC00-98A8-FF3BA633A15B}"/>
              </a:ext>
            </a:extLst>
          </p:cNvPr>
          <p:cNvSpPr txBox="1"/>
          <p:nvPr/>
        </p:nvSpPr>
        <p:spPr>
          <a:xfrm>
            <a:off x="663907" y="242953"/>
            <a:ext cx="3608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Luke24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9(The women)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returned from the tomb, and told all these things to the eleven and to all the rest.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A0C96-7369-E37C-E1E2-A242E4B7648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E2FED-996C-64A3-4447-A5C5FE43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D5273-1E47-0467-EF73-681B1068EE9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1. The Empty Tomb - Matthew 28:1-8, 11-15; Mark 16:1-11; Luke 24:1-11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B61D7-42AF-2185-90C0-B767E93EF68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1DF66-4BE3-6575-E681-D70436DC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3BA21-3191-12F8-E11A-B7C598A5B8D5}"/>
              </a:ext>
            </a:extLst>
          </p:cNvPr>
          <p:cNvSpPr txBox="1"/>
          <p:nvPr/>
        </p:nvSpPr>
        <p:spPr>
          <a:xfrm>
            <a:off x="493690" y="127619"/>
            <a:ext cx="1157639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Empty Tomb - Matthew 28:1-8, 11-15; Mark 16:1-11; Luke 24:1-11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Matthew 28: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1Now after the Sabbath, as it began to dawn on the first day of the week, Mary Magdalene and the other Mary came to see the tomb.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ACF79-43BF-EF82-8DB3-3D914A3F70B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C2926-785F-A78B-F2D3-FCEEF253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798" y="0"/>
            <a:ext cx="141057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EA1F8-6BEF-E080-34A8-37C226DFBFAD}"/>
              </a:ext>
            </a:extLst>
          </p:cNvPr>
          <p:cNvSpPr txBox="1"/>
          <p:nvPr/>
        </p:nvSpPr>
        <p:spPr>
          <a:xfrm>
            <a:off x="663907" y="242953"/>
            <a:ext cx="3592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2Behold, there was a great earthquake, for an angel of the Lord descended from the sky and came and rolled away the stone from the door and sat on it.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628FA7-0B03-1AA1-CDCC-AC02E6A2772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78D5-7A2E-DE26-AFD5-3E068C0F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90D6F-1E0D-5FA6-D197-F0C0DFB19EA9}"/>
              </a:ext>
            </a:extLst>
          </p:cNvPr>
          <p:cNvSpPr txBox="1"/>
          <p:nvPr/>
        </p:nvSpPr>
        <p:spPr>
          <a:xfrm>
            <a:off x="663907" y="242953"/>
            <a:ext cx="3824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3His appearance was like lightning, and his clothing white as snow.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308A6-0B3F-2E1F-980B-C91DB1A4B3E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474</Words>
  <Application>Microsoft Office PowerPoint</Application>
  <PresentationFormat>Widescreen</PresentationFormat>
  <Paragraphs>47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2023-01-25T14:54:02Z</dcterms:modified>
</cp:coreProperties>
</file>