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62" d="100"/>
          <a:sy n="62"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F32623A-0366-46AC-9C8E-EBF786B8F13C}"/>
    <pc:docChg chg="custSel modSld">
      <pc:chgData name="Alfred Smith" userId="3c60a3631c0db8ad" providerId="LiveId" clId="{DF32623A-0366-46AC-9C8E-EBF786B8F13C}" dt="2023-01-18T06:08:49.870" v="55"/>
      <pc:docMkLst>
        <pc:docMk/>
      </pc:docMkLst>
      <pc:sldChg chg="delSp modTransition modAnim">
        <pc:chgData name="Alfred Smith" userId="3c60a3631c0db8ad" providerId="LiveId" clId="{DF32623A-0366-46AC-9C8E-EBF786B8F13C}" dt="2023-01-18T06:07:24.644" v="21"/>
        <pc:sldMkLst>
          <pc:docMk/>
          <pc:sldMk cId="1499918570" sldId="257"/>
        </pc:sldMkLst>
        <pc:picChg chg="del">
          <ac:chgData name="Alfred Smith" userId="3c60a3631c0db8ad" providerId="LiveId" clId="{DF32623A-0366-46AC-9C8E-EBF786B8F13C}" dt="2023-01-18T06:07:24.644" v="21"/>
          <ac:picMkLst>
            <pc:docMk/>
            <pc:sldMk cId="1499918570" sldId="257"/>
            <ac:picMk id="9" creationId="{FF5AF8E7-C354-6CCA-575F-9679D320E7AC}"/>
          </ac:picMkLst>
        </pc:picChg>
      </pc:sldChg>
      <pc:sldChg chg="modSp mod modTransition">
        <pc:chgData name="Alfred Smith" userId="3c60a3631c0db8ad" providerId="LiveId" clId="{DF32623A-0366-46AC-9C8E-EBF786B8F13C}" dt="2023-01-18T06:07:24.644" v="21"/>
        <pc:sldMkLst>
          <pc:docMk/>
          <pc:sldMk cId="3788111665" sldId="258"/>
        </pc:sldMkLst>
        <pc:spChg chg="mod">
          <ac:chgData name="Alfred Smith" userId="3c60a3631c0db8ad" providerId="LiveId" clId="{DF32623A-0366-46AC-9C8E-EBF786B8F13C}" dt="2023-01-18T06:05:27.676" v="4" actId="5793"/>
          <ac:spMkLst>
            <pc:docMk/>
            <pc:sldMk cId="3788111665" sldId="258"/>
            <ac:spMk id="2" creationId="{5DC272D9-2DC3-1A61-DDF4-7955F453F5C9}"/>
          </ac:spMkLst>
        </pc:spChg>
      </pc:sldChg>
      <pc:sldChg chg="addSp delSp modSp mod modTransition modAnim">
        <pc:chgData name="Alfred Smith" userId="3c60a3631c0db8ad" providerId="LiveId" clId="{DF32623A-0366-46AC-9C8E-EBF786B8F13C}" dt="2023-01-18T06:08:26.999" v="39"/>
        <pc:sldMkLst>
          <pc:docMk/>
          <pc:sldMk cId="454763615" sldId="259"/>
        </pc:sldMkLst>
        <pc:spChg chg="add mod">
          <ac:chgData name="Alfred Smith" userId="3c60a3631c0db8ad" providerId="LiveId" clId="{DF32623A-0366-46AC-9C8E-EBF786B8F13C}" dt="2023-01-18T06:08:26.999" v="39"/>
          <ac:spMkLst>
            <pc:docMk/>
            <pc:sldMk cId="454763615" sldId="259"/>
            <ac:spMk id="2" creationId="{E64A9C9C-B3B0-7158-B923-BEFAC71667A9}"/>
          </ac:spMkLst>
        </pc:spChg>
        <pc:spChg chg="del">
          <ac:chgData name="Alfred Smith" userId="3c60a3631c0db8ad" providerId="LiveId" clId="{DF32623A-0366-46AC-9C8E-EBF786B8F13C}" dt="2023-01-18T06:08:01.964" v="38" actId="478"/>
          <ac:spMkLst>
            <pc:docMk/>
            <pc:sldMk cId="454763615" sldId="259"/>
            <ac:spMk id="3" creationId="{A58184BD-88F1-BA02-40C1-D8403D0EEC0D}"/>
          </ac:spMkLst>
        </pc:spChg>
        <pc:picChg chg="del">
          <ac:chgData name="Alfred Smith" userId="3c60a3631c0db8ad" providerId="LiveId" clId="{DF32623A-0366-46AC-9C8E-EBF786B8F13C}" dt="2023-01-18T06:07:24.644" v="21"/>
          <ac:picMkLst>
            <pc:docMk/>
            <pc:sldMk cId="454763615" sldId="259"/>
            <ac:picMk id="11" creationId="{14D20CC4-71A2-0693-2BAD-E3D027C9B25F}"/>
          </ac:picMkLst>
        </pc:picChg>
      </pc:sldChg>
      <pc:sldChg chg="addSp delSp modSp mod modTransition modAnim">
        <pc:chgData name="Alfred Smith" userId="3c60a3631c0db8ad" providerId="LiveId" clId="{DF32623A-0366-46AC-9C8E-EBF786B8F13C}" dt="2023-01-18T06:08:28.517" v="40"/>
        <pc:sldMkLst>
          <pc:docMk/>
          <pc:sldMk cId="2346136586" sldId="260"/>
        </pc:sldMkLst>
        <pc:spChg chg="add mod">
          <ac:chgData name="Alfred Smith" userId="3c60a3631c0db8ad" providerId="LiveId" clId="{DF32623A-0366-46AC-9C8E-EBF786B8F13C}" dt="2023-01-18T06:08:28.517" v="40"/>
          <ac:spMkLst>
            <pc:docMk/>
            <pc:sldMk cId="2346136586" sldId="260"/>
            <ac:spMk id="2" creationId="{794977C4-9786-EF5D-5B58-6414F189F9A2}"/>
          </ac:spMkLst>
        </pc:spChg>
        <pc:spChg chg="del">
          <ac:chgData name="Alfred Smith" userId="3c60a3631c0db8ad" providerId="LiveId" clId="{DF32623A-0366-46AC-9C8E-EBF786B8F13C}" dt="2023-01-18T06:08:00.387" v="37" actId="478"/>
          <ac:spMkLst>
            <pc:docMk/>
            <pc:sldMk cId="2346136586" sldId="260"/>
            <ac:spMk id="3" creationId="{A58184BD-88F1-BA02-40C1-D8403D0EEC0D}"/>
          </ac:spMkLst>
        </pc:spChg>
        <pc:picChg chg="del">
          <ac:chgData name="Alfred Smith" userId="3c60a3631c0db8ad" providerId="LiveId" clId="{DF32623A-0366-46AC-9C8E-EBF786B8F13C}" dt="2023-01-18T06:07:24.644" v="21"/>
          <ac:picMkLst>
            <pc:docMk/>
            <pc:sldMk cId="2346136586" sldId="260"/>
            <ac:picMk id="7" creationId="{6BF00D1D-ABFB-7726-C75D-81307F7DBB3A}"/>
          </ac:picMkLst>
        </pc:picChg>
      </pc:sldChg>
      <pc:sldChg chg="addSp delSp modSp mod modTransition modAnim">
        <pc:chgData name="Alfred Smith" userId="3c60a3631c0db8ad" providerId="LiveId" clId="{DF32623A-0366-46AC-9C8E-EBF786B8F13C}" dt="2023-01-18T06:08:29.942" v="41"/>
        <pc:sldMkLst>
          <pc:docMk/>
          <pc:sldMk cId="4037329247" sldId="261"/>
        </pc:sldMkLst>
        <pc:spChg chg="add mod">
          <ac:chgData name="Alfred Smith" userId="3c60a3631c0db8ad" providerId="LiveId" clId="{DF32623A-0366-46AC-9C8E-EBF786B8F13C}" dt="2023-01-18T06:08:29.942" v="41"/>
          <ac:spMkLst>
            <pc:docMk/>
            <pc:sldMk cId="4037329247" sldId="261"/>
            <ac:spMk id="2" creationId="{B00F997F-8922-3430-6078-D07226649422}"/>
          </ac:spMkLst>
        </pc:spChg>
        <pc:spChg chg="del">
          <ac:chgData name="Alfred Smith" userId="3c60a3631c0db8ad" providerId="LiveId" clId="{DF32623A-0366-46AC-9C8E-EBF786B8F13C}" dt="2023-01-18T06:07:58.864" v="36" actId="478"/>
          <ac:spMkLst>
            <pc:docMk/>
            <pc:sldMk cId="4037329247" sldId="261"/>
            <ac:spMk id="3" creationId="{A58184BD-88F1-BA02-40C1-D8403D0EEC0D}"/>
          </ac:spMkLst>
        </pc:spChg>
        <pc:picChg chg="del">
          <ac:chgData name="Alfred Smith" userId="3c60a3631c0db8ad" providerId="LiveId" clId="{DF32623A-0366-46AC-9C8E-EBF786B8F13C}" dt="2023-01-18T06:07:24.644" v="21"/>
          <ac:picMkLst>
            <pc:docMk/>
            <pc:sldMk cId="4037329247" sldId="261"/>
            <ac:picMk id="29" creationId="{F4832A72-162E-E4BD-4AA2-C4232BA32386}"/>
          </ac:picMkLst>
        </pc:picChg>
      </pc:sldChg>
      <pc:sldChg chg="addSp delSp modSp mod modTransition modAnim">
        <pc:chgData name="Alfred Smith" userId="3c60a3631c0db8ad" providerId="LiveId" clId="{DF32623A-0366-46AC-9C8E-EBF786B8F13C}" dt="2023-01-18T06:08:31.390" v="42"/>
        <pc:sldMkLst>
          <pc:docMk/>
          <pc:sldMk cId="1909638311" sldId="262"/>
        </pc:sldMkLst>
        <pc:spChg chg="add mod">
          <ac:chgData name="Alfred Smith" userId="3c60a3631c0db8ad" providerId="LiveId" clId="{DF32623A-0366-46AC-9C8E-EBF786B8F13C}" dt="2023-01-18T06:08:31.390" v="42"/>
          <ac:spMkLst>
            <pc:docMk/>
            <pc:sldMk cId="1909638311" sldId="262"/>
            <ac:spMk id="2" creationId="{7E7268F5-40FE-30E9-8918-0586BBDD0861}"/>
          </ac:spMkLst>
        </pc:spChg>
        <pc:spChg chg="del">
          <ac:chgData name="Alfred Smith" userId="3c60a3631c0db8ad" providerId="LiveId" clId="{DF32623A-0366-46AC-9C8E-EBF786B8F13C}" dt="2023-01-18T06:07:57.027" v="35" actId="478"/>
          <ac:spMkLst>
            <pc:docMk/>
            <pc:sldMk cId="1909638311" sldId="262"/>
            <ac:spMk id="3" creationId="{A58184BD-88F1-BA02-40C1-D8403D0EEC0D}"/>
          </ac:spMkLst>
        </pc:spChg>
        <pc:picChg chg="del">
          <ac:chgData name="Alfred Smith" userId="3c60a3631c0db8ad" providerId="LiveId" clId="{DF32623A-0366-46AC-9C8E-EBF786B8F13C}" dt="2023-01-18T06:07:24.644" v="21"/>
          <ac:picMkLst>
            <pc:docMk/>
            <pc:sldMk cId="1909638311" sldId="262"/>
            <ac:picMk id="44" creationId="{4B5171D9-D766-6339-F8EB-B63D90007B8A}"/>
          </ac:picMkLst>
        </pc:picChg>
      </pc:sldChg>
      <pc:sldChg chg="addSp delSp modSp mod modTransition modAnim">
        <pc:chgData name="Alfred Smith" userId="3c60a3631c0db8ad" providerId="LiveId" clId="{DF32623A-0366-46AC-9C8E-EBF786B8F13C}" dt="2023-01-18T06:08:32.864" v="43"/>
        <pc:sldMkLst>
          <pc:docMk/>
          <pc:sldMk cId="641208035" sldId="263"/>
        </pc:sldMkLst>
        <pc:spChg chg="add mod">
          <ac:chgData name="Alfred Smith" userId="3c60a3631c0db8ad" providerId="LiveId" clId="{DF32623A-0366-46AC-9C8E-EBF786B8F13C}" dt="2023-01-18T06:08:32.864" v="43"/>
          <ac:spMkLst>
            <pc:docMk/>
            <pc:sldMk cId="641208035" sldId="263"/>
            <ac:spMk id="2" creationId="{917C4B4A-37DB-E087-FEFC-1C91EB1A43C9}"/>
          </ac:spMkLst>
        </pc:spChg>
        <pc:spChg chg="del">
          <ac:chgData name="Alfred Smith" userId="3c60a3631c0db8ad" providerId="LiveId" clId="{DF32623A-0366-46AC-9C8E-EBF786B8F13C}" dt="2023-01-18T06:07:55.480" v="34" actId="478"/>
          <ac:spMkLst>
            <pc:docMk/>
            <pc:sldMk cId="641208035" sldId="263"/>
            <ac:spMk id="3" creationId="{A58184BD-88F1-BA02-40C1-D8403D0EEC0D}"/>
          </ac:spMkLst>
        </pc:spChg>
        <pc:picChg chg="del">
          <ac:chgData name="Alfred Smith" userId="3c60a3631c0db8ad" providerId="LiveId" clId="{DF32623A-0366-46AC-9C8E-EBF786B8F13C}" dt="2023-01-18T06:07:24.644" v="21"/>
          <ac:picMkLst>
            <pc:docMk/>
            <pc:sldMk cId="641208035" sldId="263"/>
            <ac:picMk id="11" creationId="{0B851E47-E833-F383-0F62-58370E4AD5F2}"/>
          </ac:picMkLst>
        </pc:picChg>
      </pc:sldChg>
      <pc:sldChg chg="addSp delSp modSp mod modTransition modAnim">
        <pc:chgData name="Alfred Smith" userId="3c60a3631c0db8ad" providerId="LiveId" clId="{DF32623A-0366-46AC-9C8E-EBF786B8F13C}" dt="2023-01-18T06:08:34.403" v="44"/>
        <pc:sldMkLst>
          <pc:docMk/>
          <pc:sldMk cId="4044745628" sldId="264"/>
        </pc:sldMkLst>
        <pc:spChg chg="add mod">
          <ac:chgData name="Alfred Smith" userId="3c60a3631c0db8ad" providerId="LiveId" clId="{DF32623A-0366-46AC-9C8E-EBF786B8F13C}" dt="2023-01-18T06:08:34.403" v="44"/>
          <ac:spMkLst>
            <pc:docMk/>
            <pc:sldMk cId="4044745628" sldId="264"/>
            <ac:spMk id="2" creationId="{4B41D598-20F9-6642-B440-F1E00B652DBD}"/>
          </ac:spMkLst>
        </pc:spChg>
        <pc:spChg chg="del">
          <ac:chgData name="Alfred Smith" userId="3c60a3631c0db8ad" providerId="LiveId" clId="{DF32623A-0366-46AC-9C8E-EBF786B8F13C}" dt="2023-01-18T06:07:54.078" v="33" actId="478"/>
          <ac:spMkLst>
            <pc:docMk/>
            <pc:sldMk cId="4044745628" sldId="264"/>
            <ac:spMk id="3" creationId="{A58184BD-88F1-BA02-40C1-D8403D0EEC0D}"/>
          </ac:spMkLst>
        </pc:spChg>
        <pc:picChg chg="del">
          <ac:chgData name="Alfred Smith" userId="3c60a3631c0db8ad" providerId="LiveId" clId="{DF32623A-0366-46AC-9C8E-EBF786B8F13C}" dt="2023-01-18T06:07:24.644" v="21"/>
          <ac:picMkLst>
            <pc:docMk/>
            <pc:sldMk cId="4044745628" sldId="264"/>
            <ac:picMk id="14" creationId="{E24D53F0-8CEA-93D2-E8CB-467BF4D5F30F}"/>
          </ac:picMkLst>
        </pc:picChg>
      </pc:sldChg>
      <pc:sldChg chg="addSp delSp modSp mod modTransition modAnim">
        <pc:chgData name="Alfred Smith" userId="3c60a3631c0db8ad" providerId="LiveId" clId="{DF32623A-0366-46AC-9C8E-EBF786B8F13C}" dt="2023-01-18T06:08:35.943" v="45"/>
        <pc:sldMkLst>
          <pc:docMk/>
          <pc:sldMk cId="978260341" sldId="265"/>
        </pc:sldMkLst>
        <pc:spChg chg="add mod">
          <ac:chgData name="Alfred Smith" userId="3c60a3631c0db8ad" providerId="LiveId" clId="{DF32623A-0366-46AC-9C8E-EBF786B8F13C}" dt="2023-01-18T06:08:35.943" v="45"/>
          <ac:spMkLst>
            <pc:docMk/>
            <pc:sldMk cId="978260341" sldId="265"/>
            <ac:spMk id="2" creationId="{EB381283-AED1-27DB-EE0B-C9B49F9C11FB}"/>
          </ac:spMkLst>
        </pc:spChg>
        <pc:spChg chg="del">
          <ac:chgData name="Alfred Smith" userId="3c60a3631c0db8ad" providerId="LiveId" clId="{DF32623A-0366-46AC-9C8E-EBF786B8F13C}" dt="2023-01-18T06:07:52.440" v="32" actId="478"/>
          <ac:spMkLst>
            <pc:docMk/>
            <pc:sldMk cId="978260341" sldId="265"/>
            <ac:spMk id="3" creationId="{A58184BD-88F1-BA02-40C1-D8403D0EEC0D}"/>
          </ac:spMkLst>
        </pc:spChg>
        <pc:picChg chg="del">
          <ac:chgData name="Alfred Smith" userId="3c60a3631c0db8ad" providerId="LiveId" clId="{DF32623A-0366-46AC-9C8E-EBF786B8F13C}" dt="2023-01-18T06:07:24.644" v="21"/>
          <ac:picMkLst>
            <pc:docMk/>
            <pc:sldMk cId="978260341" sldId="265"/>
            <ac:picMk id="16" creationId="{FF706419-6C1E-4DEE-40C5-B4C50D8D188E}"/>
          </ac:picMkLst>
        </pc:picChg>
      </pc:sldChg>
      <pc:sldChg chg="addSp delSp modSp mod modTransition modAnim">
        <pc:chgData name="Alfred Smith" userId="3c60a3631c0db8ad" providerId="LiveId" clId="{DF32623A-0366-46AC-9C8E-EBF786B8F13C}" dt="2023-01-18T06:08:37.423" v="46"/>
        <pc:sldMkLst>
          <pc:docMk/>
          <pc:sldMk cId="3575870363" sldId="266"/>
        </pc:sldMkLst>
        <pc:spChg chg="add mod">
          <ac:chgData name="Alfred Smith" userId="3c60a3631c0db8ad" providerId="LiveId" clId="{DF32623A-0366-46AC-9C8E-EBF786B8F13C}" dt="2023-01-18T06:08:37.423" v="46"/>
          <ac:spMkLst>
            <pc:docMk/>
            <pc:sldMk cId="3575870363" sldId="266"/>
            <ac:spMk id="2" creationId="{13E54EE6-2890-320E-BFF2-846BC03780F8}"/>
          </ac:spMkLst>
        </pc:spChg>
        <pc:spChg chg="del">
          <ac:chgData name="Alfred Smith" userId="3c60a3631c0db8ad" providerId="LiveId" clId="{DF32623A-0366-46AC-9C8E-EBF786B8F13C}" dt="2023-01-18T06:07:48.997" v="31" actId="478"/>
          <ac:spMkLst>
            <pc:docMk/>
            <pc:sldMk cId="3575870363" sldId="266"/>
            <ac:spMk id="3" creationId="{A58184BD-88F1-BA02-40C1-D8403D0EEC0D}"/>
          </ac:spMkLst>
        </pc:spChg>
        <pc:picChg chg="del">
          <ac:chgData name="Alfred Smith" userId="3c60a3631c0db8ad" providerId="LiveId" clId="{DF32623A-0366-46AC-9C8E-EBF786B8F13C}" dt="2023-01-18T06:07:24.644" v="21"/>
          <ac:picMkLst>
            <pc:docMk/>
            <pc:sldMk cId="3575870363" sldId="266"/>
            <ac:picMk id="12" creationId="{9A024825-02AF-E428-3754-FCEEED2FB381}"/>
          </ac:picMkLst>
        </pc:picChg>
      </pc:sldChg>
      <pc:sldChg chg="addSp delSp modSp mod modTransition modAnim">
        <pc:chgData name="Alfred Smith" userId="3c60a3631c0db8ad" providerId="LiveId" clId="{DF32623A-0366-46AC-9C8E-EBF786B8F13C}" dt="2023-01-18T06:08:40.170" v="48"/>
        <pc:sldMkLst>
          <pc:docMk/>
          <pc:sldMk cId="3137811553" sldId="268"/>
        </pc:sldMkLst>
        <pc:spChg chg="add mod">
          <ac:chgData name="Alfred Smith" userId="3c60a3631c0db8ad" providerId="LiveId" clId="{DF32623A-0366-46AC-9C8E-EBF786B8F13C}" dt="2023-01-18T06:08:40.170" v="48"/>
          <ac:spMkLst>
            <pc:docMk/>
            <pc:sldMk cId="3137811553" sldId="268"/>
            <ac:spMk id="2" creationId="{031DBCCE-F946-78A4-D947-727721CDC4DC}"/>
          </ac:spMkLst>
        </pc:spChg>
        <pc:spChg chg="del">
          <ac:chgData name="Alfred Smith" userId="3c60a3631c0db8ad" providerId="LiveId" clId="{DF32623A-0366-46AC-9C8E-EBF786B8F13C}" dt="2023-01-18T06:07:45.286" v="29" actId="478"/>
          <ac:spMkLst>
            <pc:docMk/>
            <pc:sldMk cId="3137811553" sldId="268"/>
            <ac:spMk id="3" creationId="{A58184BD-88F1-BA02-40C1-D8403D0EEC0D}"/>
          </ac:spMkLst>
        </pc:spChg>
        <pc:picChg chg="del">
          <ac:chgData name="Alfred Smith" userId="3c60a3631c0db8ad" providerId="LiveId" clId="{DF32623A-0366-46AC-9C8E-EBF786B8F13C}" dt="2023-01-18T06:07:24.644" v="21"/>
          <ac:picMkLst>
            <pc:docMk/>
            <pc:sldMk cId="3137811553" sldId="268"/>
            <ac:picMk id="9" creationId="{3884E88F-58E9-ACA8-8459-590C6FE6E134}"/>
          </ac:picMkLst>
        </pc:picChg>
      </pc:sldChg>
      <pc:sldChg chg="addSp delSp modSp mod modTransition modAnim">
        <pc:chgData name="Alfred Smith" userId="3c60a3631c0db8ad" providerId="LiveId" clId="{DF32623A-0366-46AC-9C8E-EBF786B8F13C}" dt="2023-01-18T06:08:41.549" v="49"/>
        <pc:sldMkLst>
          <pc:docMk/>
          <pc:sldMk cId="100491716" sldId="269"/>
        </pc:sldMkLst>
        <pc:spChg chg="add mod">
          <ac:chgData name="Alfred Smith" userId="3c60a3631c0db8ad" providerId="LiveId" clId="{DF32623A-0366-46AC-9C8E-EBF786B8F13C}" dt="2023-01-18T06:08:41.549" v="49"/>
          <ac:spMkLst>
            <pc:docMk/>
            <pc:sldMk cId="100491716" sldId="269"/>
            <ac:spMk id="2" creationId="{423B8D5D-FB4D-7441-DCEE-DF5D47CAD880}"/>
          </ac:spMkLst>
        </pc:spChg>
        <pc:spChg chg="del">
          <ac:chgData name="Alfred Smith" userId="3c60a3631c0db8ad" providerId="LiveId" clId="{DF32623A-0366-46AC-9C8E-EBF786B8F13C}" dt="2023-01-18T06:07:43.650" v="28" actId="478"/>
          <ac:spMkLst>
            <pc:docMk/>
            <pc:sldMk cId="100491716" sldId="269"/>
            <ac:spMk id="3" creationId="{A58184BD-88F1-BA02-40C1-D8403D0EEC0D}"/>
          </ac:spMkLst>
        </pc:spChg>
        <pc:picChg chg="del">
          <ac:chgData name="Alfred Smith" userId="3c60a3631c0db8ad" providerId="LiveId" clId="{DF32623A-0366-46AC-9C8E-EBF786B8F13C}" dt="2023-01-18T06:07:24.644" v="21"/>
          <ac:picMkLst>
            <pc:docMk/>
            <pc:sldMk cId="100491716" sldId="269"/>
            <ac:picMk id="18" creationId="{81583162-EC1B-F9F0-2F1B-716A2EAB1F84}"/>
          </ac:picMkLst>
        </pc:picChg>
      </pc:sldChg>
      <pc:sldChg chg="modTransition">
        <pc:chgData name="Alfred Smith" userId="3c60a3631c0db8ad" providerId="LiveId" clId="{DF32623A-0366-46AC-9C8E-EBF786B8F13C}" dt="2023-01-18T06:07:24.644" v="21"/>
        <pc:sldMkLst>
          <pc:docMk/>
          <pc:sldMk cId="4120481681" sldId="270"/>
        </pc:sldMkLst>
      </pc:sldChg>
      <pc:sldChg chg="modSp mod modTransition">
        <pc:chgData name="Alfred Smith" userId="3c60a3631c0db8ad" providerId="LiveId" clId="{DF32623A-0366-46AC-9C8E-EBF786B8F13C}" dt="2023-01-18T06:07:24.644" v="21"/>
        <pc:sldMkLst>
          <pc:docMk/>
          <pc:sldMk cId="939110669" sldId="271"/>
        </pc:sldMkLst>
        <pc:spChg chg="mod">
          <ac:chgData name="Alfred Smith" userId="3c60a3631c0db8ad" providerId="LiveId" clId="{DF32623A-0366-46AC-9C8E-EBF786B8F13C}" dt="2023-01-18T06:06:13.937" v="5"/>
          <ac:spMkLst>
            <pc:docMk/>
            <pc:sldMk cId="939110669" sldId="271"/>
            <ac:spMk id="2" creationId="{3965DFF9-7D1B-1306-E8EA-933631D3B137}"/>
          </ac:spMkLst>
        </pc:spChg>
      </pc:sldChg>
      <pc:sldChg chg="modSp mod modTransition">
        <pc:chgData name="Alfred Smith" userId="3c60a3631c0db8ad" providerId="LiveId" clId="{DF32623A-0366-46AC-9C8E-EBF786B8F13C}" dt="2023-01-18T06:07:24.644" v="21"/>
        <pc:sldMkLst>
          <pc:docMk/>
          <pc:sldMk cId="4024569785" sldId="272"/>
        </pc:sldMkLst>
        <pc:spChg chg="mod">
          <ac:chgData name="Alfred Smith" userId="3c60a3631c0db8ad" providerId="LiveId" clId="{DF32623A-0366-46AC-9C8E-EBF786B8F13C}" dt="2023-01-18T06:06:17.291" v="6"/>
          <ac:spMkLst>
            <pc:docMk/>
            <pc:sldMk cId="4024569785" sldId="272"/>
            <ac:spMk id="2" creationId="{2555C9ED-47CE-6593-F2E3-09E02F77844E}"/>
          </ac:spMkLst>
        </pc:spChg>
      </pc:sldChg>
      <pc:sldChg chg="modSp mod modTransition">
        <pc:chgData name="Alfred Smith" userId="3c60a3631c0db8ad" providerId="LiveId" clId="{DF32623A-0366-46AC-9C8E-EBF786B8F13C}" dt="2023-01-18T06:07:24.644" v="21"/>
        <pc:sldMkLst>
          <pc:docMk/>
          <pc:sldMk cId="487179600" sldId="273"/>
        </pc:sldMkLst>
        <pc:spChg chg="mod">
          <ac:chgData name="Alfred Smith" userId="3c60a3631c0db8ad" providerId="LiveId" clId="{DF32623A-0366-46AC-9C8E-EBF786B8F13C}" dt="2023-01-18T06:06:20.628" v="7"/>
          <ac:spMkLst>
            <pc:docMk/>
            <pc:sldMk cId="487179600" sldId="273"/>
            <ac:spMk id="2" creationId="{05EA4B8E-4279-4573-879B-224DFC72458A}"/>
          </ac:spMkLst>
        </pc:spChg>
      </pc:sldChg>
      <pc:sldChg chg="modSp mod modTransition">
        <pc:chgData name="Alfred Smith" userId="3c60a3631c0db8ad" providerId="LiveId" clId="{DF32623A-0366-46AC-9C8E-EBF786B8F13C}" dt="2023-01-18T06:07:24.644" v="21"/>
        <pc:sldMkLst>
          <pc:docMk/>
          <pc:sldMk cId="2168401200" sldId="274"/>
        </pc:sldMkLst>
        <pc:spChg chg="mod">
          <ac:chgData name="Alfred Smith" userId="3c60a3631c0db8ad" providerId="LiveId" clId="{DF32623A-0366-46AC-9C8E-EBF786B8F13C}" dt="2023-01-18T06:06:27.128" v="9"/>
          <ac:spMkLst>
            <pc:docMk/>
            <pc:sldMk cId="2168401200" sldId="274"/>
            <ac:spMk id="2" creationId="{559C84E8-E087-2D52-BCE8-57C8B38617F4}"/>
          </ac:spMkLst>
        </pc:spChg>
      </pc:sldChg>
      <pc:sldChg chg="modSp mod modTransition">
        <pc:chgData name="Alfred Smith" userId="3c60a3631c0db8ad" providerId="LiveId" clId="{DF32623A-0366-46AC-9C8E-EBF786B8F13C}" dt="2023-01-18T06:07:24.644" v="21"/>
        <pc:sldMkLst>
          <pc:docMk/>
          <pc:sldMk cId="2996969115" sldId="275"/>
        </pc:sldMkLst>
        <pc:spChg chg="mod">
          <ac:chgData name="Alfred Smith" userId="3c60a3631c0db8ad" providerId="LiveId" clId="{DF32623A-0366-46AC-9C8E-EBF786B8F13C}" dt="2023-01-18T06:06:23.848" v="8"/>
          <ac:spMkLst>
            <pc:docMk/>
            <pc:sldMk cId="2996969115" sldId="275"/>
            <ac:spMk id="2" creationId="{5F55F430-9495-9737-9D8F-E74103435968}"/>
          </ac:spMkLst>
        </pc:spChg>
      </pc:sldChg>
      <pc:sldChg chg="modSp mod modTransition">
        <pc:chgData name="Alfred Smith" userId="3c60a3631c0db8ad" providerId="LiveId" clId="{DF32623A-0366-46AC-9C8E-EBF786B8F13C}" dt="2023-01-18T06:07:24.644" v="21"/>
        <pc:sldMkLst>
          <pc:docMk/>
          <pc:sldMk cId="2390376940" sldId="276"/>
        </pc:sldMkLst>
        <pc:spChg chg="mod">
          <ac:chgData name="Alfred Smith" userId="3c60a3631c0db8ad" providerId="LiveId" clId="{DF32623A-0366-46AC-9C8E-EBF786B8F13C}" dt="2023-01-18T06:06:30.219" v="10"/>
          <ac:spMkLst>
            <pc:docMk/>
            <pc:sldMk cId="2390376940" sldId="276"/>
            <ac:spMk id="2" creationId="{5B406D30-81BC-3C1A-0C42-7B35C9A0FD7C}"/>
          </ac:spMkLst>
        </pc:spChg>
      </pc:sldChg>
      <pc:sldChg chg="modSp mod modTransition">
        <pc:chgData name="Alfred Smith" userId="3c60a3631c0db8ad" providerId="LiveId" clId="{DF32623A-0366-46AC-9C8E-EBF786B8F13C}" dt="2023-01-18T06:07:24.644" v="21"/>
        <pc:sldMkLst>
          <pc:docMk/>
          <pc:sldMk cId="4265919077" sldId="277"/>
        </pc:sldMkLst>
        <pc:spChg chg="mod">
          <ac:chgData name="Alfred Smith" userId="3c60a3631c0db8ad" providerId="LiveId" clId="{DF32623A-0366-46AC-9C8E-EBF786B8F13C}" dt="2023-01-18T06:06:33.236" v="11"/>
          <ac:spMkLst>
            <pc:docMk/>
            <pc:sldMk cId="4265919077" sldId="277"/>
            <ac:spMk id="2" creationId="{B78DD2D6-84E3-F0F8-FA44-EB430293D1C9}"/>
          </ac:spMkLst>
        </pc:spChg>
      </pc:sldChg>
      <pc:sldChg chg="modSp mod modTransition">
        <pc:chgData name="Alfred Smith" userId="3c60a3631c0db8ad" providerId="LiveId" clId="{DF32623A-0366-46AC-9C8E-EBF786B8F13C}" dt="2023-01-18T06:07:24.644" v="21"/>
        <pc:sldMkLst>
          <pc:docMk/>
          <pc:sldMk cId="888433145" sldId="279"/>
        </pc:sldMkLst>
        <pc:spChg chg="mod">
          <ac:chgData name="Alfred Smith" userId="3c60a3631c0db8ad" providerId="LiveId" clId="{DF32623A-0366-46AC-9C8E-EBF786B8F13C}" dt="2023-01-18T06:06:39.374" v="13"/>
          <ac:spMkLst>
            <pc:docMk/>
            <pc:sldMk cId="888433145" sldId="279"/>
            <ac:spMk id="2" creationId="{51C25D6A-D447-DAF3-6BDB-64EF68405F57}"/>
          </ac:spMkLst>
        </pc:spChg>
      </pc:sldChg>
      <pc:sldChg chg="modSp mod modTransition">
        <pc:chgData name="Alfred Smith" userId="3c60a3631c0db8ad" providerId="LiveId" clId="{DF32623A-0366-46AC-9C8E-EBF786B8F13C}" dt="2023-01-18T06:07:24.644" v="21"/>
        <pc:sldMkLst>
          <pc:docMk/>
          <pc:sldMk cId="791300187" sldId="280"/>
        </pc:sldMkLst>
        <pc:spChg chg="mod">
          <ac:chgData name="Alfred Smith" userId="3c60a3631c0db8ad" providerId="LiveId" clId="{DF32623A-0366-46AC-9C8E-EBF786B8F13C}" dt="2023-01-18T06:06:42.107" v="14"/>
          <ac:spMkLst>
            <pc:docMk/>
            <pc:sldMk cId="791300187" sldId="280"/>
            <ac:spMk id="2" creationId="{03D3B04F-46DC-40E3-5BD9-2B7EF9CEEF6D}"/>
          </ac:spMkLst>
        </pc:spChg>
      </pc:sldChg>
      <pc:sldChg chg="addSp delSp modSp mod modTransition modAnim">
        <pc:chgData name="Alfred Smith" userId="3c60a3631c0db8ad" providerId="LiveId" clId="{DF32623A-0366-46AC-9C8E-EBF786B8F13C}" dt="2023-01-18T06:08:42.944" v="50"/>
        <pc:sldMkLst>
          <pc:docMk/>
          <pc:sldMk cId="1922139011" sldId="281"/>
        </pc:sldMkLst>
        <pc:spChg chg="add mod">
          <ac:chgData name="Alfred Smith" userId="3c60a3631c0db8ad" providerId="LiveId" clId="{DF32623A-0366-46AC-9C8E-EBF786B8F13C}" dt="2023-01-18T06:08:42.944" v="50"/>
          <ac:spMkLst>
            <pc:docMk/>
            <pc:sldMk cId="1922139011" sldId="281"/>
            <ac:spMk id="2" creationId="{11AB8063-9C26-687B-B6A5-E729F8F8809A}"/>
          </ac:spMkLst>
        </pc:spChg>
        <pc:spChg chg="del">
          <ac:chgData name="Alfred Smith" userId="3c60a3631c0db8ad" providerId="LiveId" clId="{DF32623A-0366-46AC-9C8E-EBF786B8F13C}" dt="2023-01-18T06:07:41.972" v="27" actId="478"/>
          <ac:spMkLst>
            <pc:docMk/>
            <pc:sldMk cId="1922139011" sldId="281"/>
            <ac:spMk id="3" creationId="{A58184BD-88F1-BA02-40C1-D8403D0EEC0D}"/>
          </ac:spMkLst>
        </pc:spChg>
        <pc:picChg chg="del">
          <ac:chgData name="Alfred Smith" userId="3c60a3631c0db8ad" providerId="LiveId" clId="{DF32623A-0366-46AC-9C8E-EBF786B8F13C}" dt="2023-01-18T06:07:24.644" v="21"/>
          <ac:picMkLst>
            <pc:docMk/>
            <pc:sldMk cId="1922139011" sldId="281"/>
            <ac:picMk id="19" creationId="{17CC94AC-974B-0E0D-1A20-9959604ED96F}"/>
          </ac:picMkLst>
        </pc:picChg>
      </pc:sldChg>
      <pc:sldChg chg="modSp mod modTransition">
        <pc:chgData name="Alfred Smith" userId="3c60a3631c0db8ad" providerId="LiveId" clId="{DF32623A-0366-46AC-9C8E-EBF786B8F13C}" dt="2023-01-18T06:07:24.644" v="21"/>
        <pc:sldMkLst>
          <pc:docMk/>
          <pc:sldMk cId="1126511635" sldId="282"/>
        </pc:sldMkLst>
        <pc:spChg chg="mod">
          <ac:chgData name="Alfred Smith" userId="3c60a3631c0db8ad" providerId="LiveId" clId="{DF32623A-0366-46AC-9C8E-EBF786B8F13C}" dt="2023-01-18T06:06:45.059" v="15"/>
          <ac:spMkLst>
            <pc:docMk/>
            <pc:sldMk cId="1126511635" sldId="282"/>
            <ac:spMk id="2" creationId="{66756B03-92A8-2988-3938-897A722A0485}"/>
          </ac:spMkLst>
        </pc:spChg>
      </pc:sldChg>
      <pc:sldChg chg="addSp delSp modSp mod modTransition modAnim">
        <pc:chgData name="Alfred Smith" userId="3c60a3631c0db8ad" providerId="LiveId" clId="{DF32623A-0366-46AC-9C8E-EBF786B8F13C}" dt="2023-01-18T06:08:44.300" v="51"/>
        <pc:sldMkLst>
          <pc:docMk/>
          <pc:sldMk cId="3166251957" sldId="283"/>
        </pc:sldMkLst>
        <pc:spChg chg="add mod">
          <ac:chgData name="Alfred Smith" userId="3c60a3631c0db8ad" providerId="LiveId" clId="{DF32623A-0366-46AC-9C8E-EBF786B8F13C}" dt="2023-01-18T06:08:44.300" v="51"/>
          <ac:spMkLst>
            <pc:docMk/>
            <pc:sldMk cId="3166251957" sldId="283"/>
            <ac:spMk id="2" creationId="{A635AB77-28BC-814B-7671-E66CCF1597FD}"/>
          </ac:spMkLst>
        </pc:spChg>
        <pc:spChg chg="del">
          <ac:chgData name="Alfred Smith" userId="3c60a3631c0db8ad" providerId="LiveId" clId="{DF32623A-0366-46AC-9C8E-EBF786B8F13C}" dt="2023-01-18T06:07:40.399" v="26" actId="478"/>
          <ac:spMkLst>
            <pc:docMk/>
            <pc:sldMk cId="3166251957" sldId="283"/>
            <ac:spMk id="3" creationId="{A58184BD-88F1-BA02-40C1-D8403D0EEC0D}"/>
          </ac:spMkLst>
        </pc:spChg>
        <pc:picChg chg="del">
          <ac:chgData name="Alfred Smith" userId="3c60a3631c0db8ad" providerId="LiveId" clId="{DF32623A-0366-46AC-9C8E-EBF786B8F13C}" dt="2023-01-18T06:07:24.644" v="21"/>
          <ac:picMkLst>
            <pc:docMk/>
            <pc:sldMk cId="3166251957" sldId="283"/>
            <ac:picMk id="25" creationId="{A42C88BD-0051-2DC5-D824-56B369B292FA}"/>
          </ac:picMkLst>
        </pc:picChg>
      </pc:sldChg>
      <pc:sldChg chg="modSp mod modTransition">
        <pc:chgData name="Alfred Smith" userId="3c60a3631c0db8ad" providerId="LiveId" clId="{DF32623A-0366-46AC-9C8E-EBF786B8F13C}" dt="2023-01-18T06:07:24.644" v="21"/>
        <pc:sldMkLst>
          <pc:docMk/>
          <pc:sldMk cId="3922583308" sldId="284"/>
        </pc:sldMkLst>
        <pc:spChg chg="mod">
          <ac:chgData name="Alfred Smith" userId="3c60a3631c0db8ad" providerId="LiveId" clId="{DF32623A-0366-46AC-9C8E-EBF786B8F13C}" dt="2023-01-18T06:06:48.320" v="16"/>
          <ac:spMkLst>
            <pc:docMk/>
            <pc:sldMk cId="3922583308" sldId="284"/>
            <ac:spMk id="2" creationId="{93C3B07E-A866-24A7-FACD-C7082B71F9A3}"/>
          </ac:spMkLst>
        </pc:spChg>
      </pc:sldChg>
      <pc:sldChg chg="addSp delSp modSp mod modTransition modAnim">
        <pc:chgData name="Alfred Smith" userId="3c60a3631c0db8ad" providerId="LiveId" clId="{DF32623A-0366-46AC-9C8E-EBF786B8F13C}" dt="2023-01-18T06:08:45.685" v="52"/>
        <pc:sldMkLst>
          <pc:docMk/>
          <pc:sldMk cId="1522780631" sldId="285"/>
        </pc:sldMkLst>
        <pc:spChg chg="add mod">
          <ac:chgData name="Alfred Smith" userId="3c60a3631c0db8ad" providerId="LiveId" clId="{DF32623A-0366-46AC-9C8E-EBF786B8F13C}" dt="2023-01-18T06:08:45.685" v="52"/>
          <ac:spMkLst>
            <pc:docMk/>
            <pc:sldMk cId="1522780631" sldId="285"/>
            <ac:spMk id="2" creationId="{228B3501-3708-87F9-0458-CFBF907AFF6D}"/>
          </ac:spMkLst>
        </pc:spChg>
        <pc:spChg chg="del">
          <ac:chgData name="Alfred Smith" userId="3c60a3631c0db8ad" providerId="LiveId" clId="{DF32623A-0366-46AC-9C8E-EBF786B8F13C}" dt="2023-01-18T06:07:38.529" v="25" actId="478"/>
          <ac:spMkLst>
            <pc:docMk/>
            <pc:sldMk cId="1522780631" sldId="285"/>
            <ac:spMk id="3" creationId="{A58184BD-88F1-BA02-40C1-D8403D0EEC0D}"/>
          </ac:spMkLst>
        </pc:spChg>
        <pc:picChg chg="del">
          <ac:chgData name="Alfred Smith" userId="3c60a3631c0db8ad" providerId="LiveId" clId="{DF32623A-0366-46AC-9C8E-EBF786B8F13C}" dt="2023-01-18T06:07:24.644" v="21"/>
          <ac:picMkLst>
            <pc:docMk/>
            <pc:sldMk cId="1522780631" sldId="285"/>
            <ac:picMk id="15" creationId="{AB4C1DC6-BDA9-140A-DE96-25BA92B5DD09}"/>
          </ac:picMkLst>
        </pc:picChg>
      </pc:sldChg>
      <pc:sldChg chg="modSp mod modTransition">
        <pc:chgData name="Alfred Smith" userId="3c60a3631c0db8ad" providerId="LiveId" clId="{DF32623A-0366-46AC-9C8E-EBF786B8F13C}" dt="2023-01-18T06:07:24.644" v="21"/>
        <pc:sldMkLst>
          <pc:docMk/>
          <pc:sldMk cId="1850742486" sldId="286"/>
        </pc:sldMkLst>
        <pc:spChg chg="mod">
          <ac:chgData name="Alfred Smith" userId="3c60a3631c0db8ad" providerId="LiveId" clId="{DF32623A-0366-46AC-9C8E-EBF786B8F13C}" dt="2023-01-18T06:06:51.268" v="17"/>
          <ac:spMkLst>
            <pc:docMk/>
            <pc:sldMk cId="1850742486" sldId="286"/>
            <ac:spMk id="2" creationId="{5E5AC2B6-9A2E-1264-46CC-74D2057E3964}"/>
          </ac:spMkLst>
        </pc:spChg>
      </pc:sldChg>
      <pc:sldChg chg="addSp delSp modSp mod modTransition modAnim">
        <pc:chgData name="Alfred Smith" userId="3c60a3631c0db8ad" providerId="LiveId" clId="{DF32623A-0366-46AC-9C8E-EBF786B8F13C}" dt="2023-01-18T06:08:47.057" v="53"/>
        <pc:sldMkLst>
          <pc:docMk/>
          <pc:sldMk cId="2332778949" sldId="287"/>
        </pc:sldMkLst>
        <pc:spChg chg="add mod">
          <ac:chgData name="Alfred Smith" userId="3c60a3631c0db8ad" providerId="LiveId" clId="{DF32623A-0366-46AC-9C8E-EBF786B8F13C}" dt="2023-01-18T06:08:47.057" v="53"/>
          <ac:spMkLst>
            <pc:docMk/>
            <pc:sldMk cId="2332778949" sldId="287"/>
            <ac:spMk id="2" creationId="{A67FFA37-515C-B018-64F9-10D12516CF9A}"/>
          </ac:spMkLst>
        </pc:spChg>
        <pc:spChg chg="del">
          <ac:chgData name="Alfred Smith" userId="3c60a3631c0db8ad" providerId="LiveId" clId="{DF32623A-0366-46AC-9C8E-EBF786B8F13C}" dt="2023-01-18T06:07:36.391" v="24" actId="478"/>
          <ac:spMkLst>
            <pc:docMk/>
            <pc:sldMk cId="2332778949" sldId="287"/>
            <ac:spMk id="3" creationId="{A58184BD-88F1-BA02-40C1-D8403D0EEC0D}"/>
          </ac:spMkLst>
        </pc:spChg>
        <pc:picChg chg="del">
          <ac:chgData name="Alfred Smith" userId="3c60a3631c0db8ad" providerId="LiveId" clId="{DF32623A-0366-46AC-9C8E-EBF786B8F13C}" dt="2023-01-18T06:07:24.644" v="21"/>
          <ac:picMkLst>
            <pc:docMk/>
            <pc:sldMk cId="2332778949" sldId="287"/>
            <ac:picMk id="15" creationId="{434CF15E-BACD-7DEE-759F-A1D449B07F43}"/>
          </ac:picMkLst>
        </pc:picChg>
      </pc:sldChg>
      <pc:sldChg chg="modSp mod modTransition">
        <pc:chgData name="Alfred Smith" userId="3c60a3631c0db8ad" providerId="LiveId" clId="{DF32623A-0366-46AC-9C8E-EBF786B8F13C}" dt="2023-01-18T06:07:24.644" v="21"/>
        <pc:sldMkLst>
          <pc:docMk/>
          <pc:sldMk cId="1828872212" sldId="288"/>
        </pc:sldMkLst>
        <pc:spChg chg="mod">
          <ac:chgData name="Alfred Smith" userId="3c60a3631c0db8ad" providerId="LiveId" clId="{DF32623A-0366-46AC-9C8E-EBF786B8F13C}" dt="2023-01-18T06:06:56.500" v="18"/>
          <ac:spMkLst>
            <pc:docMk/>
            <pc:sldMk cId="1828872212" sldId="288"/>
            <ac:spMk id="2" creationId="{EB3E627F-E995-6703-1A4B-12457D1B47DA}"/>
          </ac:spMkLst>
        </pc:spChg>
      </pc:sldChg>
      <pc:sldChg chg="addSp delSp modSp mod modTransition modAnim">
        <pc:chgData name="Alfred Smith" userId="3c60a3631c0db8ad" providerId="LiveId" clId="{DF32623A-0366-46AC-9C8E-EBF786B8F13C}" dt="2023-01-18T06:08:48.535" v="54"/>
        <pc:sldMkLst>
          <pc:docMk/>
          <pc:sldMk cId="3153919605" sldId="289"/>
        </pc:sldMkLst>
        <pc:spChg chg="add mod">
          <ac:chgData name="Alfred Smith" userId="3c60a3631c0db8ad" providerId="LiveId" clId="{DF32623A-0366-46AC-9C8E-EBF786B8F13C}" dt="2023-01-18T06:08:48.535" v="54"/>
          <ac:spMkLst>
            <pc:docMk/>
            <pc:sldMk cId="3153919605" sldId="289"/>
            <ac:spMk id="2" creationId="{5E1334C3-6691-D008-6061-C024E52E786C}"/>
          </ac:spMkLst>
        </pc:spChg>
        <pc:spChg chg="del">
          <ac:chgData name="Alfred Smith" userId="3c60a3631c0db8ad" providerId="LiveId" clId="{DF32623A-0366-46AC-9C8E-EBF786B8F13C}" dt="2023-01-18T06:07:34.050" v="23" actId="478"/>
          <ac:spMkLst>
            <pc:docMk/>
            <pc:sldMk cId="3153919605" sldId="289"/>
            <ac:spMk id="3" creationId="{A58184BD-88F1-BA02-40C1-D8403D0EEC0D}"/>
          </ac:spMkLst>
        </pc:spChg>
        <pc:picChg chg="del">
          <ac:chgData name="Alfred Smith" userId="3c60a3631c0db8ad" providerId="LiveId" clId="{DF32623A-0366-46AC-9C8E-EBF786B8F13C}" dt="2023-01-18T06:07:24.644" v="21"/>
          <ac:picMkLst>
            <pc:docMk/>
            <pc:sldMk cId="3153919605" sldId="289"/>
            <ac:picMk id="8" creationId="{0E69C559-E486-468A-CE42-9347A70F785E}"/>
          </ac:picMkLst>
        </pc:picChg>
      </pc:sldChg>
      <pc:sldChg chg="modSp mod modTransition">
        <pc:chgData name="Alfred Smith" userId="3c60a3631c0db8ad" providerId="LiveId" clId="{DF32623A-0366-46AC-9C8E-EBF786B8F13C}" dt="2023-01-18T06:07:24.644" v="21"/>
        <pc:sldMkLst>
          <pc:docMk/>
          <pc:sldMk cId="1292473336" sldId="290"/>
        </pc:sldMkLst>
        <pc:spChg chg="mod">
          <ac:chgData name="Alfred Smith" userId="3c60a3631c0db8ad" providerId="LiveId" clId="{DF32623A-0366-46AC-9C8E-EBF786B8F13C}" dt="2023-01-18T06:07:03.107" v="20"/>
          <ac:spMkLst>
            <pc:docMk/>
            <pc:sldMk cId="1292473336" sldId="290"/>
            <ac:spMk id="2" creationId="{42CA5EA6-C7DD-934E-86C4-7AEA5C571DAA}"/>
          </ac:spMkLst>
        </pc:spChg>
      </pc:sldChg>
      <pc:sldChg chg="addSp delSp modSp mod modTransition modAnim">
        <pc:chgData name="Alfred Smith" userId="3c60a3631c0db8ad" providerId="LiveId" clId="{DF32623A-0366-46AC-9C8E-EBF786B8F13C}" dt="2023-01-18T06:08:49.870" v="55"/>
        <pc:sldMkLst>
          <pc:docMk/>
          <pc:sldMk cId="1878919862" sldId="291"/>
        </pc:sldMkLst>
        <pc:spChg chg="add mod">
          <ac:chgData name="Alfred Smith" userId="3c60a3631c0db8ad" providerId="LiveId" clId="{DF32623A-0366-46AC-9C8E-EBF786B8F13C}" dt="2023-01-18T06:08:49.870" v="55"/>
          <ac:spMkLst>
            <pc:docMk/>
            <pc:sldMk cId="1878919862" sldId="291"/>
            <ac:spMk id="2" creationId="{A45AB14C-D2CD-B827-71C1-371D418365F0}"/>
          </ac:spMkLst>
        </pc:spChg>
        <pc:spChg chg="del">
          <ac:chgData name="Alfred Smith" userId="3c60a3631c0db8ad" providerId="LiveId" clId="{DF32623A-0366-46AC-9C8E-EBF786B8F13C}" dt="2023-01-18T06:07:30.138" v="22" actId="478"/>
          <ac:spMkLst>
            <pc:docMk/>
            <pc:sldMk cId="1878919862" sldId="291"/>
            <ac:spMk id="3" creationId="{A58184BD-88F1-BA02-40C1-D8403D0EEC0D}"/>
          </ac:spMkLst>
        </pc:spChg>
        <pc:picChg chg="del">
          <ac:chgData name="Alfred Smith" userId="3c60a3631c0db8ad" providerId="LiveId" clId="{DF32623A-0366-46AC-9C8E-EBF786B8F13C}" dt="2023-01-18T06:07:24.644" v="21"/>
          <ac:picMkLst>
            <pc:docMk/>
            <pc:sldMk cId="1878919862" sldId="291"/>
            <ac:picMk id="36" creationId="{206DF192-7E05-6951-F2D5-4A35B4FD2461}"/>
          </ac:picMkLst>
        </pc:picChg>
      </pc:sldChg>
      <pc:sldChg chg="modSp mod modTransition">
        <pc:chgData name="Alfred Smith" userId="3c60a3631c0db8ad" providerId="LiveId" clId="{DF32623A-0366-46AC-9C8E-EBF786B8F13C}" dt="2023-01-18T06:07:24.644" v="21"/>
        <pc:sldMkLst>
          <pc:docMk/>
          <pc:sldMk cId="1014080634" sldId="292"/>
        </pc:sldMkLst>
        <pc:spChg chg="mod">
          <ac:chgData name="Alfred Smith" userId="3c60a3631c0db8ad" providerId="LiveId" clId="{DF32623A-0366-46AC-9C8E-EBF786B8F13C}" dt="2023-01-18T06:06:59.181" v="19"/>
          <ac:spMkLst>
            <pc:docMk/>
            <pc:sldMk cId="1014080634" sldId="292"/>
            <ac:spMk id="2" creationId="{92F25B8F-2891-7574-D0B4-0EB406BA57C2}"/>
          </ac:spMkLst>
        </pc:spChg>
      </pc:sldChg>
      <pc:sldChg chg="addSp delSp modSp mod modTransition modAnim">
        <pc:chgData name="Alfred Smith" userId="3c60a3631c0db8ad" providerId="LiveId" clId="{DF32623A-0366-46AC-9C8E-EBF786B8F13C}" dt="2023-01-18T06:08:38.826" v="47"/>
        <pc:sldMkLst>
          <pc:docMk/>
          <pc:sldMk cId="2199692124" sldId="296"/>
        </pc:sldMkLst>
        <pc:spChg chg="add mod">
          <ac:chgData name="Alfred Smith" userId="3c60a3631c0db8ad" providerId="LiveId" clId="{DF32623A-0366-46AC-9C8E-EBF786B8F13C}" dt="2023-01-18T06:08:38.826" v="47"/>
          <ac:spMkLst>
            <pc:docMk/>
            <pc:sldMk cId="2199692124" sldId="296"/>
            <ac:spMk id="2" creationId="{EED6C864-7C93-115A-B936-20740BA9594E}"/>
          </ac:spMkLst>
        </pc:spChg>
        <pc:spChg chg="del">
          <ac:chgData name="Alfred Smith" userId="3c60a3631c0db8ad" providerId="LiveId" clId="{DF32623A-0366-46AC-9C8E-EBF786B8F13C}" dt="2023-01-18T06:07:46.942" v="30" actId="478"/>
          <ac:spMkLst>
            <pc:docMk/>
            <pc:sldMk cId="2199692124" sldId="296"/>
            <ac:spMk id="3" creationId="{A58184BD-88F1-BA02-40C1-D8403D0EEC0D}"/>
          </ac:spMkLst>
        </pc:spChg>
        <pc:picChg chg="del">
          <ac:chgData name="Alfred Smith" userId="3c60a3631c0db8ad" providerId="LiveId" clId="{DF32623A-0366-46AC-9C8E-EBF786B8F13C}" dt="2023-01-18T06:07:24.644" v="21"/>
          <ac:picMkLst>
            <pc:docMk/>
            <pc:sldMk cId="2199692124" sldId="296"/>
            <ac:picMk id="35" creationId="{F82D9A65-9B73-BBD3-0E39-B528A89CB14C}"/>
          </ac:picMkLst>
        </pc:picChg>
      </pc:sldChg>
      <pc:sldChg chg="modSp mod modTransition">
        <pc:chgData name="Alfred Smith" userId="3c60a3631c0db8ad" providerId="LiveId" clId="{DF32623A-0366-46AC-9C8E-EBF786B8F13C}" dt="2023-01-18T06:07:24.644" v="21"/>
        <pc:sldMkLst>
          <pc:docMk/>
          <pc:sldMk cId="552587097" sldId="297"/>
        </pc:sldMkLst>
        <pc:spChg chg="mod">
          <ac:chgData name="Alfred Smith" userId="3c60a3631c0db8ad" providerId="LiveId" clId="{DF32623A-0366-46AC-9C8E-EBF786B8F13C}" dt="2023-01-18T06:06:36.509" v="12"/>
          <ac:spMkLst>
            <pc:docMk/>
            <pc:sldMk cId="552587097" sldId="297"/>
            <ac:spMk id="2" creationId="{B7EC12BB-AE1B-30A5-BB65-D9DE51B6D1B3}"/>
          </ac:spMkLst>
        </pc:spChg>
      </pc:sldChg>
    </pc:docChg>
  </pc:docChgLst>
  <pc:docChgLst>
    <pc:chgData name="Alfred Smith" userId="3c60a3631c0db8ad" providerId="LiveId" clId="{AF9628F8-B076-4719-9578-957A10B4CD96}"/>
    <pc:docChg chg="modSld">
      <pc:chgData name="Alfred Smith" userId="3c60a3631c0db8ad" providerId="LiveId" clId="{AF9628F8-B076-4719-9578-957A10B4CD96}" dt="2023-01-25T14:53:51.589" v="10" actId="20577"/>
      <pc:docMkLst>
        <pc:docMk/>
      </pc:docMkLst>
      <pc:sldChg chg="modSp mod">
        <pc:chgData name="Alfred Smith" userId="3c60a3631c0db8ad" providerId="LiveId" clId="{AF9628F8-B076-4719-9578-957A10B4CD96}" dt="2023-01-25T14:53:51.589" v="10" actId="20577"/>
        <pc:sldMkLst>
          <pc:docMk/>
          <pc:sldMk cId="1499918570" sldId="257"/>
        </pc:sldMkLst>
        <pc:spChg chg="mod">
          <ac:chgData name="Alfred Smith" userId="3c60a3631c0db8ad" providerId="LiveId" clId="{AF9628F8-B076-4719-9578-957A10B4CD96}" dt="2023-01-25T14:53:51.589" v="10" actId="20577"/>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 5Stooping and looking in, he saw the linen cloths lying there; yet he didn’t enter in. </a:t>
            </a:r>
            <a:endParaRPr lang="en-IN" dirty="0"/>
          </a:p>
        </p:txBody>
      </p:sp>
      <p:sp>
        <p:nvSpPr>
          <p:cNvPr id="2" name="TextBox 1">
            <a:extLst>
              <a:ext uri="{FF2B5EF4-FFF2-40B4-BE49-F238E27FC236}">
                <a16:creationId xmlns:a16="http://schemas.microsoft.com/office/drawing/2014/main" id="{917C4B4A-37DB-E087-FEFC-1C91EB1A43C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6Then Simon Peter came, following him, and entered into the tomb. </a:t>
            </a:r>
            <a:endParaRPr lang="en-IN" dirty="0"/>
          </a:p>
        </p:txBody>
      </p:sp>
      <p:sp>
        <p:nvSpPr>
          <p:cNvPr id="2" name="TextBox 1">
            <a:extLst>
              <a:ext uri="{FF2B5EF4-FFF2-40B4-BE49-F238E27FC236}">
                <a16:creationId xmlns:a16="http://schemas.microsoft.com/office/drawing/2014/main" id="{4B41D598-20F9-6642-B440-F1E00B652DB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 He saw the linen cloths lying, 7and the cloth that had been on his head, not lying with the linen cloths, but rolled up in a place by itself.</a:t>
            </a:r>
            <a:endParaRPr lang="en-IN" dirty="0"/>
          </a:p>
        </p:txBody>
      </p:sp>
      <p:sp>
        <p:nvSpPr>
          <p:cNvPr id="2" name="TextBox 1">
            <a:extLst>
              <a:ext uri="{FF2B5EF4-FFF2-40B4-BE49-F238E27FC236}">
                <a16:creationId xmlns:a16="http://schemas.microsoft.com/office/drawing/2014/main" id="{EB381283-AED1-27DB-EE0B-C9B49F9C11F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2800" dirty="0"/>
              <a:t> </a:t>
            </a:r>
            <a:r>
              <a:rPr lang="en-US" sz="6000" b="0" i="0" dirty="0">
                <a:solidFill>
                  <a:srgbClr val="121212"/>
                </a:solidFill>
                <a:effectLst/>
                <a:latin typeface="Arial" panose="020B0604020202020204" pitchFamily="34" charset="0"/>
              </a:rPr>
              <a:t> </a:t>
            </a:r>
            <a:r>
              <a:rPr lang="en-US" sz="6000" b="0" i="0" dirty="0">
                <a:solidFill>
                  <a:srgbClr val="121212"/>
                </a:solidFill>
                <a:effectLst/>
                <a:latin typeface="ArialMT"/>
              </a:rPr>
              <a:t>  8So then the other disciple who came first to the tomb also entered in, and he saw and believed. </a:t>
            </a:r>
            <a:endParaRPr lang="en-IN" sz="3200" dirty="0"/>
          </a:p>
        </p:txBody>
      </p:sp>
      <p:sp>
        <p:nvSpPr>
          <p:cNvPr id="2" name="TextBox 1">
            <a:extLst>
              <a:ext uri="{FF2B5EF4-FFF2-40B4-BE49-F238E27FC236}">
                <a16:creationId xmlns:a16="http://schemas.microsoft.com/office/drawing/2014/main" id="{13E54EE6-2890-320E-BFF2-846BC03780F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 panose="020B0604020202020204" pitchFamily="34" charset="0"/>
              </a:rPr>
              <a:t> </a:t>
            </a:r>
            <a:r>
              <a:rPr lang="en-US" sz="4800" b="0" i="0" dirty="0">
                <a:solidFill>
                  <a:srgbClr val="121212"/>
                </a:solidFill>
                <a:effectLst/>
                <a:latin typeface="ArialMT"/>
              </a:rPr>
              <a:t> 9For as yet they didn’t know the Scripture, that he must rise from the dead. 10So the disciples went away again to their own homes.</a:t>
            </a:r>
            <a:endParaRPr lang="en-IN" sz="4800" dirty="0"/>
          </a:p>
        </p:txBody>
      </p:sp>
      <p:sp>
        <p:nvSpPr>
          <p:cNvPr id="2" name="TextBox 1">
            <a:extLst>
              <a:ext uri="{FF2B5EF4-FFF2-40B4-BE49-F238E27FC236}">
                <a16:creationId xmlns:a16="http://schemas.microsoft.com/office/drawing/2014/main" id="{EED6C864-7C93-115A-B936-20740BA9594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9969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r>
              <a:rPr lang="en-US" sz="6000" b="0" i="0" u="none" strike="noStrike" baseline="0" dirty="0">
                <a:solidFill>
                  <a:schemeClr val="bg1"/>
                </a:solidFill>
                <a:latin typeface="TimesNewRomanPSMT"/>
              </a:rPr>
              <a:t>Mary Magdalene meets Jesus – </a:t>
            </a:r>
          </a:p>
          <a:p>
            <a:r>
              <a:rPr lang="en-US" sz="6000" b="0" i="0" u="none" strike="noStrike" baseline="0" dirty="0">
                <a:solidFill>
                  <a:schemeClr val="bg1"/>
                </a:solidFill>
                <a:latin typeface="TimesNewRomanPSMT"/>
              </a:rPr>
              <a:t>John 20:1-18</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11But Mary was standing outside at the tomb weeping. So as she wept, she stooped and looked into the tomb,  </a:t>
            </a:r>
            <a:r>
              <a:rPr lang="en-US" sz="4400" dirty="0">
                <a:solidFill>
                  <a:srgbClr val="121212"/>
                </a:solidFill>
                <a:latin typeface="Arial" panose="020B0604020202020204" pitchFamily="34" charset="0"/>
              </a:rPr>
              <a:t> </a:t>
            </a:r>
            <a:endParaRPr lang="en-IN" dirty="0"/>
          </a:p>
        </p:txBody>
      </p:sp>
      <p:sp>
        <p:nvSpPr>
          <p:cNvPr id="2" name="TextBox 1">
            <a:extLst>
              <a:ext uri="{FF2B5EF4-FFF2-40B4-BE49-F238E27FC236}">
                <a16:creationId xmlns:a16="http://schemas.microsoft.com/office/drawing/2014/main" id="{031DBCCE-F946-78A4-D947-727721CDC4D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12and she saw two angels in white sitting, one at the head and one at the feet, where the body of Jesus had lain. </a:t>
            </a:r>
            <a:endParaRPr lang="en-IN" dirty="0"/>
          </a:p>
        </p:txBody>
      </p:sp>
      <p:sp>
        <p:nvSpPr>
          <p:cNvPr id="2" name="TextBox 1">
            <a:extLst>
              <a:ext uri="{FF2B5EF4-FFF2-40B4-BE49-F238E27FC236}">
                <a16:creationId xmlns:a16="http://schemas.microsoft.com/office/drawing/2014/main" id="{423B8D5D-FB4D-7441-DCEE-DF5D47CAD88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121212"/>
                </a:solidFill>
                <a:effectLst/>
                <a:latin typeface="ArialMT"/>
              </a:rPr>
              <a:t> 13They asked her, “Woman, why are you weeping?”</a:t>
            </a:r>
          </a:p>
          <a:p>
            <a:pPr algn="l"/>
            <a:r>
              <a:rPr lang="en-US" sz="4000" b="0" i="0" dirty="0">
                <a:solidFill>
                  <a:srgbClr val="121212"/>
                </a:solidFill>
                <a:effectLst/>
                <a:latin typeface="ArialMT"/>
              </a:rPr>
              <a:t>She said to them, “Because they have taken away my Lord, and I don’t know where they have laid him.” </a:t>
            </a:r>
          </a:p>
          <a:p>
            <a:endParaRPr lang="en-IN" dirty="0"/>
          </a:p>
        </p:txBody>
      </p:sp>
      <p:sp>
        <p:nvSpPr>
          <p:cNvPr id="2" name="TextBox 1">
            <a:extLst>
              <a:ext uri="{FF2B5EF4-FFF2-40B4-BE49-F238E27FC236}">
                <a16:creationId xmlns:a16="http://schemas.microsoft.com/office/drawing/2014/main" id="{11AB8063-9C26-687B-B6A5-E729F8F8809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14When she had said this, she turned around and saw Jesus standing, and didn’t know that it was Jesus.</a:t>
            </a:r>
            <a:endParaRPr lang="en-IN" dirty="0"/>
          </a:p>
        </p:txBody>
      </p:sp>
      <p:sp>
        <p:nvSpPr>
          <p:cNvPr id="2" name="TextBox 1">
            <a:extLst>
              <a:ext uri="{FF2B5EF4-FFF2-40B4-BE49-F238E27FC236}">
                <a16:creationId xmlns:a16="http://schemas.microsoft.com/office/drawing/2014/main" id="{A635AB77-28BC-814B-7671-E66CCF1597F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1600" dirty="0"/>
              <a:t> </a:t>
            </a:r>
            <a:r>
              <a:rPr lang="en-US" sz="3600" b="0" i="0" dirty="0">
                <a:solidFill>
                  <a:srgbClr val="121212"/>
                </a:solidFill>
                <a:effectLst/>
                <a:latin typeface="ArialMT"/>
              </a:rPr>
              <a:t>15Jesus said to her, </a:t>
            </a:r>
            <a:r>
              <a:rPr lang="en-US" sz="3600" b="0" i="0" dirty="0">
                <a:solidFill>
                  <a:srgbClr val="FF3D4D"/>
                </a:solidFill>
                <a:effectLst/>
                <a:latin typeface="ArialMT"/>
              </a:rPr>
              <a:t>“Woman, why are you weeping? Who are you looking for?”</a:t>
            </a:r>
            <a:endParaRPr lang="en-US" sz="3600" b="0" i="0" dirty="0">
              <a:solidFill>
                <a:srgbClr val="121212"/>
              </a:solidFill>
              <a:effectLst/>
              <a:latin typeface="ArialMT"/>
            </a:endParaRPr>
          </a:p>
          <a:p>
            <a:pPr algn="l"/>
            <a:r>
              <a:rPr lang="en-US" sz="3600" b="0" i="0" dirty="0">
                <a:solidFill>
                  <a:srgbClr val="121212"/>
                </a:solidFill>
                <a:effectLst/>
                <a:latin typeface="ArialMT"/>
              </a:rPr>
              <a:t>She, supposing him to be the gardener, said to him, “Sir, if you have carried him away, tell me where you have laid him, and I will take him away.”</a:t>
            </a:r>
          </a:p>
          <a:p>
            <a:endParaRPr lang="en-US" sz="3600" dirty="0">
              <a:solidFill>
                <a:srgbClr val="121212"/>
              </a:solidFill>
              <a:latin typeface="Arial" panose="020B0604020202020204" pitchFamily="34" charset="0"/>
            </a:endParaRPr>
          </a:p>
          <a:p>
            <a:endParaRPr lang="en-IN" sz="1600" dirty="0"/>
          </a:p>
        </p:txBody>
      </p:sp>
      <p:sp>
        <p:nvSpPr>
          <p:cNvPr id="2" name="TextBox 1">
            <a:extLst>
              <a:ext uri="{FF2B5EF4-FFF2-40B4-BE49-F238E27FC236}">
                <a16:creationId xmlns:a16="http://schemas.microsoft.com/office/drawing/2014/main" id="{228B3501-3708-87F9-0458-CFBF907AFF6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sp>
        <p:nvSpPr>
          <p:cNvPr id="2" name="TextBox 1">
            <a:extLst>
              <a:ext uri="{FF2B5EF4-FFF2-40B4-BE49-F238E27FC236}">
                <a16:creationId xmlns:a16="http://schemas.microsoft.com/office/drawing/2014/main" id="{E64A9C9C-B3B0-7158-B923-BEFAC71667A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16Jesus said to her, </a:t>
            </a:r>
            <a:r>
              <a:rPr lang="en-US" sz="4400" b="0" i="0" dirty="0">
                <a:solidFill>
                  <a:srgbClr val="FF3D4D"/>
                </a:solidFill>
                <a:effectLst/>
                <a:latin typeface="ArialMT"/>
              </a:rPr>
              <a:t>“Mary.”</a:t>
            </a:r>
            <a:endParaRPr lang="en-US" sz="4400" b="0" i="0" dirty="0">
              <a:solidFill>
                <a:srgbClr val="121212"/>
              </a:solidFill>
              <a:effectLst/>
              <a:latin typeface="ArialMT"/>
            </a:endParaRPr>
          </a:p>
          <a:p>
            <a:pPr algn="l"/>
            <a:r>
              <a:rPr lang="en-US" sz="4400" b="0" i="0" dirty="0">
                <a:solidFill>
                  <a:srgbClr val="121212"/>
                </a:solidFill>
                <a:effectLst/>
                <a:latin typeface="ArialMT"/>
              </a:rPr>
              <a:t>She turned and said to him, “</a:t>
            </a:r>
            <a:r>
              <a:rPr lang="en-US" sz="4400" b="0" i="0" dirty="0" err="1">
                <a:solidFill>
                  <a:srgbClr val="121212"/>
                </a:solidFill>
                <a:effectLst/>
                <a:latin typeface="ArialMT"/>
              </a:rPr>
              <a:t>Rabboni</a:t>
            </a:r>
            <a:r>
              <a:rPr lang="en-US" sz="4400" b="0" i="0" dirty="0">
                <a:solidFill>
                  <a:srgbClr val="121212"/>
                </a:solidFill>
                <a:effectLst/>
                <a:latin typeface="ArialMT"/>
              </a:rPr>
              <a:t>!” which is to say, “Teacher!”</a:t>
            </a:r>
          </a:p>
          <a:p>
            <a:endParaRPr lang="en-IN" dirty="0"/>
          </a:p>
        </p:txBody>
      </p:sp>
      <p:sp>
        <p:nvSpPr>
          <p:cNvPr id="2" name="TextBox 1">
            <a:extLst>
              <a:ext uri="{FF2B5EF4-FFF2-40B4-BE49-F238E27FC236}">
                <a16:creationId xmlns:a16="http://schemas.microsoft.com/office/drawing/2014/main" id="{A67FFA37-515C-B018-64F9-10D12516CF9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17Jesus said to her, </a:t>
            </a:r>
            <a:r>
              <a:rPr lang="en-US" sz="4000" b="0" i="0" dirty="0">
                <a:solidFill>
                  <a:srgbClr val="FF3D4D"/>
                </a:solidFill>
                <a:effectLst/>
                <a:latin typeface="ArialMT"/>
              </a:rPr>
              <a:t>“Don’t hold me, for I haven’t yet ascended to my Father; but go to my brothers and tell them, ‘I am ascending to my Father and your Father, to my God and your God.’”</a:t>
            </a:r>
            <a:endParaRPr lang="en-IN" dirty="0"/>
          </a:p>
        </p:txBody>
      </p:sp>
      <p:sp>
        <p:nvSpPr>
          <p:cNvPr id="2" name="TextBox 1">
            <a:extLst>
              <a:ext uri="{FF2B5EF4-FFF2-40B4-BE49-F238E27FC236}">
                <a16:creationId xmlns:a16="http://schemas.microsoft.com/office/drawing/2014/main" id="{5E1334C3-6691-D008-6061-C024E52E786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18Mary Magdalene came and told the disciples that she had seen the Lord, and that he had said these things to her. </a:t>
            </a:r>
            <a:endParaRPr lang="en-IN" dirty="0"/>
          </a:p>
        </p:txBody>
      </p:sp>
      <p:sp>
        <p:nvSpPr>
          <p:cNvPr id="2" name="TextBox 1">
            <a:extLst>
              <a:ext uri="{FF2B5EF4-FFF2-40B4-BE49-F238E27FC236}">
                <a16:creationId xmlns:a16="http://schemas.microsoft.com/office/drawing/2014/main" id="{A45AB14C-D2CD-B827-71C1-371D418365F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3" name="TextBox 2">
            <a:extLst>
              <a:ext uri="{FF2B5EF4-FFF2-40B4-BE49-F238E27FC236}">
                <a16:creationId xmlns:a16="http://schemas.microsoft.com/office/drawing/2014/main" id="{65960F7E-0814-03C1-8C2C-6A27537B8E7F}"/>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20:</a:t>
            </a:r>
            <a:r>
              <a:rPr lang="en-US" sz="4400" b="0" i="0" dirty="0">
                <a:solidFill>
                  <a:srgbClr val="121212"/>
                </a:solidFill>
                <a:effectLst/>
                <a:latin typeface="ArialMT"/>
              </a:rPr>
              <a:t>1Now on the first day of the week, Mary Magdalene went early, while it was still dark, to the tomb, and saw that the stone had been taken away from the tomb. </a:t>
            </a:r>
            <a:endParaRPr lang="en-IN" dirty="0"/>
          </a:p>
        </p:txBody>
      </p:sp>
      <p:sp>
        <p:nvSpPr>
          <p:cNvPr id="2" name="TextBox 1">
            <a:extLst>
              <a:ext uri="{FF2B5EF4-FFF2-40B4-BE49-F238E27FC236}">
                <a16:creationId xmlns:a16="http://schemas.microsoft.com/office/drawing/2014/main" id="{794977C4-9786-EF5D-5B58-6414F189F9A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b="0" i="0" dirty="0">
                <a:solidFill>
                  <a:srgbClr val="121212"/>
                </a:solidFill>
                <a:effectLst/>
                <a:latin typeface="ArialMT"/>
              </a:rPr>
              <a:t> 2Therefore she ran and came to Simon Peter and to the other disciple whom Jesus loved, and said to them, “They have taken away the Lord out of the tomb, and we don’t know where they have laid him!”</a:t>
            </a:r>
            <a:endParaRPr lang="en-IN" sz="1600" dirty="0"/>
          </a:p>
        </p:txBody>
      </p:sp>
      <p:sp>
        <p:nvSpPr>
          <p:cNvPr id="2" name="TextBox 1">
            <a:extLst>
              <a:ext uri="{FF2B5EF4-FFF2-40B4-BE49-F238E27FC236}">
                <a16:creationId xmlns:a16="http://schemas.microsoft.com/office/drawing/2014/main" id="{B00F997F-8922-3430-6078-D0722664942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3Therefore Peter and the other disciple went out, and they went toward the tomb. 4They both ran together. The other disciple outran Peter and came to the tomb first.</a:t>
            </a:r>
            <a:endParaRPr lang="en-IN" dirty="0"/>
          </a:p>
        </p:txBody>
      </p:sp>
      <p:sp>
        <p:nvSpPr>
          <p:cNvPr id="2" name="TextBox 1">
            <a:extLst>
              <a:ext uri="{FF2B5EF4-FFF2-40B4-BE49-F238E27FC236}">
                <a16:creationId xmlns:a16="http://schemas.microsoft.com/office/drawing/2014/main" id="{7E7268F5-40FE-30E9-8918-0586BBDD086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731</Words>
  <Application>Microsoft Office PowerPoint</Application>
  <PresentationFormat>Widescreen</PresentationFormat>
  <Paragraphs>70</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2023-01-25T14:53:57Z</dcterms:modified>
</cp:coreProperties>
</file>