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302" r:id="rId24"/>
    <p:sldId id="303" r:id="rId25"/>
    <p:sldId id="26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18" autoAdjust="0"/>
    <p:restoredTop sz="94137" autoAdjust="0"/>
  </p:normalViewPr>
  <p:slideViewPr>
    <p:cSldViewPr snapToGrid="0">
      <p:cViewPr varScale="1">
        <p:scale>
          <a:sx n="61" d="100"/>
          <a:sy n="61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770FC16-6368-4603-9C7E-F01A260C5706}"/>
    <pc:docChg chg="modSld">
      <pc:chgData name="Alfred Smith" userId="3c60a3631c0db8ad" providerId="LiveId" clId="{B770FC16-6368-4603-9C7E-F01A260C5706}" dt="2023-01-25T14:54:45.840" v="0"/>
      <pc:docMkLst>
        <pc:docMk/>
      </pc:docMkLst>
      <pc:sldChg chg="modSp mod">
        <pc:chgData name="Alfred Smith" userId="3c60a3631c0db8ad" providerId="LiveId" clId="{B770FC16-6368-4603-9C7E-F01A260C5706}" dt="2023-01-25T14:54:45.840" v="0"/>
        <pc:sldMkLst>
          <pc:docMk/>
          <pc:sldMk cId="1499918570" sldId="257"/>
        </pc:sldMkLst>
        <pc:spChg chg="mod">
          <ac:chgData name="Alfred Smith" userId="3c60a3631c0db8ad" providerId="LiveId" clId="{B770FC16-6368-4603-9C7E-F01A260C5706}" dt="2023-01-25T14:54:45.840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DA3B870D-56DC-4D9F-83FE-C98AAA8B4D03}"/>
    <pc:docChg chg="custSel modSld">
      <pc:chgData name="Alfred Smith" userId="3c60a3631c0db8ad" providerId="LiveId" clId="{DA3B870D-56DC-4D9F-83FE-C98AAA8B4D03}" dt="2023-01-18T06:23:12.602" v="70"/>
      <pc:docMkLst>
        <pc:docMk/>
      </pc:docMkLst>
      <pc:sldChg chg="delSp modTransition modAnim">
        <pc:chgData name="Alfred Smith" userId="3c60a3631c0db8ad" providerId="LiveId" clId="{DA3B870D-56DC-4D9F-83FE-C98AAA8B4D03}" dt="2023-01-18T06:21:44.145" v="26"/>
        <pc:sldMkLst>
          <pc:docMk/>
          <pc:sldMk cId="1499918570" sldId="257"/>
        </pc:sldMkLst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499918570" sldId="257"/>
            <ac:picMk id="7" creationId="{F34C8910-8DBF-3920-E718-B9D4387B7FC4}"/>
          </ac:picMkLst>
        </pc:picChg>
      </pc:sldChg>
      <pc:sldChg chg="addSp delSp modSp mod modTransition">
        <pc:chgData name="Alfred Smith" userId="3c60a3631c0db8ad" providerId="LiveId" clId="{DA3B870D-56DC-4D9F-83FE-C98AAA8B4D03}" dt="2023-01-18T06:21:44.145" v="26"/>
        <pc:sldMkLst>
          <pc:docMk/>
          <pc:sldMk cId="3788111665" sldId="258"/>
        </pc:sldMkLst>
        <pc:spChg chg="del">
          <ac:chgData name="Alfred Smith" userId="3c60a3631c0db8ad" providerId="LiveId" clId="{DA3B870D-56DC-4D9F-83FE-C98AAA8B4D03}" dt="2023-01-18T06:20:20.206" v="3" actId="478"/>
          <ac:spMkLst>
            <pc:docMk/>
            <pc:sldMk cId="3788111665" sldId="258"/>
            <ac:spMk id="2" creationId="{A57BBCB0-7694-156D-4F60-CB55DE848D78}"/>
          </ac:spMkLst>
        </pc:spChg>
        <pc:spChg chg="add mod">
          <ac:chgData name="Alfred Smith" userId="3c60a3631c0db8ad" providerId="LiveId" clId="{DA3B870D-56DC-4D9F-83FE-C98AAA8B4D03}" dt="2023-01-18T06:20:20.865" v="4"/>
          <ac:spMkLst>
            <pc:docMk/>
            <pc:sldMk cId="3788111665" sldId="258"/>
            <ac:spMk id="4" creationId="{7525EF38-A614-CD21-3B15-09AA2738EEE8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2:44.393" v="49"/>
        <pc:sldMkLst>
          <pc:docMk/>
          <pc:sldMk cId="454763615" sldId="259"/>
        </pc:sldMkLst>
        <pc:spChg chg="add mod">
          <ac:chgData name="Alfred Smith" userId="3c60a3631c0db8ad" providerId="LiveId" clId="{DA3B870D-56DC-4D9F-83FE-C98AAA8B4D03}" dt="2023-01-18T06:22:44.393" v="49"/>
          <ac:spMkLst>
            <pc:docMk/>
            <pc:sldMk cId="454763615" sldId="259"/>
            <ac:spMk id="2" creationId="{DD25D489-7E92-29C2-E3A3-5D6E7A1F15D2}"/>
          </ac:spMkLst>
        </pc:spChg>
        <pc:spChg chg="del">
          <ac:chgData name="Alfred Smith" userId="3c60a3631c0db8ad" providerId="LiveId" clId="{DA3B870D-56DC-4D9F-83FE-C98AAA8B4D03}" dt="2023-01-18T06:22:35.894" v="48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454763615" sldId="259"/>
            <ac:picMk id="18" creationId="{038B9CA7-2E5D-9334-BC80-6D1C9C554C93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45.515" v="50"/>
        <pc:sldMkLst>
          <pc:docMk/>
          <pc:sldMk cId="2346136586" sldId="260"/>
        </pc:sldMkLst>
        <pc:spChg chg="add mod">
          <ac:chgData name="Alfred Smith" userId="3c60a3631c0db8ad" providerId="LiveId" clId="{DA3B870D-56DC-4D9F-83FE-C98AAA8B4D03}" dt="2023-01-18T06:22:45.515" v="50"/>
          <ac:spMkLst>
            <pc:docMk/>
            <pc:sldMk cId="2346136586" sldId="260"/>
            <ac:spMk id="2" creationId="{B6C71769-4A21-5C7C-35A0-7847B623F966}"/>
          </ac:spMkLst>
        </pc:spChg>
        <pc:spChg chg="del">
          <ac:chgData name="Alfred Smith" userId="3c60a3631c0db8ad" providerId="LiveId" clId="{DA3B870D-56DC-4D9F-83FE-C98AAA8B4D03}" dt="2023-01-18T06:22:33.821" v="47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2346136586" sldId="260"/>
            <ac:picMk id="26" creationId="{1A20EA5F-C702-A6E6-FBC3-D5E28B4E5914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46.799" v="51"/>
        <pc:sldMkLst>
          <pc:docMk/>
          <pc:sldMk cId="4037329247" sldId="261"/>
        </pc:sldMkLst>
        <pc:spChg chg="add mod">
          <ac:chgData name="Alfred Smith" userId="3c60a3631c0db8ad" providerId="LiveId" clId="{DA3B870D-56DC-4D9F-83FE-C98AAA8B4D03}" dt="2023-01-18T06:22:46.799" v="51"/>
          <ac:spMkLst>
            <pc:docMk/>
            <pc:sldMk cId="4037329247" sldId="261"/>
            <ac:spMk id="2" creationId="{F529FA6E-AC0B-FF3C-059D-1197CED95BE0}"/>
          </ac:spMkLst>
        </pc:spChg>
        <pc:spChg chg="del">
          <ac:chgData name="Alfred Smith" userId="3c60a3631c0db8ad" providerId="LiveId" clId="{DA3B870D-56DC-4D9F-83FE-C98AAA8B4D03}" dt="2023-01-18T06:22:29.929" v="46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4037329247" sldId="261"/>
            <ac:picMk id="12" creationId="{EB76EB34-7F6C-55BE-3E54-D3D4AFD51211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48.161" v="52"/>
        <pc:sldMkLst>
          <pc:docMk/>
          <pc:sldMk cId="1909638311" sldId="262"/>
        </pc:sldMkLst>
        <pc:spChg chg="add mod">
          <ac:chgData name="Alfred Smith" userId="3c60a3631c0db8ad" providerId="LiveId" clId="{DA3B870D-56DC-4D9F-83FE-C98AAA8B4D03}" dt="2023-01-18T06:22:48.161" v="52"/>
          <ac:spMkLst>
            <pc:docMk/>
            <pc:sldMk cId="1909638311" sldId="262"/>
            <ac:spMk id="2" creationId="{A25AEC8F-F66E-ECFA-9AC9-5C7752E78C19}"/>
          </ac:spMkLst>
        </pc:spChg>
        <pc:spChg chg="del">
          <ac:chgData name="Alfred Smith" userId="3c60a3631c0db8ad" providerId="LiveId" clId="{DA3B870D-56DC-4D9F-83FE-C98AAA8B4D03}" dt="2023-01-18T06:22:28.364" v="45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909638311" sldId="262"/>
            <ac:picMk id="6" creationId="{BA8D055F-AB1A-D01E-B3AB-0F9B1309BBF1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49.665" v="53"/>
        <pc:sldMkLst>
          <pc:docMk/>
          <pc:sldMk cId="641208035" sldId="263"/>
        </pc:sldMkLst>
        <pc:spChg chg="add mod">
          <ac:chgData name="Alfred Smith" userId="3c60a3631c0db8ad" providerId="LiveId" clId="{DA3B870D-56DC-4D9F-83FE-C98AAA8B4D03}" dt="2023-01-18T06:22:49.665" v="53"/>
          <ac:spMkLst>
            <pc:docMk/>
            <pc:sldMk cId="641208035" sldId="263"/>
            <ac:spMk id="2" creationId="{F3233C58-5427-9354-CC76-5184F10B9BB3}"/>
          </ac:spMkLst>
        </pc:spChg>
        <pc:spChg chg="del">
          <ac:chgData name="Alfred Smith" userId="3c60a3631c0db8ad" providerId="LiveId" clId="{DA3B870D-56DC-4D9F-83FE-C98AAA8B4D03}" dt="2023-01-18T06:22:26.887" v="44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641208035" sldId="263"/>
            <ac:picMk id="35" creationId="{064220A9-7599-D0A5-DC83-283B4A16B402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1.179" v="54"/>
        <pc:sldMkLst>
          <pc:docMk/>
          <pc:sldMk cId="4044745628" sldId="264"/>
        </pc:sldMkLst>
        <pc:spChg chg="add mod">
          <ac:chgData name="Alfred Smith" userId="3c60a3631c0db8ad" providerId="LiveId" clId="{DA3B870D-56DC-4D9F-83FE-C98AAA8B4D03}" dt="2023-01-18T06:22:51.179" v="54"/>
          <ac:spMkLst>
            <pc:docMk/>
            <pc:sldMk cId="4044745628" sldId="264"/>
            <ac:spMk id="2" creationId="{683A4BEF-9BEE-3D9B-B15E-93DF21BB87C0}"/>
          </ac:spMkLst>
        </pc:spChg>
        <pc:spChg chg="del">
          <ac:chgData name="Alfred Smith" userId="3c60a3631c0db8ad" providerId="LiveId" clId="{DA3B870D-56DC-4D9F-83FE-C98AAA8B4D03}" dt="2023-01-18T06:22:25.243" v="43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4044745628" sldId="264"/>
            <ac:picMk id="39" creationId="{249FB3E1-8C47-D652-F376-8E52B9B3EA3E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2.515" v="55"/>
        <pc:sldMkLst>
          <pc:docMk/>
          <pc:sldMk cId="978260341" sldId="265"/>
        </pc:sldMkLst>
        <pc:spChg chg="add mod">
          <ac:chgData name="Alfred Smith" userId="3c60a3631c0db8ad" providerId="LiveId" clId="{DA3B870D-56DC-4D9F-83FE-C98AAA8B4D03}" dt="2023-01-18T06:22:52.515" v="55"/>
          <ac:spMkLst>
            <pc:docMk/>
            <pc:sldMk cId="978260341" sldId="265"/>
            <ac:spMk id="2" creationId="{99275ADD-2ABD-BA7A-053A-E0D3CD6705E2}"/>
          </ac:spMkLst>
        </pc:spChg>
        <pc:spChg chg="del">
          <ac:chgData name="Alfred Smith" userId="3c60a3631c0db8ad" providerId="LiveId" clId="{DA3B870D-56DC-4D9F-83FE-C98AAA8B4D03}" dt="2023-01-18T06:22:23.639" v="42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978260341" sldId="265"/>
            <ac:picMk id="18" creationId="{4676208C-FA24-9FAE-25E6-4F7818A90FA1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3.918" v="56"/>
        <pc:sldMkLst>
          <pc:docMk/>
          <pc:sldMk cId="3575870363" sldId="266"/>
        </pc:sldMkLst>
        <pc:spChg chg="add mod">
          <ac:chgData name="Alfred Smith" userId="3c60a3631c0db8ad" providerId="LiveId" clId="{DA3B870D-56DC-4D9F-83FE-C98AAA8B4D03}" dt="2023-01-18T06:22:53.918" v="56"/>
          <ac:spMkLst>
            <pc:docMk/>
            <pc:sldMk cId="3575870363" sldId="266"/>
            <ac:spMk id="2" creationId="{3E476270-6093-BEDF-842E-BC0DFC15B6C2}"/>
          </ac:spMkLst>
        </pc:spChg>
        <pc:spChg chg="del">
          <ac:chgData name="Alfred Smith" userId="3c60a3631c0db8ad" providerId="LiveId" clId="{DA3B870D-56DC-4D9F-83FE-C98AAA8B4D03}" dt="2023-01-18T06:22:20.102" v="41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575870363" sldId="266"/>
            <ac:picMk id="12" creationId="{91D68E2A-B66D-4197-1F84-F352A56D2D98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5.234" v="57"/>
        <pc:sldMkLst>
          <pc:docMk/>
          <pc:sldMk cId="4017137865" sldId="267"/>
        </pc:sldMkLst>
        <pc:spChg chg="add mod">
          <ac:chgData name="Alfred Smith" userId="3c60a3631c0db8ad" providerId="LiveId" clId="{DA3B870D-56DC-4D9F-83FE-C98AAA8B4D03}" dt="2023-01-18T06:22:55.234" v="57"/>
          <ac:spMkLst>
            <pc:docMk/>
            <pc:sldMk cId="4017137865" sldId="267"/>
            <ac:spMk id="2" creationId="{F66E8840-DAE5-3504-A3D0-40FF0237E949}"/>
          </ac:spMkLst>
        </pc:spChg>
        <pc:spChg chg="del">
          <ac:chgData name="Alfred Smith" userId="3c60a3631c0db8ad" providerId="LiveId" clId="{DA3B870D-56DC-4D9F-83FE-C98AAA8B4D03}" dt="2023-01-18T06:22:18.651" v="40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4017137865" sldId="267"/>
            <ac:picMk id="7" creationId="{18B02AEA-9303-3347-126A-1C665714C4FA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6.723" v="58"/>
        <pc:sldMkLst>
          <pc:docMk/>
          <pc:sldMk cId="3137811553" sldId="268"/>
        </pc:sldMkLst>
        <pc:spChg chg="add mod">
          <ac:chgData name="Alfred Smith" userId="3c60a3631c0db8ad" providerId="LiveId" clId="{DA3B870D-56DC-4D9F-83FE-C98AAA8B4D03}" dt="2023-01-18T06:22:56.723" v="58"/>
          <ac:spMkLst>
            <pc:docMk/>
            <pc:sldMk cId="3137811553" sldId="268"/>
            <ac:spMk id="2" creationId="{6E31F529-6A91-004B-D1E4-AF3749E68483}"/>
          </ac:spMkLst>
        </pc:spChg>
        <pc:spChg chg="del">
          <ac:chgData name="Alfred Smith" userId="3c60a3631c0db8ad" providerId="LiveId" clId="{DA3B870D-56DC-4D9F-83FE-C98AAA8B4D03}" dt="2023-01-18T06:22:16.745" v="39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137811553" sldId="268"/>
            <ac:picMk id="16" creationId="{25EA3B9F-460D-1479-AC70-251136F1CA09}"/>
          </ac:picMkLst>
        </pc:picChg>
      </pc:sldChg>
      <pc:sldChg chg="addSp delSp modSp mod modTransition modAnim">
        <pc:chgData name="Alfred Smith" userId="3c60a3631c0db8ad" providerId="LiveId" clId="{DA3B870D-56DC-4D9F-83FE-C98AAA8B4D03}" dt="2023-01-18T06:22:59.267" v="60"/>
        <pc:sldMkLst>
          <pc:docMk/>
          <pc:sldMk cId="100491716" sldId="269"/>
        </pc:sldMkLst>
        <pc:spChg chg="add mod">
          <ac:chgData name="Alfred Smith" userId="3c60a3631c0db8ad" providerId="LiveId" clId="{DA3B870D-56DC-4D9F-83FE-C98AAA8B4D03}" dt="2023-01-18T06:22:59.267" v="60"/>
          <ac:spMkLst>
            <pc:docMk/>
            <pc:sldMk cId="100491716" sldId="269"/>
            <ac:spMk id="2" creationId="{8B5016E4-DDD7-F409-9DAA-FB92389315EB}"/>
          </ac:spMkLst>
        </pc:spChg>
        <pc:spChg chg="del">
          <ac:chgData name="Alfred Smith" userId="3c60a3631c0db8ad" providerId="LiveId" clId="{DA3B870D-56DC-4D9F-83FE-C98AAA8B4D03}" dt="2023-01-18T06:22:13.583" v="37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00491716" sldId="269"/>
            <ac:picMk id="26" creationId="{0D70CED0-42BF-3EA5-E5AF-31D78BA2CDC0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4120481681" sldId="270"/>
        </pc:sldMkLst>
        <pc:spChg chg="mod">
          <ac:chgData name="Alfred Smith" userId="3c60a3631c0db8ad" providerId="LiveId" clId="{DA3B870D-56DC-4D9F-83FE-C98AAA8B4D03}" dt="2023-01-18T06:19:56.458" v="2" actId="255"/>
          <ac:spMkLst>
            <pc:docMk/>
            <pc:sldMk cId="4120481681" sldId="270"/>
            <ac:spMk id="3" creationId="{ED81DE31-3366-ADB9-B9C6-56931A1DA844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939110669" sldId="271"/>
        </pc:sldMkLst>
        <pc:spChg chg="mod">
          <ac:chgData name="Alfred Smith" userId="3c60a3631c0db8ad" providerId="LiveId" clId="{DA3B870D-56DC-4D9F-83FE-C98AAA8B4D03}" dt="2023-01-18T06:20:37.285" v="5"/>
          <ac:spMkLst>
            <pc:docMk/>
            <pc:sldMk cId="939110669" sldId="271"/>
            <ac:spMk id="2" creationId="{A01242D1-DEA4-EEA7-E877-56DCEF459A65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4024569785" sldId="272"/>
        </pc:sldMkLst>
        <pc:spChg chg="mod">
          <ac:chgData name="Alfred Smith" userId="3c60a3631c0db8ad" providerId="LiveId" clId="{DA3B870D-56DC-4D9F-83FE-C98AAA8B4D03}" dt="2023-01-18T06:20:40.515" v="6"/>
          <ac:spMkLst>
            <pc:docMk/>
            <pc:sldMk cId="4024569785" sldId="272"/>
            <ac:spMk id="2" creationId="{F9253392-931E-5194-0115-92C47B78AC49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487179600" sldId="273"/>
        </pc:sldMkLst>
        <pc:spChg chg="mod">
          <ac:chgData name="Alfred Smith" userId="3c60a3631c0db8ad" providerId="LiveId" clId="{DA3B870D-56DC-4D9F-83FE-C98AAA8B4D03}" dt="2023-01-18T06:20:43.315" v="7"/>
          <ac:spMkLst>
            <pc:docMk/>
            <pc:sldMk cId="487179600" sldId="273"/>
            <ac:spMk id="2" creationId="{D938D62D-9254-E19B-1AF7-EC9C28D6A487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2168401200" sldId="274"/>
        </pc:sldMkLst>
        <pc:spChg chg="mod">
          <ac:chgData name="Alfred Smith" userId="3c60a3631c0db8ad" providerId="LiveId" clId="{DA3B870D-56DC-4D9F-83FE-C98AAA8B4D03}" dt="2023-01-18T06:20:45.660" v="8"/>
          <ac:spMkLst>
            <pc:docMk/>
            <pc:sldMk cId="2168401200" sldId="274"/>
            <ac:spMk id="2" creationId="{C0C5FCE8-63F3-4792-5FC5-CFB9BB90D9EA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2996969115" sldId="275"/>
        </pc:sldMkLst>
        <pc:spChg chg="mod">
          <ac:chgData name="Alfred Smith" userId="3c60a3631c0db8ad" providerId="LiveId" clId="{DA3B870D-56DC-4D9F-83FE-C98AAA8B4D03}" dt="2023-01-18T06:20:49.833" v="9"/>
          <ac:spMkLst>
            <pc:docMk/>
            <pc:sldMk cId="2996969115" sldId="275"/>
            <ac:spMk id="2" creationId="{CD4B4CEA-9A1A-6DF8-ED2E-4EFD2D204A09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2390376940" sldId="276"/>
        </pc:sldMkLst>
        <pc:spChg chg="mod">
          <ac:chgData name="Alfred Smith" userId="3c60a3631c0db8ad" providerId="LiveId" clId="{DA3B870D-56DC-4D9F-83FE-C98AAA8B4D03}" dt="2023-01-18T06:20:52.745" v="10"/>
          <ac:spMkLst>
            <pc:docMk/>
            <pc:sldMk cId="2390376940" sldId="276"/>
            <ac:spMk id="2" creationId="{2C1CA0B9-180A-9B18-470F-7586A1C58BA7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4265919077" sldId="277"/>
        </pc:sldMkLst>
        <pc:spChg chg="mod">
          <ac:chgData name="Alfred Smith" userId="3c60a3631c0db8ad" providerId="LiveId" clId="{DA3B870D-56DC-4D9F-83FE-C98AAA8B4D03}" dt="2023-01-18T06:20:55.772" v="11"/>
          <ac:spMkLst>
            <pc:docMk/>
            <pc:sldMk cId="4265919077" sldId="277"/>
            <ac:spMk id="2" creationId="{77FDBC85-7FB1-B68B-DF54-1EEEEC2EDC1C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210266664" sldId="278"/>
        </pc:sldMkLst>
        <pc:spChg chg="mod">
          <ac:chgData name="Alfred Smith" userId="3c60a3631c0db8ad" providerId="LiveId" clId="{DA3B870D-56DC-4D9F-83FE-C98AAA8B4D03}" dt="2023-01-18T06:20:58.207" v="12"/>
          <ac:spMkLst>
            <pc:docMk/>
            <pc:sldMk cId="210266664" sldId="278"/>
            <ac:spMk id="2" creationId="{8BAD40EA-997F-BEF2-12C3-B618D88E5E86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888433145" sldId="279"/>
        </pc:sldMkLst>
        <pc:spChg chg="mod">
          <ac:chgData name="Alfred Smith" userId="3c60a3631c0db8ad" providerId="LiveId" clId="{DA3B870D-56DC-4D9F-83FE-C98AAA8B4D03}" dt="2023-01-18T06:21:00.882" v="13"/>
          <ac:spMkLst>
            <pc:docMk/>
            <pc:sldMk cId="888433145" sldId="279"/>
            <ac:spMk id="2" creationId="{6B44E19B-5E59-DCE9-8837-EDE315412EC6}"/>
          </ac:spMkLst>
        </pc:sp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791300187" sldId="280"/>
        </pc:sldMkLst>
        <pc:spChg chg="mod">
          <ac:chgData name="Alfred Smith" userId="3c60a3631c0db8ad" providerId="LiveId" clId="{DA3B870D-56DC-4D9F-83FE-C98AAA8B4D03}" dt="2023-01-18T06:21:07.037" v="15"/>
          <ac:spMkLst>
            <pc:docMk/>
            <pc:sldMk cId="791300187" sldId="280"/>
            <ac:spMk id="2" creationId="{67FBFEEC-B17F-3FCA-5DEF-819F17CE393F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0.441" v="61"/>
        <pc:sldMkLst>
          <pc:docMk/>
          <pc:sldMk cId="1922139011" sldId="281"/>
        </pc:sldMkLst>
        <pc:spChg chg="add mod">
          <ac:chgData name="Alfred Smith" userId="3c60a3631c0db8ad" providerId="LiveId" clId="{DA3B870D-56DC-4D9F-83FE-C98AAA8B4D03}" dt="2023-01-18T06:23:00.441" v="61"/>
          <ac:spMkLst>
            <pc:docMk/>
            <pc:sldMk cId="1922139011" sldId="281"/>
            <ac:spMk id="2" creationId="{D958BCC2-95B4-013A-DAC9-A837B960DAF9}"/>
          </ac:spMkLst>
        </pc:spChg>
        <pc:spChg chg="del">
          <ac:chgData name="Alfred Smith" userId="3c60a3631c0db8ad" providerId="LiveId" clId="{DA3B870D-56DC-4D9F-83FE-C98AAA8B4D03}" dt="2023-01-18T06:22:11.869" v="36" actId="478"/>
          <ac:spMkLst>
            <pc:docMk/>
            <pc:sldMk cId="1922139011" sldId="281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922139011" sldId="281"/>
            <ac:picMk id="29" creationId="{D6E08A40-0367-15A2-27F0-2D76F4577BA8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126511635" sldId="282"/>
        </pc:sldMkLst>
        <pc:spChg chg="mod">
          <ac:chgData name="Alfred Smith" userId="3c60a3631c0db8ad" providerId="LiveId" clId="{DA3B870D-56DC-4D9F-83FE-C98AAA8B4D03}" dt="2023-01-18T06:21:09.585" v="16"/>
          <ac:spMkLst>
            <pc:docMk/>
            <pc:sldMk cId="1126511635" sldId="282"/>
            <ac:spMk id="2" creationId="{EDB25A58-C819-D1F7-B5E7-D8655E78D25F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1.680" v="62"/>
        <pc:sldMkLst>
          <pc:docMk/>
          <pc:sldMk cId="3166251957" sldId="283"/>
        </pc:sldMkLst>
        <pc:spChg chg="add mod">
          <ac:chgData name="Alfred Smith" userId="3c60a3631c0db8ad" providerId="LiveId" clId="{DA3B870D-56DC-4D9F-83FE-C98AAA8B4D03}" dt="2023-01-18T06:23:01.680" v="62"/>
          <ac:spMkLst>
            <pc:docMk/>
            <pc:sldMk cId="3166251957" sldId="283"/>
            <ac:spMk id="2" creationId="{29ABEB8A-10E7-7DBE-6E2D-9B365FF5B1F0}"/>
          </ac:spMkLst>
        </pc:spChg>
        <pc:spChg chg="del">
          <ac:chgData name="Alfred Smith" userId="3c60a3631c0db8ad" providerId="LiveId" clId="{DA3B870D-56DC-4D9F-83FE-C98AAA8B4D03}" dt="2023-01-18T06:22:10.260" v="35" actId="478"/>
          <ac:spMkLst>
            <pc:docMk/>
            <pc:sldMk cId="3166251957" sldId="283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166251957" sldId="283"/>
            <ac:picMk id="11" creationId="{9BE241EF-B4B6-A7BD-67CA-EC15D175B4E2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3922583308" sldId="284"/>
        </pc:sldMkLst>
        <pc:spChg chg="mod">
          <ac:chgData name="Alfred Smith" userId="3c60a3631c0db8ad" providerId="LiveId" clId="{DA3B870D-56DC-4D9F-83FE-C98AAA8B4D03}" dt="2023-01-18T06:21:12.439" v="17"/>
          <ac:spMkLst>
            <pc:docMk/>
            <pc:sldMk cId="3922583308" sldId="284"/>
            <ac:spMk id="2" creationId="{2FA0DC93-A8CA-1C0C-10DD-34DAE0672D18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2.933" v="63"/>
        <pc:sldMkLst>
          <pc:docMk/>
          <pc:sldMk cId="1522780631" sldId="285"/>
        </pc:sldMkLst>
        <pc:spChg chg="add mod">
          <ac:chgData name="Alfred Smith" userId="3c60a3631c0db8ad" providerId="LiveId" clId="{DA3B870D-56DC-4D9F-83FE-C98AAA8B4D03}" dt="2023-01-18T06:23:02.933" v="63"/>
          <ac:spMkLst>
            <pc:docMk/>
            <pc:sldMk cId="1522780631" sldId="285"/>
            <ac:spMk id="2" creationId="{1EE12AE0-3DCA-1E51-D1C8-E22C6B524E34}"/>
          </ac:spMkLst>
        </pc:spChg>
        <pc:spChg chg="del">
          <ac:chgData name="Alfred Smith" userId="3c60a3631c0db8ad" providerId="LiveId" clId="{DA3B870D-56DC-4D9F-83FE-C98AAA8B4D03}" dt="2023-01-18T06:22:08.541" v="34" actId="478"/>
          <ac:spMkLst>
            <pc:docMk/>
            <pc:sldMk cId="1522780631" sldId="285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522780631" sldId="285"/>
            <ac:picMk id="13" creationId="{A176D9DC-88BF-E7B2-E94B-86BB29189406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850742486" sldId="286"/>
        </pc:sldMkLst>
        <pc:spChg chg="mod">
          <ac:chgData name="Alfred Smith" userId="3c60a3631c0db8ad" providerId="LiveId" clId="{DA3B870D-56DC-4D9F-83FE-C98AAA8B4D03}" dt="2023-01-18T06:21:14.875" v="18"/>
          <ac:spMkLst>
            <pc:docMk/>
            <pc:sldMk cId="1850742486" sldId="286"/>
            <ac:spMk id="2" creationId="{0D7A91F5-27E9-840F-0653-D64639852D62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4.292" v="64"/>
        <pc:sldMkLst>
          <pc:docMk/>
          <pc:sldMk cId="2332778949" sldId="287"/>
        </pc:sldMkLst>
        <pc:spChg chg="add mod">
          <ac:chgData name="Alfred Smith" userId="3c60a3631c0db8ad" providerId="LiveId" clId="{DA3B870D-56DC-4D9F-83FE-C98AAA8B4D03}" dt="2023-01-18T06:23:04.292" v="64"/>
          <ac:spMkLst>
            <pc:docMk/>
            <pc:sldMk cId="2332778949" sldId="287"/>
            <ac:spMk id="2" creationId="{2C0DED08-E082-C5DE-1DFD-692D68091D7C}"/>
          </ac:spMkLst>
        </pc:spChg>
        <pc:spChg chg="del">
          <ac:chgData name="Alfred Smith" userId="3c60a3631c0db8ad" providerId="LiveId" clId="{DA3B870D-56DC-4D9F-83FE-C98AAA8B4D03}" dt="2023-01-18T06:22:07.115" v="33" actId="478"/>
          <ac:spMkLst>
            <pc:docMk/>
            <pc:sldMk cId="2332778949" sldId="287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2332778949" sldId="287"/>
            <ac:picMk id="19" creationId="{C9CD6FC7-F5F7-101F-0009-8A9881BD50A5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828872212" sldId="288"/>
        </pc:sldMkLst>
        <pc:spChg chg="mod">
          <ac:chgData name="Alfred Smith" userId="3c60a3631c0db8ad" providerId="LiveId" clId="{DA3B870D-56DC-4D9F-83FE-C98AAA8B4D03}" dt="2023-01-18T06:21:17.607" v="19"/>
          <ac:spMkLst>
            <pc:docMk/>
            <pc:sldMk cId="1828872212" sldId="288"/>
            <ac:spMk id="2" creationId="{16CCF967-ED76-E7D1-19D2-63396296632D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5.724" v="65"/>
        <pc:sldMkLst>
          <pc:docMk/>
          <pc:sldMk cId="3153919605" sldId="289"/>
        </pc:sldMkLst>
        <pc:spChg chg="add mod">
          <ac:chgData name="Alfred Smith" userId="3c60a3631c0db8ad" providerId="LiveId" clId="{DA3B870D-56DC-4D9F-83FE-C98AAA8B4D03}" dt="2023-01-18T06:23:05.724" v="65"/>
          <ac:spMkLst>
            <pc:docMk/>
            <pc:sldMk cId="3153919605" sldId="289"/>
            <ac:spMk id="2" creationId="{4FBA9CF0-F7E3-F8E0-9986-36CBFACC4F3F}"/>
          </ac:spMkLst>
        </pc:spChg>
        <pc:spChg chg="del">
          <ac:chgData name="Alfred Smith" userId="3c60a3631c0db8ad" providerId="LiveId" clId="{DA3B870D-56DC-4D9F-83FE-C98AAA8B4D03}" dt="2023-01-18T06:22:05.556" v="32" actId="478"/>
          <ac:spMkLst>
            <pc:docMk/>
            <pc:sldMk cId="3153919605" sldId="289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153919605" sldId="289"/>
            <ac:picMk id="12" creationId="{8A9D1FB1-7234-9B92-577F-9D178F4A5253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292473336" sldId="290"/>
        </pc:sldMkLst>
        <pc:spChg chg="mod">
          <ac:chgData name="Alfred Smith" userId="3c60a3631c0db8ad" providerId="LiveId" clId="{DA3B870D-56DC-4D9F-83FE-C98AAA8B4D03}" dt="2023-01-18T06:21:20.791" v="20"/>
          <ac:spMkLst>
            <pc:docMk/>
            <pc:sldMk cId="1292473336" sldId="290"/>
            <ac:spMk id="2" creationId="{32BD037E-70BD-4DD1-D0D2-C4F101D35C11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7.011" v="66"/>
        <pc:sldMkLst>
          <pc:docMk/>
          <pc:sldMk cId="1878919862" sldId="291"/>
        </pc:sldMkLst>
        <pc:spChg chg="add mod">
          <ac:chgData name="Alfred Smith" userId="3c60a3631c0db8ad" providerId="LiveId" clId="{DA3B870D-56DC-4D9F-83FE-C98AAA8B4D03}" dt="2023-01-18T06:23:07.011" v="66"/>
          <ac:spMkLst>
            <pc:docMk/>
            <pc:sldMk cId="1878919862" sldId="291"/>
            <ac:spMk id="2" creationId="{B90D479A-A9AF-A8A4-98EC-FED3743F8846}"/>
          </ac:spMkLst>
        </pc:spChg>
        <pc:spChg chg="del">
          <ac:chgData name="Alfred Smith" userId="3c60a3631c0db8ad" providerId="LiveId" clId="{DA3B870D-56DC-4D9F-83FE-C98AAA8B4D03}" dt="2023-01-18T06:22:03.932" v="31" actId="478"/>
          <ac:spMkLst>
            <pc:docMk/>
            <pc:sldMk cId="1878919862" sldId="291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1878919862" sldId="291"/>
            <ac:picMk id="31" creationId="{714BB440-F823-B7C9-EE7D-2C0922461B92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014080634" sldId="292"/>
        </pc:sldMkLst>
        <pc:spChg chg="mod">
          <ac:chgData name="Alfred Smith" userId="3c60a3631c0db8ad" providerId="LiveId" clId="{DA3B870D-56DC-4D9F-83FE-C98AAA8B4D03}" dt="2023-01-18T06:21:25.740" v="21"/>
          <ac:spMkLst>
            <pc:docMk/>
            <pc:sldMk cId="1014080634" sldId="292"/>
            <ac:spMk id="2" creationId="{CE4DF11E-03AA-0190-62D6-7B66F5B92E90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8.478" v="67"/>
        <pc:sldMkLst>
          <pc:docMk/>
          <pc:sldMk cId="2219299321" sldId="293"/>
        </pc:sldMkLst>
        <pc:spChg chg="add mod">
          <ac:chgData name="Alfred Smith" userId="3c60a3631c0db8ad" providerId="LiveId" clId="{DA3B870D-56DC-4D9F-83FE-C98AAA8B4D03}" dt="2023-01-18T06:23:08.478" v="67"/>
          <ac:spMkLst>
            <pc:docMk/>
            <pc:sldMk cId="2219299321" sldId="293"/>
            <ac:spMk id="2" creationId="{A6D43E1C-BAC8-43ED-76AB-D65511C535B6}"/>
          </ac:spMkLst>
        </pc:spChg>
        <pc:spChg chg="del">
          <ac:chgData name="Alfred Smith" userId="3c60a3631c0db8ad" providerId="LiveId" clId="{DA3B870D-56DC-4D9F-83FE-C98AAA8B4D03}" dt="2023-01-18T06:22:02.129" v="30" actId="478"/>
          <ac:spMkLst>
            <pc:docMk/>
            <pc:sldMk cId="2219299321" sldId="293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2219299321" sldId="293"/>
            <ac:picMk id="6" creationId="{6FA9E3F6-660C-C05D-7DD5-60F675DDEB4B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2859407553" sldId="294"/>
        </pc:sldMkLst>
        <pc:spChg chg="mod">
          <ac:chgData name="Alfred Smith" userId="3c60a3631c0db8ad" providerId="LiveId" clId="{DA3B870D-56DC-4D9F-83FE-C98AAA8B4D03}" dt="2023-01-18T06:21:28.493" v="22"/>
          <ac:spMkLst>
            <pc:docMk/>
            <pc:sldMk cId="2859407553" sldId="294"/>
            <ac:spMk id="2" creationId="{29A386F5-A648-0ADE-CCDA-7A096F980FE8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09.929" v="68"/>
        <pc:sldMkLst>
          <pc:docMk/>
          <pc:sldMk cId="3279066978" sldId="295"/>
        </pc:sldMkLst>
        <pc:spChg chg="add mod">
          <ac:chgData name="Alfred Smith" userId="3c60a3631c0db8ad" providerId="LiveId" clId="{DA3B870D-56DC-4D9F-83FE-C98AAA8B4D03}" dt="2023-01-18T06:23:09.929" v="68"/>
          <ac:spMkLst>
            <pc:docMk/>
            <pc:sldMk cId="3279066978" sldId="295"/>
            <ac:spMk id="2" creationId="{8F0293AC-2EAD-6601-B63B-3D25F4A42EEF}"/>
          </ac:spMkLst>
        </pc:spChg>
        <pc:spChg chg="del">
          <ac:chgData name="Alfred Smith" userId="3c60a3631c0db8ad" providerId="LiveId" clId="{DA3B870D-56DC-4D9F-83FE-C98AAA8B4D03}" dt="2023-01-18T06:21:58.955" v="29" actId="478"/>
          <ac:spMkLst>
            <pc:docMk/>
            <pc:sldMk cId="3279066978" sldId="295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279066978" sldId="295"/>
            <ac:picMk id="18" creationId="{68544BE4-61E4-B0C7-A002-688428128080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951543597" sldId="296"/>
        </pc:sldMkLst>
        <pc:spChg chg="mod">
          <ac:chgData name="Alfred Smith" userId="3c60a3631c0db8ad" providerId="LiveId" clId="{DA3B870D-56DC-4D9F-83FE-C98AAA8B4D03}" dt="2023-01-18T06:21:30.904" v="23"/>
          <ac:spMkLst>
            <pc:docMk/>
            <pc:sldMk cId="1951543597" sldId="296"/>
            <ac:spMk id="2" creationId="{E29A4FC1-FF1B-2D0C-453A-CF212E0DFEEA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11.304" v="69"/>
        <pc:sldMkLst>
          <pc:docMk/>
          <pc:sldMk cId="2806517399" sldId="297"/>
        </pc:sldMkLst>
        <pc:spChg chg="add mod">
          <ac:chgData name="Alfred Smith" userId="3c60a3631c0db8ad" providerId="LiveId" clId="{DA3B870D-56DC-4D9F-83FE-C98AAA8B4D03}" dt="2023-01-18T06:23:11.304" v="69"/>
          <ac:spMkLst>
            <pc:docMk/>
            <pc:sldMk cId="2806517399" sldId="297"/>
            <ac:spMk id="2" creationId="{82A75B61-3503-6C44-0BAD-33EEEE30C7A4}"/>
          </ac:spMkLst>
        </pc:spChg>
        <pc:spChg chg="del">
          <ac:chgData name="Alfred Smith" userId="3c60a3631c0db8ad" providerId="LiveId" clId="{DA3B870D-56DC-4D9F-83FE-C98AAA8B4D03}" dt="2023-01-18T06:21:57.302" v="28" actId="478"/>
          <ac:spMkLst>
            <pc:docMk/>
            <pc:sldMk cId="2806517399" sldId="297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2806517399" sldId="297"/>
            <ac:picMk id="17" creationId="{8AB2281D-D16B-4D46-3897-563DB86EAEFD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3510308169" sldId="298"/>
        </pc:sldMkLst>
        <pc:spChg chg="mod">
          <ac:chgData name="Alfred Smith" userId="3c60a3631c0db8ad" providerId="LiveId" clId="{DA3B870D-56DC-4D9F-83FE-C98AAA8B4D03}" dt="2023-01-18T06:21:33.483" v="24"/>
          <ac:spMkLst>
            <pc:docMk/>
            <pc:sldMk cId="3510308169" sldId="298"/>
            <ac:spMk id="2" creationId="{958E166B-B943-0770-8B60-EBA6326828AB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3:12.602" v="70"/>
        <pc:sldMkLst>
          <pc:docMk/>
          <pc:sldMk cId="3842078667" sldId="299"/>
        </pc:sldMkLst>
        <pc:spChg chg="add mod">
          <ac:chgData name="Alfred Smith" userId="3c60a3631c0db8ad" providerId="LiveId" clId="{DA3B870D-56DC-4D9F-83FE-C98AAA8B4D03}" dt="2023-01-18T06:23:12.602" v="70"/>
          <ac:spMkLst>
            <pc:docMk/>
            <pc:sldMk cId="3842078667" sldId="299"/>
            <ac:spMk id="2" creationId="{9B175ABA-BD07-9AA0-6FD1-CFA568B9C598}"/>
          </ac:spMkLst>
        </pc:spChg>
        <pc:spChg chg="del">
          <ac:chgData name="Alfred Smith" userId="3c60a3631c0db8ad" providerId="LiveId" clId="{DA3B870D-56DC-4D9F-83FE-C98AAA8B4D03}" dt="2023-01-18T06:21:55.835" v="27" actId="478"/>
          <ac:spMkLst>
            <pc:docMk/>
            <pc:sldMk cId="3842078667" sldId="299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3842078667" sldId="299"/>
            <ac:picMk id="20" creationId="{1274C2D2-D7B5-BB2E-CAD8-03A27E83AE61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1402436904" sldId="300"/>
        </pc:sldMkLst>
        <pc:spChg chg="mod">
          <ac:chgData name="Alfred Smith" userId="3c60a3631c0db8ad" providerId="LiveId" clId="{DA3B870D-56DC-4D9F-83FE-C98AAA8B4D03}" dt="2023-01-18T06:21:35.988" v="25"/>
          <ac:spMkLst>
            <pc:docMk/>
            <pc:sldMk cId="1402436904" sldId="300"/>
            <ac:spMk id="2" creationId="{E268308F-348A-D806-653B-A760BA88873A}"/>
          </ac:spMkLst>
        </pc:spChg>
      </pc:sldChg>
      <pc:sldChg chg="addSp delSp modSp mod modTransition modAnim">
        <pc:chgData name="Alfred Smith" userId="3c60a3631c0db8ad" providerId="LiveId" clId="{DA3B870D-56DC-4D9F-83FE-C98AAA8B4D03}" dt="2023-01-18T06:22:58.008" v="59"/>
        <pc:sldMkLst>
          <pc:docMk/>
          <pc:sldMk cId="837304107" sldId="302"/>
        </pc:sldMkLst>
        <pc:spChg chg="add mod">
          <ac:chgData name="Alfred Smith" userId="3c60a3631c0db8ad" providerId="LiveId" clId="{DA3B870D-56DC-4D9F-83FE-C98AAA8B4D03}" dt="2023-01-18T06:22:58.008" v="59"/>
          <ac:spMkLst>
            <pc:docMk/>
            <pc:sldMk cId="837304107" sldId="302"/>
            <ac:spMk id="2" creationId="{84D11D60-4596-4276-ECB9-F1E652E7D6A0}"/>
          </ac:spMkLst>
        </pc:spChg>
        <pc:spChg chg="del">
          <ac:chgData name="Alfred Smith" userId="3c60a3631c0db8ad" providerId="LiveId" clId="{DA3B870D-56DC-4D9F-83FE-C98AAA8B4D03}" dt="2023-01-18T06:22:15.020" v="38" actId="478"/>
          <ac:spMkLst>
            <pc:docMk/>
            <pc:sldMk cId="837304107" sldId="302"/>
            <ac:spMk id="3" creationId="{A58184BD-88F1-BA02-40C1-D8403D0EEC0D}"/>
          </ac:spMkLst>
        </pc:spChg>
        <pc:picChg chg="del">
          <ac:chgData name="Alfred Smith" userId="3c60a3631c0db8ad" providerId="LiveId" clId="{DA3B870D-56DC-4D9F-83FE-C98AAA8B4D03}" dt="2023-01-18T06:21:44.145" v="26"/>
          <ac:picMkLst>
            <pc:docMk/>
            <pc:sldMk cId="837304107" sldId="302"/>
            <ac:picMk id="32" creationId="{1D4C53D3-FC0E-06F3-F53C-598A6000F8CA}"/>
          </ac:picMkLst>
        </pc:picChg>
      </pc:sldChg>
      <pc:sldChg chg="modSp mod modTransition">
        <pc:chgData name="Alfred Smith" userId="3c60a3631c0db8ad" providerId="LiveId" clId="{DA3B870D-56DC-4D9F-83FE-C98AAA8B4D03}" dt="2023-01-18T06:21:44.145" v="26"/>
        <pc:sldMkLst>
          <pc:docMk/>
          <pc:sldMk cId="4024255303" sldId="303"/>
        </pc:sldMkLst>
        <pc:spChg chg="mod">
          <ac:chgData name="Alfred Smith" userId="3c60a3631c0db8ad" providerId="LiveId" clId="{DA3B870D-56DC-4D9F-83FE-C98AAA8B4D03}" dt="2023-01-18T06:21:03.469" v="14"/>
          <ac:spMkLst>
            <pc:docMk/>
            <pc:sldMk cId="4024255303" sldId="303"/>
            <ac:spMk id="2" creationId="{15237E46-3C1E-29EB-F2A9-2416460CCC8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45 </a:t>
            </a:r>
            <a:r>
              <a:rPr lang="en-IN" sz="12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E4200B-3846-783D-A251-391ECE0DA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7865" y="0"/>
            <a:ext cx="127098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8D62D-9254-E19B-1AF7-EC9C28D6A48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24:15,16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17He said to them,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“What are you talking about as you walk, and are sad?”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33C58-5427-9354-CC76-5184F10B9BB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68425-4884-6051-9AC9-4CEA42918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21575" y="1"/>
            <a:ext cx="1331357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C5FCE8-63F3-4792-5FC5-CFB9BB90D9E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18One of them, named Cleopas, answered him, “Are you the only stranger in Jerusalem who doesn’t know the things which have happened there in these days?”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A4BEF-9BEE-3D9B-B15E-93DF21BB87C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38473-7B71-A99D-BDE9-4ECC5FCE3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75079"/>
            <a:ext cx="12192000" cy="71330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4B4CEA-9A1A-6DF8-ED2E-4EFD2D204A0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19He said to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“What things?”</a:t>
            </a:r>
            <a:endParaRPr lang="en-US" sz="4000" b="0" i="0" dirty="0">
              <a:solidFill>
                <a:srgbClr val="121212"/>
              </a:solidFill>
              <a:effectLst/>
              <a:latin typeface="ArialMT"/>
            </a:endParaRP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They said to him, “The things concerning Jesus the Nazarene, who was a prophet mighty in deed and word before God and all the people; </a:t>
            </a:r>
          </a:p>
          <a:p>
            <a:endParaRPr lang="en-US" sz="40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75ADD-2ABD-BA7A-053A-E0D3CD6705E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2A3B5-57A9-42FE-BE38-27386DA80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82199" y="0"/>
            <a:ext cx="1235639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1CA0B9-180A-9B18-470F-7586A1C58BA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20and how the chief priests and our rulers delivered him up to be condemned to death, and crucified him.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476270-6093-BEDF-842E-BC0DFC15B6C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ECB26-BD08-B45C-0255-DB1BD3F7F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5041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FDBC85-7FB1-B68B-DF54-1EEEEC2EDC1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21But we were hoping that it was he who would redeem Israel. Yes, and besides all this, it is now the third day since these things happened. 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6E8840-DAE5-3504-A3D0-40FF0237E94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61BF7-E074-03CC-F3E8-277F2D2C4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481"/>
            <a:ext cx="12192000" cy="7061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25EF38-A614-CD21-3B15-09AA2738EEE8}"/>
              </a:ext>
            </a:extLst>
          </p:cNvPr>
          <p:cNvSpPr txBox="1"/>
          <p:nvPr/>
        </p:nvSpPr>
        <p:spPr>
          <a:xfrm>
            <a:off x="375781" y="1600484"/>
            <a:ext cx="4897676" cy="52575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Road to Emmaus - Luke 24:13-35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21335A-B651-F448-7DE8-3C13AE743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95"/>
            <a:ext cx="12192000" cy="7113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AD40EA-997F-BEF2-12C3-B618D88E5E8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2400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22Also, certain women of our company amazed us, having arrived early at the tomb; 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 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31F529-6A91-004B-D1E4-AF3749E6848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1F3ED-E264-30CF-1992-D33F71A9F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627"/>
            <a:ext cx="12192001" cy="6890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44E19B-5E59-DCE9-8837-EDE315412EC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23and when they didn’t find his body, they came saying that they had also seen a vision of angels, who said that he was alive. </a:t>
            </a:r>
            <a:endParaRPr lang="en-IN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D11D60-4596-4276-ECB9-F1E652E7D6A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7304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DF078-744A-7788-43E6-9BBC90FB0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7466" y="0"/>
            <a:ext cx="1284946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237E46-3C1E-29EB-F2A9-2416460CCC8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5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24Some of us went to the tomb and found it just like the women had said, but they didn’t see him.”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016E4-DDD7-F409-9DAA-FB92389315E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580F0-3736-2947-C1BA-FAD101819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8097" y="0"/>
            <a:ext cx="13557045" cy="7559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FBFEEC-B17F-3FCA-5DEF-819F17CE393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25He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“Foolish people, and slow of heart to believe in all that the prophets have spoken!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26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Didn’t the Christ have to suffer these things and to enter into his glory?”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8BCC2-95B4-013A-DAC9-A837B960DAF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F77FC-67C0-722F-245F-2331D5B71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0"/>
            <a:ext cx="122872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B25A58-C819-D1F7-B5E7-D8655E78D25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27Beginning from Moses and from all the prophets, he explained to them in all the Scriptures the things concerning himself.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ABEB8A-10E7-7DBE-6E2D-9B365FF5B1F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Road to Emmaus - Luke 24:13-35 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5D489-7E92-29C2-E3A3-5D6E7A1F15D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02AC6-9479-7B7E-C818-234CB1E1B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2573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A0DC93-A8CA-1C0C-10DD-34DAE0672D1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28They came near to the village where they were going, and he acted like he would go further.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12AE0-3DCA-1E51-D1C8-E22C6B524E34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D7D56-F29D-34D4-2C61-C9AB80C37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2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A91F5-27E9-840F-0653-D64639852D6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29They urged him, saying, “Stay with us, for it is almost evening, and the day is almost over.”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He went in to stay with them. </a:t>
            </a: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ED08-E082-C5DE-1DFD-692D68091D7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A2007-8948-C032-8A6C-24CDFA48C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495905"/>
            <a:ext cx="12192000" cy="73539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CF967-ED76-E7D1-19D2-63396296632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30When he had sat down at the table with them, he took the bread and gave thanks. Breaking it, he gave it to them.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A9CF0-F7E3-F8E0-9986-36CBFACC4F3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56926-08C7-7887-B2F9-AAC8A2ECB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183"/>
            <a:ext cx="12192000" cy="72091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D037E-70BD-4DD1-D0D2-C4F101D35C11}"/>
              </a:ext>
            </a:extLst>
          </p:cNvPr>
          <p:cNvSpPr txBox="1"/>
          <p:nvPr/>
        </p:nvSpPr>
        <p:spPr>
          <a:xfrm>
            <a:off x="676433" y="56917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31Their eyes were opened and they recognized him; then he vanished out of their sight.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D479A-A9AF-A8A4-98EC-FED3743F884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AE5E3-48CB-69EC-8A04-77422E60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500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DF11E-03AA-0190-62D6-7B66F5B92E9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32They said to one another, “Weren’t our hearts burning within us while he spoke to us along the way, and while he opened the Scriptures to us?”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D43E1C-BAC8-43ED-76AB-D65511C535B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7FFF7A-4955-1FE4-49E3-B01E20089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481"/>
            <a:ext cx="12192000" cy="7061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81DE31-3366-ADB9-B9C6-56931A1DA844}"/>
              </a:ext>
            </a:extLst>
          </p:cNvPr>
          <p:cNvSpPr txBox="1"/>
          <p:nvPr/>
        </p:nvSpPr>
        <p:spPr>
          <a:xfrm>
            <a:off x="375781" y="1600484"/>
            <a:ext cx="4897676" cy="52575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Road to Emmaus - Luke 24:13-35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D90191-C3B9-A58F-D00A-567B93118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819" y="-36576"/>
            <a:ext cx="12296819" cy="6894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A386F5-A648-0ADE-CCDA-7A096F980FE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33They rose up that very hour, returned to Jerusalem, and found the eleven gathered together, and those who were with them,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293AC-2EAD-6601-B63B-3D25F4A42EE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116C58-0F4C-B290-850C-69933D26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54864"/>
            <a:ext cx="12226834" cy="6912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A4FC1-FF1B-2D0C-453A-CF212E0DFEE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43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34saying, “The Lord is risen indeed, and has appeared to Simon!”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75B61-3503-6C44-0BAD-33EEEE30C7A4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6517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86E1C-2D1D-8A97-FC89-CDD1F6A0C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589"/>
            <a:ext cx="12192000" cy="7181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E166B-B943-0770-8B60-EBA6326828A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08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35They related the things that happened along the way, and how he was recognized by them in the breaking of the bread.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75ABA-BD07-9AA0-6FD1-CFA568B9C59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42078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B783A3-BA51-A9F7-ED0C-B3BA96C15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481"/>
            <a:ext cx="12192000" cy="7061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68308F-348A-D806-653B-A760BA88873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36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 24: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13Behold, two of them were going that very day to a village named Emmaus, which was sixty stadia from Jerusalem.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C71769-4A21-5C7C-35A0-7847B623F96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950D4-CF5D-957E-5A77-11A02B214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183" y="-21885"/>
            <a:ext cx="12521184" cy="6879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242D1-DEA4-EEA7-E877-56DCEF459A6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14They talked with each other about all of these things which had happened.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9FA6E-AC0B-FF3C-059D-1197CED95BE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8E8EA-3F56-24F7-49C1-61A00D1C1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806"/>
            <a:ext cx="12192000" cy="69598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253392-931E-5194-0115-92C47B78AC4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15While they talked and questioned together, Jesus himself came near, and went with them. 16But their eyes were kept from recognizing him.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5AEC8F-F66E-ECFA-9AC9-5C7752E78C1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775</Words>
  <Application>Microsoft Office PowerPoint</Application>
  <PresentationFormat>Widescreen</PresentationFormat>
  <Paragraphs>82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45-3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2023-01-25T14:54:47Z</dcterms:modified>
</cp:coreProperties>
</file>