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2" r:id="rId27"/>
    <p:sldId id="283" r:id="rId28"/>
    <p:sldId id="284" r:id="rId29"/>
    <p:sldId id="289" r:id="rId30"/>
    <p:sldId id="286" r:id="rId31"/>
    <p:sldId id="287" r:id="rId32"/>
    <p:sldId id="288" r:id="rId33"/>
    <p:sldId id="285" r:id="rId34"/>
    <p:sldId id="29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1" autoAdjust="0"/>
    <p:restoredTop sz="84641" autoAdjust="0"/>
  </p:normalViewPr>
  <p:slideViewPr>
    <p:cSldViewPr snapToGrid="0">
      <p:cViewPr varScale="1">
        <p:scale>
          <a:sx n="61" d="100"/>
          <a:sy n="61" d="100"/>
        </p:scale>
        <p:origin x="1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6F1847AC-A38F-484E-8AB5-C97A6A5DA6BA}"/>
    <pc:docChg chg="custSel modSld">
      <pc:chgData name="Alfred Smith" userId="3c60a3631c0db8ad" providerId="LiveId" clId="{6F1847AC-A38F-484E-8AB5-C97A6A5DA6BA}" dt="2023-01-18T06:36:44.871" v="86"/>
      <pc:docMkLst>
        <pc:docMk/>
      </pc:docMkLst>
      <pc:sldChg chg="delSp modTransition modAnim">
        <pc:chgData name="Alfred Smith" userId="3c60a3631c0db8ad" providerId="LiveId" clId="{6F1847AC-A38F-484E-8AB5-C97A6A5DA6BA}" dt="2023-01-18T06:35:38.179" v="53"/>
        <pc:sldMkLst>
          <pc:docMk/>
          <pc:sldMk cId="1499918570" sldId="257"/>
        </pc:sldMkLst>
        <pc:picChg chg="del">
          <ac:chgData name="Alfred Smith" userId="3c60a3631c0db8ad" providerId="LiveId" clId="{6F1847AC-A38F-484E-8AB5-C97A6A5DA6BA}" dt="2023-01-18T06:35:38.179" v="53"/>
          <ac:picMkLst>
            <pc:docMk/>
            <pc:sldMk cId="1499918570" sldId="257"/>
            <ac:picMk id="8" creationId="{8C49E1D8-1C32-88CD-244E-D470E441D132}"/>
          </ac:picMkLst>
        </pc:picChg>
      </pc:sldChg>
      <pc:sldChg chg="addSp delSp modSp mod modTransition">
        <pc:chgData name="Alfred Smith" userId="3c60a3631c0db8ad" providerId="LiveId" clId="{6F1847AC-A38F-484E-8AB5-C97A6A5DA6BA}" dt="2023-01-18T06:35:38.179" v="53"/>
        <pc:sldMkLst>
          <pc:docMk/>
          <pc:sldMk cId="3788111665" sldId="258"/>
        </pc:sldMkLst>
        <pc:spChg chg="del">
          <ac:chgData name="Alfred Smith" userId="3c60a3631c0db8ad" providerId="LiveId" clId="{6F1847AC-A38F-484E-8AB5-C97A6A5DA6BA}" dt="2023-01-18T06:33:22.629" v="12" actId="478"/>
          <ac:spMkLst>
            <pc:docMk/>
            <pc:sldMk cId="3788111665" sldId="258"/>
            <ac:spMk id="2" creationId="{33FE2842-4200-786F-87D9-B4036D564F4A}"/>
          </ac:spMkLst>
        </pc:spChg>
        <pc:spChg chg="add mod">
          <ac:chgData name="Alfred Smith" userId="3c60a3631c0db8ad" providerId="LiveId" clId="{6F1847AC-A38F-484E-8AB5-C97A6A5DA6BA}" dt="2023-01-18T06:33:23.649" v="13"/>
          <ac:spMkLst>
            <pc:docMk/>
            <pc:sldMk cId="3788111665" sldId="258"/>
            <ac:spMk id="4" creationId="{3A8177D0-5388-4A71-3BD0-0A9FB9EAAA73}"/>
          </ac:spMkLst>
        </pc:spChg>
      </pc:sldChg>
      <pc:sldChg chg="addSp delSp modSp mod modTransition modAnim">
        <pc:chgData name="Alfred Smith" userId="3c60a3631c0db8ad" providerId="LiveId" clId="{6F1847AC-A38F-484E-8AB5-C97A6A5DA6BA}" dt="2023-01-18T06:36:23.811" v="71"/>
        <pc:sldMkLst>
          <pc:docMk/>
          <pc:sldMk cId="454763615" sldId="259"/>
        </pc:sldMkLst>
        <pc:spChg chg="add mod">
          <ac:chgData name="Alfred Smith" userId="3c60a3631c0db8ad" providerId="LiveId" clId="{6F1847AC-A38F-484E-8AB5-C97A6A5DA6BA}" dt="2023-01-18T06:36:23.811" v="71"/>
          <ac:spMkLst>
            <pc:docMk/>
            <pc:sldMk cId="454763615" sldId="259"/>
            <ac:spMk id="2" creationId="{FEE16B80-2F48-A144-84C6-EA2B30B47467}"/>
          </ac:spMkLst>
        </pc:spChg>
        <pc:spChg chg="del">
          <ac:chgData name="Alfred Smith" userId="3c60a3631c0db8ad" providerId="LiveId" clId="{6F1847AC-A38F-484E-8AB5-C97A6A5DA6BA}" dt="2023-01-18T06:36:11.500" v="70" actId="478"/>
          <ac:spMkLst>
            <pc:docMk/>
            <pc:sldMk cId="454763615" sldId="259"/>
            <ac:spMk id="3" creationId="{A58184BD-88F1-BA02-40C1-D8403D0EEC0D}"/>
          </ac:spMkLst>
        </pc:spChg>
        <pc:spChg chg="mod">
          <ac:chgData name="Alfred Smith" userId="3c60a3631c0db8ad" providerId="LiveId" clId="{6F1847AC-A38F-484E-8AB5-C97A6A5DA6BA}" dt="2023-01-18T06:33:08.600" v="11" actId="20577"/>
          <ac:spMkLst>
            <pc:docMk/>
            <pc:sldMk cId="454763615" sldId="259"/>
            <ac:spMk id="4" creationId="{EE2AC625-9141-A801-F431-DD5F79396320}"/>
          </ac:spMkLst>
        </pc:spChg>
        <pc:picChg chg="del">
          <ac:chgData name="Alfred Smith" userId="3c60a3631c0db8ad" providerId="LiveId" clId="{6F1847AC-A38F-484E-8AB5-C97A6A5DA6BA}" dt="2023-01-18T06:35:38.179" v="53"/>
          <ac:picMkLst>
            <pc:docMk/>
            <pc:sldMk cId="454763615" sldId="259"/>
            <ac:picMk id="8" creationId="{81996CD0-005E-4271-F8F3-3EAE81106FC4}"/>
          </ac:picMkLst>
        </pc:picChg>
      </pc:sldChg>
      <pc:sldChg chg="addSp delSp modSp mod modTransition modAnim">
        <pc:chgData name="Alfred Smith" userId="3c60a3631c0db8ad" providerId="LiveId" clId="{6F1847AC-A38F-484E-8AB5-C97A6A5DA6BA}" dt="2023-01-18T06:36:25.127" v="72"/>
        <pc:sldMkLst>
          <pc:docMk/>
          <pc:sldMk cId="2346136586" sldId="260"/>
        </pc:sldMkLst>
        <pc:spChg chg="add mod">
          <ac:chgData name="Alfred Smith" userId="3c60a3631c0db8ad" providerId="LiveId" clId="{6F1847AC-A38F-484E-8AB5-C97A6A5DA6BA}" dt="2023-01-18T06:36:25.127" v="72"/>
          <ac:spMkLst>
            <pc:docMk/>
            <pc:sldMk cId="2346136586" sldId="260"/>
            <ac:spMk id="2" creationId="{FC6ADFB3-A9CD-EC4E-7541-6F79DCFF742B}"/>
          </ac:spMkLst>
        </pc:spChg>
        <pc:spChg chg="del">
          <ac:chgData name="Alfred Smith" userId="3c60a3631c0db8ad" providerId="LiveId" clId="{6F1847AC-A38F-484E-8AB5-C97A6A5DA6BA}" dt="2023-01-18T06:36:09.745" v="69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6F1847AC-A38F-484E-8AB5-C97A6A5DA6BA}" dt="2023-01-18T06:35:38.179" v="53"/>
          <ac:picMkLst>
            <pc:docMk/>
            <pc:sldMk cId="2346136586" sldId="260"/>
            <ac:picMk id="12" creationId="{C9F6B427-6038-9A81-41B8-5430A3C718A6}"/>
          </ac:picMkLst>
        </pc:picChg>
      </pc:sldChg>
      <pc:sldChg chg="addSp delSp modSp mod modTransition modAnim">
        <pc:chgData name="Alfred Smith" userId="3c60a3631c0db8ad" providerId="LiveId" clId="{6F1847AC-A38F-484E-8AB5-C97A6A5DA6BA}" dt="2023-01-18T06:36:26.425" v="73"/>
        <pc:sldMkLst>
          <pc:docMk/>
          <pc:sldMk cId="4037329247" sldId="261"/>
        </pc:sldMkLst>
        <pc:spChg chg="add mod">
          <ac:chgData name="Alfred Smith" userId="3c60a3631c0db8ad" providerId="LiveId" clId="{6F1847AC-A38F-484E-8AB5-C97A6A5DA6BA}" dt="2023-01-18T06:36:26.425" v="73"/>
          <ac:spMkLst>
            <pc:docMk/>
            <pc:sldMk cId="4037329247" sldId="261"/>
            <ac:spMk id="2" creationId="{3A152A95-8D51-1311-584D-332C02320945}"/>
          </ac:spMkLst>
        </pc:spChg>
        <pc:spChg chg="del">
          <ac:chgData name="Alfred Smith" userId="3c60a3631c0db8ad" providerId="LiveId" clId="{6F1847AC-A38F-484E-8AB5-C97A6A5DA6BA}" dt="2023-01-18T06:36:08.369" v="68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6F1847AC-A38F-484E-8AB5-C97A6A5DA6BA}" dt="2023-01-18T06:35:38.179" v="53"/>
          <ac:picMkLst>
            <pc:docMk/>
            <pc:sldMk cId="4037329247" sldId="261"/>
            <ac:picMk id="26" creationId="{8B2E1D80-3148-91FA-EBCB-1758D0F76D7F}"/>
          </ac:picMkLst>
        </pc:picChg>
      </pc:sldChg>
      <pc:sldChg chg="addSp delSp modSp mod modTransition modAnim">
        <pc:chgData name="Alfred Smith" userId="3c60a3631c0db8ad" providerId="LiveId" clId="{6F1847AC-A38F-484E-8AB5-C97A6A5DA6BA}" dt="2023-01-18T06:36:27.755" v="74"/>
        <pc:sldMkLst>
          <pc:docMk/>
          <pc:sldMk cId="1909638311" sldId="262"/>
        </pc:sldMkLst>
        <pc:spChg chg="add mod">
          <ac:chgData name="Alfred Smith" userId="3c60a3631c0db8ad" providerId="LiveId" clId="{6F1847AC-A38F-484E-8AB5-C97A6A5DA6BA}" dt="2023-01-18T06:36:27.755" v="74"/>
          <ac:spMkLst>
            <pc:docMk/>
            <pc:sldMk cId="1909638311" sldId="262"/>
            <ac:spMk id="2" creationId="{3937B8CA-8BEC-74D1-39F1-6AEA92AEB899}"/>
          </ac:spMkLst>
        </pc:spChg>
        <pc:spChg chg="del">
          <ac:chgData name="Alfred Smith" userId="3c60a3631c0db8ad" providerId="LiveId" clId="{6F1847AC-A38F-484E-8AB5-C97A6A5DA6BA}" dt="2023-01-18T06:36:06.930" v="67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6F1847AC-A38F-484E-8AB5-C97A6A5DA6BA}" dt="2023-01-18T06:35:38.179" v="53"/>
          <ac:picMkLst>
            <pc:docMk/>
            <pc:sldMk cId="1909638311" sldId="262"/>
            <ac:picMk id="26" creationId="{54D79524-171D-D06F-4BFA-89FA75063043}"/>
          </ac:picMkLst>
        </pc:picChg>
      </pc:sldChg>
      <pc:sldChg chg="addSp delSp modSp mod modTransition modAnim">
        <pc:chgData name="Alfred Smith" userId="3c60a3631c0db8ad" providerId="LiveId" clId="{6F1847AC-A38F-484E-8AB5-C97A6A5DA6BA}" dt="2023-01-18T06:36:29.126" v="75"/>
        <pc:sldMkLst>
          <pc:docMk/>
          <pc:sldMk cId="641208035" sldId="263"/>
        </pc:sldMkLst>
        <pc:spChg chg="add mod">
          <ac:chgData name="Alfred Smith" userId="3c60a3631c0db8ad" providerId="LiveId" clId="{6F1847AC-A38F-484E-8AB5-C97A6A5DA6BA}" dt="2023-01-18T06:36:29.126" v="75"/>
          <ac:spMkLst>
            <pc:docMk/>
            <pc:sldMk cId="641208035" sldId="263"/>
            <ac:spMk id="2" creationId="{C6CD6063-7B76-DAE6-9D14-468846B782DD}"/>
          </ac:spMkLst>
        </pc:spChg>
        <pc:spChg chg="del">
          <ac:chgData name="Alfred Smith" userId="3c60a3631c0db8ad" providerId="LiveId" clId="{6F1847AC-A38F-484E-8AB5-C97A6A5DA6BA}" dt="2023-01-18T06:36:05.366" v="66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6F1847AC-A38F-484E-8AB5-C97A6A5DA6BA}" dt="2023-01-18T06:35:38.179" v="53"/>
          <ac:picMkLst>
            <pc:docMk/>
            <pc:sldMk cId="641208035" sldId="263"/>
            <ac:picMk id="22" creationId="{765ABA03-67C2-7E39-E46F-3F5053763E48}"/>
          </ac:picMkLst>
        </pc:picChg>
      </pc:sldChg>
      <pc:sldChg chg="addSp delSp modSp mod modTransition modAnim">
        <pc:chgData name="Alfred Smith" userId="3c60a3631c0db8ad" providerId="LiveId" clId="{6F1847AC-A38F-484E-8AB5-C97A6A5DA6BA}" dt="2023-01-18T06:36:30.365" v="76"/>
        <pc:sldMkLst>
          <pc:docMk/>
          <pc:sldMk cId="4044745628" sldId="264"/>
        </pc:sldMkLst>
        <pc:spChg chg="add mod">
          <ac:chgData name="Alfred Smith" userId="3c60a3631c0db8ad" providerId="LiveId" clId="{6F1847AC-A38F-484E-8AB5-C97A6A5DA6BA}" dt="2023-01-18T06:36:30.365" v="76"/>
          <ac:spMkLst>
            <pc:docMk/>
            <pc:sldMk cId="4044745628" sldId="264"/>
            <ac:spMk id="2" creationId="{A305C97D-20A8-857B-C1CA-BCBF4D4F46D9}"/>
          </ac:spMkLst>
        </pc:spChg>
        <pc:spChg chg="del">
          <ac:chgData name="Alfred Smith" userId="3c60a3631c0db8ad" providerId="LiveId" clId="{6F1847AC-A38F-484E-8AB5-C97A6A5DA6BA}" dt="2023-01-18T06:36:03.855" v="65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6F1847AC-A38F-484E-8AB5-C97A6A5DA6BA}" dt="2023-01-18T06:35:38.179" v="53"/>
          <ac:picMkLst>
            <pc:docMk/>
            <pc:sldMk cId="4044745628" sldId="264"/>
            <ac:picMk id="12" creationId="{907B1721-9C76-8943-DA14-EDF480D0D7C3}"/>
          </ac:picMkLst>
        </pc:picChg>
      </pc:sldChg>
      <pc:sldChg chg="addSp delSp modSp mod modTransition modAnim">
        <pc:chgData name="Alfred Smith" userId="3c60a3631c0db8ad" providerId="LiveId" clId="{6F1847AC-A38F-484E-8AB5-C97A6A5DA6BA}" dt="2023-01-18T06:36:31.886" v="77"/>
        <pc:sldMkLst>
          <pc:docMk/>
          <pc:sldMk cId="978260341" sldId="265"/>
        </pc:sldMkLst>
        <pc:spChg chg="add mod">
          <ac:chgData name="Alfred Smith" userId="3c60a3631c0db8ad" providerId="LiveId" clId="{6F1847AC-A38F-484E-8AB5-C97A6A5DA6BA}" dt="2023-01-18T06:36:31.886" v="77"/>
          <ac:spMkLst>
            <pc:docMk/>
            <pc:sldMk cId="978260341" sldId="265"/>
            <ac:spMk id="2" creationId="{7ACD9EA2-AC38-BC17-C712-A66C38F01EF6}"/>
          </ac:spMkLst>
        </pc:spChg>
        <pc:spChg chg="del">
          <ac:chgData name="Alfred Smith" userId="3c60a3631c0db8ad" providerId="LiveId" clId="{6F1847AC-A38F-484E-8AB5-C97A6A5DA6BA}" dt="2023-01-18T06:36:02.288" v="64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6F1847AC-A38F-484E-8AB5-C97A6A5DA6BA}" dt="2023-01-18T06:35:38.179" v="53"/>
          <ac:picMkLst>
            <pc:docMk/>
            <pc:sldMk cId="978260341" sldId="265"/>
            <ac:picMk id="18" creationId="{F8B69021-E47F-D35C-3E02-28AA6F84BD5B}"/>
          </ac:picMkLst>
        </pc:picChg>
      </pc:sldChg>
      <pc:sldChg chg="addSp delSp modSp mod modTransition modAnim">
        <pc:chgData name="Alfred Smith" userId="3c60a3631c0db8ad" providerId="LiveId" clId="{6F1847AC-A38F-484E-8AB5-C97A6A5DA6BA}" dt="2023-01-18T06:36:33.277" v="78"/>
        <pc:sldMkLst>
          <pc:docMk/>
          <pc:sldMk cId="3575870363" sldId="266"/>
        </pc:sldMkLst>
        <pc:spChg chg="add mod">
          <ac:chgData name="Alfred Smith" userId="3c60a3631c0db8ad" providerId="LiveId" clId="{6F1847AC-A38F-484E-8AB5-C97A6A5DA6BA}" dt="2023-01-18T06:36:33.277" v="78"/>
          <ac:spMkLst>
            <pc:docMk/>
            <pc:sldMk cId="3575870363" sldId="266"/>
            <ac:spMk id="2" creationId="{18CBF729-086E-4286-9E95-64A4F7BA506E}"/>
          </ac:spMkLst>
        </pc:spChg>
        <pc:spChg chg="del">
          <ac:chgData name="Alfred Smith" userId="3c60a3631c0db8ad" providerId="LiveId" clId="{6F1847AC-A38F-484E-8AB5-C97A6A5DA6BA}" dt="2023-01-18T06:36:00.397" v="63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6F1847AC-A38F-484E-8AB5-C97A6A5DA6BA}" dt="2023-01-18T06:35:38.179" v="53"/>
          <ac:picMkLst>
            <pc:docMk/>
            <pc:sldMk cId="3575870363" sldId="266"/>
            <ac:picMk id="41" creationId="{B4AFD071-2A3D-F099-FCB3-1E2C3A80CA28}"/>
          </ac:picMkLst>
        </pc:picChg>
      </pc:sldChg>
      <pc:sldChg chg="addSp delSp modSp mod modTransition modAnim">
        <pc:chgData name="Alfred Smith" userId="3c60a3631c0db8ad" providerId="LiveId" clId="{6F1847AC-A38F-484E-8AB5-C97A6A5DA6BA}" dt="2023-01-18T06:36:34.565" v="79"/>
        <pc:sldMkLst>
          <pc:docMk/>
          <pc:sldMk cId="4017137865" sldId="267"/>
        </pc:sldMkLst>
        <pc:spChg chg="add mod">
          <ac:chgData name="Alfred Smith" userId="3c60a3631c0db8ad" providerId="LiveId" clId="{6F1847AC-A38F-484E-8AB5-C97A6A5DA6BA}" dt="2023-01-18T06:36:34.565" v="79"/>
          <ac:spMkLst>
            <pc:docMk/>
            <pc:sldMk cId="4017137865" sldId="267"/>
            <ac:spMk id="2" creationId="{B3172A01-7CD2-AC29-A20A-DF65407F4844}"/>
          </ac:spMkLst>
        </pc:spChg>
        <pc:spChg chg="del">
          <ac:chgData name="Alfred Smith" userId="3c60a3631c0db8ad" providerId="LiveId" clId="{6F1847AC-A38F-484E-8AB5-C97A6A5DA6BA}" dt="2023-01-18T06:35:59.087" v="62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6F1847AC-A38F-484E-8AB5-C97A6A5DA6BA}" dt="2023-01-18T06:35:38.179" v="53"/>
          <ac:picMkLst>
            <pc:docMk/>
            <pc:sldMk cId="4017137865" sldId="267"/>
            <ac:picMk id="39" creationId="{937F0CEC-3220-2DE4-8A64-95FB32026AEC}"/>
          </ac:picMkLst>
        </pc:picChg>
      </pc:sldChg>
      <pc:sldChg chg="addSp delSp modSp mod modTransition modAnim">
        <pc:chgData name="Alfred Smith" userId="3c60a3631c0db8ad" providerId="LiveId" clId="{6F1847AC-A38F-484E-8AB5-C97A6A5DA6BA}" dt="2023-01-18T06:36:35.828" v="80"/>
        <pc:sldMkLst>
          <pc:docMk/>
          <pc:sldMk cId="3137811553" sldId="268"/>
        </pc:sldMkLst>
        <pc:spChg chg="add mod">
          <ac:chgData name="Alfred Smith" userId="3c60a3631c0db8ad" providerId="LiveId" clId="{6F1847AC-A38F-484E-8AB5-C97A6A5DA6BA}" dt="2023-01-18T06:36:35.828" v="80"/>
          <ac:spMkLst>
            <pc:docMk/>
            <pc:sldMk cId="3137811553" sldId="268"/>
            <ac:spMk id="2" creationId="{7E51590C-DB21-DFF3-73AC-0C4BDF94654C}"/>
          </ac:spMkLst>
        </pc:spChg>
        <pc:spChg chg="del">
          <ac:chgData name="Alfred Smith" userId="3c60a3631c0db8ad" providerId="LiveId" clId="{6F1847AC-A38F-484E-8AB5-C97A6A5DA6BA}" dt="2023-01-18T06:35:57.708" v="61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6F1847AC-A38F-484E-8AB5-C97A6A5DA6BA}" dt="2023-01-18T06:35:38.179" v="53"/>
          <ac:picMkLst>
            <pc:docMk/>
            <pc:sldMk cId="3137811553" sldId="268"/>
            <ac:picMk id="24" creationId="{22B99C5F-4025-B5AC-0A36-1D32D11175A8}"/>
          </ac:picMkLst>
        </pc:picChg>
      </pc:sldChg>
      <pc:sldChg chg="addSp delSp modSp mod modTransition modAnim">
        <pc:chgData name="Alfred Smith" userId="3c60a3631c0db8ad" providerId="LiveId" clId="{6F1847AC-A38F-484E-8AB5-C97A6A5DA6BA}" dt="2023-01-18T06:36:37.145" v="81"/>
        <pc:sldMkLst>
          <pc:docMk/>
          <pc:sldMk cId="100491716" sldId="269"/>
        </pc:sldMkLst>
        <pc:spChg chg="add mod">
          <ac:chgData name="Alfred Smith" userId="3c60a3631c0db8ad" providerId="LiveId" clId="{6F1847AC-A38F-484E-8AB5-C97A6A5DA6BA}" dt="2023-01-18T06:36:37.145" v="81"/>
          <ac:spMkLst>
            <pc:docMk/>
            <pc:sldMk cId="100491716" sldId="269"/>
            <ac:spMk id="2" creationId="{26A2AD9E-009A-0C82-307D-19BEAA29B1DF}"/>
          </ac:spMkLst>
        </pc:spChg>
        <pc:spChg chg="del">
          <ac:chgData name="Alfred Smith" userId="3c60a3631c0db8ad" providerId="LiveId" clId="{6F1847AC-A38F-484E-8AB5-C97A6A5DA6BA}" dt="2023-01-18T06:35:56.369" v="60" actId="478"/>
          <ac:spMkLst>
            <pc:docMk/>
            <pc:sldMk cId="100491716" sldId="269"/>
            <ac:spMk id="3" creationId="{A58184BD-88F1-BA02-40C1-D8403D0EEC0D}"/>
          </ac:spMkLst>
        </pc:spChg>
        <pc:picChg chg="del">
          <ac:chgData name="Alfred Smith" userId="3c60a3631c0db8ad" providerId="LiveId" clId="{6F1847AC-A38F-484E-8AB5-C97A6A5DA6BA}" dt="2023-01-18T06:35:38.179" v="53"/>
          <ac:picMkLst>
            <pc:docMk/>
            <pc:sldMk cId="100491716" sldId="269"/>
            <ac:picMk id="13" creationId="{B7951994-560D-0A9B-3558-829B12044327}"/>
          </ac:picMkLst>
        </pc:picChg>
      </pc:sldChg>
      <pc:sldChg chg="modSp mod modTransition">
        <pc:chgData name="Alfred Smith" userId="3c60a3631c0db8ad" providerId="LiveId" clId="{6F1847AC-A38F-484E-8AB5-C97A6A5DA6BA}" dt="2023-01-18T06:35:38.179" v="53"/>
        <pc:sldMkLst>
          <pc:docMk/>
          <pc:sldMk cId="4120481681" sldId="270"/>
        </pc:sldMkLst>
        <pc:spChg chg="mod">
          <ac:chgData name="Alfred Smith" userId="3c60a3631c0db8ad" providerId="LiveId" clId="{6F1847AC-A38F-484E-8AB5-C97A6A5DA6BA}" dt="2023-01-18T06:33:02.918" v="8" actId="20577"/>
          <ac:spMkLst>
            <pc:docMk/>
            <pc:sldMk cId="4120481681" sldId="270"/>
            <ac:spMk id="2" creationId="{507BDC3E-5518-7D5C-9330-F9BF71E0CFA9}"/>
          </ac:spMkLst>
        </pc:spChg>
      </pc:sldChg>
      <pc:sldChg chg="modSp mod modTransition">
        <pc:chgData name="Alfred Smith" userId="3c60a3631c0db8ad" providerId="LiveId" clId="{6F1847AC-A38F-484E-8AB5-C97A6A5DA6BA}" dt="2023-01-18T06:35:38.179" v="53"/>
        <pc:sldMkLst>
          <pc:docMk/>
          <pc:sldMk cId="939110669" sldId="271"/>
        </pc:sldMkLst>
        <pc:spChg chg="mod">
          <ac:chgData name="Alfred Smith" userId="3c60a3631c0db8ad" providerId="LiveId" clId="{6F1847AC-A38F-484E-8AB5-C97A6A5DA6BA}" dt="2023-01-18T06:33:52.797" v="14"/>
          <ac:spMkLst>
            <pc:docMk/>
            <pc:sldMk cId="939110669" sldId="271"/>
            <ac:spMk id="2" creationId="{04F83F83-F617-FD62-7B95-401353222BFB}"/>
          </ac:spMkLst>
        </pc:spChg>
      </pc:sldChg>
      <pc:sldChg chg="modSp mod modTransition">
        <pc:chgData name="Alfred Smith" userId="3c60a3631c0db8ad" providerId="LiveId" clId="{6F1847AC-A38F-484E-8AB5-C97A6A5DA6BA}" dt="2023-01-18T06:35:38.179" v="53"/>
        <pc:sldMkLst>
          <pc:docMk/>
          <pc:sldMk cId="4024569785" sldId="272"/>
        </pc:sldMkLst>
        <pc:spChg chg="mod">
          <ac:chgData name="Alfred Smith" userId="3c60a3631c0db8ad" providerId="LiveId" clId="{6F1847AC-A38F-484E-8AB5-C97A6A5DA6BA}" dt="2023-01-18T06:33:56.317" v="15"/>
          <ac:spMkLst>
            <pc:docMk/>
            <pc:sldMk cId="4024569785" sldId="272"/>
            <ac:spMk id="2" creationId="{108A0D9B-BA86-DC1C-616B-18DD59B276D0}"/>
          </ac:spMkLst>
        </pc:spChg>
      </pc:sldChg>
      <pc:sldChg chg="modSp mod modTransition">
        <pc:chgData name="Alfred Smith" userId="3c60a3631c0db8ad" providerId="LiveId" clId="{6F1847AC-A38F-484E-8AB5-C97A6A5DA6BA}" dt="2023-01-18T06:35:38.179" v="53"/>
        <pc:sldMkLst>
          <pc:docMk/>
          <pc:sldMk cId="487179600" sldId="273"/>
        </pc:sldMkLst>
        <pc:spChg chg="mod">
          <ac:chgData name="Alfred Smith" userId="3c60a3631c0db8ad" providerId="LiveId" clId="{6F1847AC-A38F-484E-8AB5-C97A6A5DA6BA}" dt="2023-01-18T06:34:00.156" v="16"/>
          <ac:spMkLst>
            <pc:docMk/>
            <pc:sldMk cId="487179600" sldId="273"/>
            <ac:spMk id="2" creationId="{97F22589-259F-13A6-A21A-E130FEA4A839}"/>
          </ac:spMkLst>
        </pc:spChg>
      </pc:sldChg>
      <pc:sldChg chg="modSp mod modTransition">
        <pc:chgData name="Alfred Smith" userId="3c60a3631c0db8ad" providerId="LiveId" clId="{6F1847AC-A38F-484E-8AB5-C97A6A5DA6BA}" dt="2023-01-18T06:35:38.179" v="53"/>
        <pc:sldMkLst>
          <pc:docMk/>
          <pc:sldMk cId="2168401200" sldId="274"/>
        </pc:sldMkLst>
        <pc:spChg chg="mod">
          <ac:chgData name="Alfred Smith" userId="3c60a3631c0db8ad" providerId="LiveId" clId="{6F1847AC-A38F-484E-8AB5-C97A6A5DA6BA}" dt="2023-01-18T06:34:03.583" v="17"/>
          <ac:spMkLst>
            <pc:docMk/>
            <pc:sldMk cId="2168401200" sldId="274"/>
            <ac:spMk id="2" creationId="{00180EC1-BF69-D8FD-8E8C-0E989BAA31CF}"/>
          </ac:spMkLst>
        </pc:spChg>
      </pc:sldChg>
      <pc:sldChg chg="modSp mod modTransition">
        <pc:chgData name="Alfred Smith" userId="3c60a3631c0db8ad" providerId="LiveId" clId="{6F1847AC-A38F-484E-8AB5-C97A6A5DA6BA}" dt="2023-01-18T06:35:38.179" v="53"/>
        <pc:sldMkLst>
          <pc:docMk/>
          <pc:sldMk cId="2996969115" sldId="275"/>
        </pc:sldMkLst>
        <pc:spChg chg="mod">
          <ac:chgData name="Alfred Smith" userId="3c60a3631c0db8ad" providerId="LiveId" clId="{6F1847AC-A38F-484E-8AB5-C97A6A5DA6BA}" dt="2023-01-18T06:34:06.057" v="18"/>
          <ac:spMkLst>
            <pc:docMk/>
            <pc:sldMk cId="2996969115" sldId="275"/>
            <ac:spMk id="2" creationId="{35631179-116B-F0A5-EB25-2A0CE16A314F}"/>
          </ac:spMkLst>
        </pc:spChg>
      </pc:sldChg>
      <pc:sldChg chg="modSp mod modTransition">
        <pc:chgData name="Alfred Smith" userId="3c60a3631c0db8ad" providerId="LiveId" clId="{6F1847AC-A38F-484E-8AB5-C97A6A5DA6BA}" dt="2023-01-18T06:35:38.179" v="53"/>
        <pc:sldMkLst>
          <pc:docMk/>
          <pc:sldMk cId="2390376940" sldId="276"/>
        </pc:sldMkLst>
        <pc:spChg chg="mod">
          <ac:chgData name="Alfred Smith" userId="3c60a3631c0db8ad" providerId="LiveId" clId="{6F1847AC-A38F-484E-8AB5-C97A6A5DA6BA}" dt="2023-01-18T06:34:10.722" v="19"/>
          <ac:spMkLst>
            <pc:docMk/>
            <pc:sldMk cId="2390376940" sldId="276"/>
            <ac:spMk id="4" creationId="{5D3712AE-5D7C-CCE3-4415-F24A5731595B}"/>
          </ac:spMkLst>
        </pc:spChg>
      </pc:sldChg>
      <pc:sldChg chg="modSp mod modTransition">
        <pc:chgData name="Alfred Smith" userId="3c60a3631c0db8ad" providerId="LiveId" clId="{6F1847AC-A38F-484E-8AB5-C97A6A5DA6BA}" dt="2023-01-18T06:35:38.179" v="53"/>
        <pc:sldMkLst>
          <pc:docMk/>
          <pc:sldMk cId="4265919077" sldId="277"/>
        </pc:sldMkLst>
        <pc:spChg chg="mod">
          <ac:chgData name="Alfred Smith" userId="3c60a3631c0db8ad" providerId="LiveId" clId="{6F1847AC-A38F-484E-8AB5-C97A6A5DA6BA}" dt="2023-01-18T06:34:17.149" v="20"/>
          <ac:spMkLst>
            <pc:docMk/>
            <pc:sldMk cId="4265919077" sldId="277"/>
            <ac:spMk id="2" creationId="{4BB717BA-1F15-9EFF-8E1B-C797CA6B8A94}"/>
          </ac:spMkLst>
        </pc:spChg>
      </pc:sldChg>
      <pc:sldChg chg="modSp mod modTransition">
        <pc:chgData name="Alfred Smith" userId="3c60a3631c0db8ad" providerId="LiveId" clId="{6F1847AC-A38F-484E-8AB5-C97A6A5DA6BA}" dt="2023-01-18T06:35:38.179" v="53"/>
        <pc:sldMkLst>
          <pc:docMk/>
          <pc:sldMk cId="210266664" sldId="278"/>
        </pc:sldMkLst>
        <pc:spChg chg="mod">
          <ac:chgData name="Alfred Smith" userId="3c60a3631c0db8ad" providerId="LiveId" clId="{6F1847AC-A38F-484E-8AB5-C97A6A5DA6BA}" dt="2023-01-18T06:34:22.156" v="21"/>
          <ac:spMkLst>
            <pc:docMk/>
            <pc:sldMk cId="210266664" sldId="278"/>
            <ac:spMk id="2" creationId="{1A90AD12-EB7B-2D84-93EB-AAAE7C51A449}"/>
          </ac:spMkLst>
        </pc:spChg>
      </pc:sldChg>
      <pc:sldChg chg="modSp mod modTransition">
        <pc:chgData name="Alfred Smith" userId="3c60a3631c0db8ad" providerId="LiveId" clId="{6F1847AC-A38F-484E-8AB5-C97A6A5DA6BA}" dt="2023-01-18T06:35:38.179" v="53"/>
        <pc:sldMkLst>
          <pc:docMk/>
          <pc:sldMk cId="888433145" sldId="279"/>
        </pc:sldMkLst>
        <pc:spChg chg="mod">
          <ac:chgData name="Alfred Smith" userId="3c60a3631c0db8ad" providerId="LiveId" clId="{6F1847AC-A38F-484E-8AB5-C97A6A5DA6BA}" dt="2023-01-18T06:34:25.920" v="22"/>
          <ac:spMkLst>
            <pc:docMk/>
            <pc:sldMk cId="888433145" sldId="279"/>
            <ac:spMk id="2" creationId="{75AAE26D-F189-5DA0-48D6-EC07EEED1781}"/>
          </ac:spMkLst>
        </pc:spChg>
      </pc:sldChg>
      <pc:sldChg chg="modSp mod modTransition">
        <pc:chgData name="Alfred Smith" userId="3c60a3631c0db8ad" providerId="LiveId" clId="{6F1847AC-A38F-484E-8AB5-C97A6A5DA6BA}" dt="2023-01-18T06:35:38.179" v="53"/>
        <pc:sldMkLst>
          <pc:docMk/>
          <pc:sldMk cId="791300187" sldId="280"/>
        </pc:sldMkLst>
        <pc:spChg chg="mod">
          <ac:chgData name="Alfred Smith" userId="3c60a3631c0db8ad" providerId="LiveId" clId="{6F1847AC-A38F-484E-8AB5-C97A6A5DA6BA}" dt="2023-01-18T06:34:29.512" v="23"/>
          <ac:spMkLst>
            <pc:docMk/>
            <pc:sldMk cId="791300187" sldId="280"/>
            <ac:spMk id="2" creationId="{90008E9C-0A5D-68AF-2628-BC14EBB582E5}"/>
          </ac:spMkLst>
        </pc:spChg>
      </pc:sldChg>
      <pc:sldChg chg="addSp delSp modSp mod modTransition modAnim">
        <pc:chgData name="Alfred Smith" userId="3c60a3631c0db8ad" providerId="LiveId" clId="{6F1847AC-A38F-484E-8AB5-C97A6A5DA6BA}" dt="2023-01-18T06:36:38.435" v="82"/>
        <pc:sldMkLst>
          <pc:docMk/>
          <pc:sldMk cId="1922139011" sldId="281"/>
        </pc:sldMkLst>
        <pc:spChg chg="add mod">
          <ac:chgData name="Alfred Smith" userId="3c60a3631c0db8ad" providerId="LiveId" clId="{6F1847AC-A38F-484E-8AB5-C97A6A5DA6BA}" dt="2023-01-18T06:36:38.435" v="82"/>
          <ac:spMkLst>
            <pc:docMk/>
            <pc:sldMk cId="1922139011" sldId="281"/>
            <ac:spMk id="2" creationId="{5BE04B62-C8E4-C508-6D82-8189D78A171F}"/>
          </ac:spMkLst>
        </pc:spChg>
        <pc:spChg chg="del">
          <ac:chgData name="Alfred Smith" userId="3c60a3631c0db8ad" providerId="LiveId" clId="{6F1847AC-A38F-484E-8AB5-C97A6A5DA6BA}" dt="2023-01-18T06:35:52.859" v="59" actId="478"/>
          <ac:spMkLst>
            <pc:docMk/>
            <pc:sldMk cId="1922139011" sldId="281"/>
            <ac:spMk id="3" creationId="{A58184BD-88F1-BA02-40C1-D8403D0EEC0D}"/>
          </ac:spMkLst>
        </pc:spChg>
        <pc:picChg chg="del">
          <ac:chgData name="Alfred Smith" userId="3c60a3631c0db8ad" providerId="LiveId" clId="{6F1847AC-A38F-484E-8AB5-C97A6A5DA6BA}" dt="2023-01-18T06:35:38.179" v="53"/>
          <ac:picMkLst>
            <pc:docMk/>
            <pc:sldMk cId="1922139011" sldId="281"/>
            <ac:picMk id="11" creationId="{A5D629B8-F5A4-A3BD-10CE-0658035BD958}"/>
          </ac:picMkLst>
        </pc:picChg>
      </pc:sldChg>
      <pc:sldChg chg="modSp mod modTransition">
        <pc:chgData name="Alfred Smith" userId="3c60a3631c0db8ad" providerId="LiveId" clId="{6F1847AC-A38F-484E-8AB5-C97A6A5DA6BA}" dt="2023-01-18T06:35:38.179" v="53"/>
        <pc:sldMkLst>
          <pc:docMk/>
          <pc:sldMk cId="1126511635" sldId="282"/>
        </pc:sldMkLst>
        <pc:spChg chg="mod">
          <ac:chgData name="Alfred Smith" userId="3c60a3631c0db8ad" providerId="LiveId" clId="{6F1847AC-A38F-484E-8AB5-C97A6A5DA6BA}" dt="2023-01-18T06:34:48.515" v="32" actId="14100"/>
          <ac:spMkLst>
            <pc:docMk/>
            <pc:sldMk cId="1126511635" sldId="282"/>
            <ac:spMk id="2" creationId="{8D27C600-24E3-1ECD-2073-5046FDD8E6E4}"/>
          </ac:spMkLst>
        </pc:spChg>
      </pc:sldChg>
      <pc:sldChg chg="addSp delSp modSp mod modTransition modAnim">
        <pc:chgData name="Alfred Smith" userId="3c60a3631c0db8ad" providerId="LiveId" clId="{6F1847AC-A38F-484E-8AB5-C97A6A5DA6BA}" dt="2023-01-18T06:36:39.822" v="83"/>
        <pc:sldMkLst>
          <pc:docMk/>
          <pc:sldMk cId="3166251957" sldId="283"/>
        </pc:sldMkLst>
        <pc:spChg chg="add mod">
          <ac:chgData name="Alfred Smith" userId="3c60a3631c0db8ad" providerId="LiveId" clId="{6F1847AC-A38F-484E-8AB5-C97A6A5DA6BA}" dt="2023-01-18T06:36:39.822" v="83"/>
          <ac:spMkLst>
            <pc:docMk/>
            <pc:sldMk cId="3166251957" sldId="283"/>
            <ac:spMk id="2" creationId="{1EDA7525-8085-B916-FED7-03612BEB68CA}"/>
          </ac:spMkLst>
        </pc:spChg>
        <pc:spChg chg="del mod">
          <ac:chgData name="Alfred Smith" userId="3c60a3631c0db8ad" providerId="LiveId" clId="{6F1847AC-A38F-484E-8AB5-C97A6A5DA6BA}" dt="2023-01-18T06:35:50.818" v="58" actId="478"/>
          <ac:spMkLst>
            <pc:docMk/>
            <pc:sldMk cId="3166251957" sldId="283"/>
            <ac:spMk id="3" creationId="{A58184BD-88F1-BA02-40C1-D8403D0EEC0D}"/>
          </ac:spMkLst>
        </pc:spChg>
        <pc:picChg chg="del">
          <ac:chgData name="Alfred Smith" userId="3c60a3631c0db8ad" providerId="LiveId" clId="{6F1847AC-A38F-484E-8AB5-C97A6A5DA6BA}" dt="2023-01-18T06:35:38.179" v="53"/>
          <ac:picMkLst>
            <pc:docMk/>
            <pc:sldMk cId="3166251957" sldId="283"/>
            <ac:picMk id="10" creationId="{545D4892-78F5-ACCC-EFBC-0DBC01F266DE}"/>
          </ac:picMkLst>
        </pc:picChg>
      </pc:sldChg>
      <pc:sldChg chg="modSp mod modTransition">
        <pc:chgData name="Alfred Smith" userId="3c60a3631c0db8ad" providerId="LiveId" clId="{6F1847AC-A38F-484E-8AB5-C97A6A5DA6BA}" dt="2023-01-18T06:35:38.179" v="53"/>
        <pc:sldMkLst>
          <pc:docMk/>
          <pc:sldMk cId="3922583308" sldId="284"/>
        </pc:sldMkLst>
        <pc:spChg chg="mod">
          <ac:chgData name="Alfred Smith" userId="3c60a3631c0db8ad" providerId="LiveId" clId="{6F1847AC-A38F-484E-8AB5-C97A6A5DA6BA}" dt="2023-01-18T06:34:54.650" v="34" actId="14100"/>
          <ac:spMkLst>
            <pc:docMk/>
            <pc:sldMk cId="3922583308" sldId="284"/>
            <ac:spMk id="2" creationId="{B4FBDC7E-BE00-F826-91F8-C84FA88F04AB}"/>
          </ac:spMkLst>
        </pc:spChg>
      </pc:sldChg>
      <pc:sldChg chg="addSp delSp modSp mod modTransition modAnim">
        <pc:chgData name="Alfred Smith" userId="3c60a3631c0db8ad" providerId="LiveId" clId="{6F1847AC-A38F-484E-8AB5-C97A6A5DA6BA}" dt="2023-01-18T06:36:44.871" v="86"/>
        <pc:sldMkLst>
          <pc:docMk/>
          <pc:sldMk cId="1522780631" sldId="285"/>
        </pc:sldMkLst>
        <pc:spChg chg="add mod">
          <ac:chgData name="Alfred Smith" userId="3c60a3631c0db8ad" providerId="LiveId" clId="{6F1847AC-A38F-484E-8AB5-C97A6A5DA6BA}" dt="2023-01-18T06:36:44.871" v="86"/>
          <ac:spMkLst>
            <pc:docMk/>
            <pc:sldMk cId="1522780631" sldId="285"/>
            <ac:spMk id="2" creationId="{0B955369-B2E8-227B-FA8E-C6A4EB82B231}"/>
          </ac:spMkLst>
        </pc:spChg>
        <pc:spChg chg="del">
          <ac:chgData name="Alfred Smith" userId="3c60a3631c0db8ad" providerId="LiveId" clId="{6F1847AC-A38F-484E-8AB5-C97A6A5DA6BA}" dt="2023-01-18T06:35:45.119" v="54" actId="478"/>
          <ac:spMkLst>
            <pc:docMk/>
            <pc:sldMk cId="1522780631" sldId="285"/>
            <ac:spMk id="3" creationId="{A58184BD-88F1-BA02-40C1-D8403D0EEC0D}"/>
          </ac:spMkLst>
        </pc:spChg>
        <pc:picChg chg="del">
          <ac:chgData name="Alfred Smith" userId="3c60a3631c0db8ad" providerId="LiveId" clId="{6F1847AC-A38F-484E-8AB5-C97A6A5DA6BA}" dt="2023-01-18T06:35:38.179" v="53"/>
          <ac:picMkLst>
            <pc:docMk/>
            <pc:sldMk cId="1522780631" sldId="285"/>
            <ac:picMk id="32" creationId="{B006A36C-927E-3766-7025-A5DEF2C098DC}"/>
          </ac:picMkLst>
        </pc:picChg>
      </pc:sldChg>
      <pc:sldChg chg="modSp mod modTransition">
        <pc:chgData name="Alfred Smith" userId="3c60a3631c0db8ad" providerId="LiveId" clId="{6F1847AC-A38F-484E-8AB5-C97A6A5DA6BA}" dt="2023-01-18T06:35:38.179" v="53"/>
        <pc:sldMkLst>
          <pc:docMk/>
          <pc:sldMk cId="1850742486" sldId="286"/>
        </pc:sldMkLst>
        <pc:spChg chg="mod">
          <ac:chgData name="Alfred Smith" userId="3c60a3631c0db8ad" providerId="LiveId" clId="{6F1847AC-A38F-484E-8AB5-C97A6A5DA6BA}" dt="2023-01-18T06:35:12.884" v="42" actId="20577"/>
          <ac:spMkLst>
            <pc:docMk/>
            <pc:sldMk cId="1850742486" sldId="286"/>
            <ac:spMk id="2" creationId="{93A93224-247B-AC09-291A-C57F25AE6783}"/>
          </ac:spMkLst>
        </pc:spChg>
      </pc:sldChg>
      <pc:sldChg chg="addSp delSp modSp mod modTransition modAnim">
        <pc:chgData name="Alfred Smith" userId="3c60a3631c0db8ad" providerId="LiveId" clId="{6F1847AC-A38F-484E-8AB5-C97A6A5DA6BA}" dt="2023-01-18T06:36:43.390" v="85"/>
        <pc:sldMkLst>
          <pc:docMk/>
          <pc:sldMk cId="2332778949" sldId="287"/>
        </pc:sldMkLst>
        <pc:spChg chg="add mod">
          <ac:chgData name="Alfred Smith" userId="3c60a3631c0db8ad" providerId="LiveId" clId="{6F1847AC-A38F-484E-8AB5-C97A6A5DA6BA}" dt="2023-01-18T06:36:43.390" v="85"/>
          <ac:spMkLst>
            <pc:docMk/>
            <pc:sldMk cId="2332778949" sldId="287"/>
            <ac:spMk id="2" creationId="{21CE7316-3A4B-F842-FC42-E2EA997DAD9D}"/>
          </ac:spMkLst>
        </pc:spChg>
        <pc:spChg chg="del">
          <ac:chgData name="Alfred Smith" userId="3c60a3631c0db8ad" providerId="LiveId" clId="{6F1847AC-A38F-484E-8AB5-C97A6A5DA6BA}" dt="2023-01-18T06:35:46.629" v="55" actId="478"/>
          <ac:spMkLst>
            <pc:docMk/>
            <pc:sldMk cId="2332778949" sldId="287"/>
            <ac:spMk id="3" creationId="{A58184BD-88F1-BA02-40C1-D8403D0EEC0D}"/>
          </ac:spMkLst>
        </pc:spChg>
        <pc:picChg chg="del">
          <ac:chgData name="Alfred Smith" userId="3c60a3631c0db8ad" providerId="LiveId" clId="{6F1847AC-A38F-484E-8AB5-C97A6A5DA6BA}" dt="2023-01-18T06:35:38.179" v="53"/>
          <ac:picMkLst>
            <pc:docMk/>
            <pc:sldMk cId="2332778949" sldId="287"/>
            <ac:picMk id="10" creationId="{5BED60FE-9C1B-5B78-C4FF-6DA940312882}"/>
          </ac:picMkLst>
        </pc:picChg>
      </pc:sldChg>
      <pc:sldChg chg="modSp mod modTransition">
        <pc:chgData name="Alfred Smith" userId="3c60a3631c0db8ad" providerId="LiveId" clId="{6F1847AC-A38F-484E-8AB5-C97A6A5DA6BA}" dt="2023-01-18T06:35:38.179" v="53"/>
        <pc:sldMkLst>
          <pc:docMk/>
          <pc:sldMk cId="1828872212" sldId="288"/>
        </pc:sldMkLst>
        <pc:spChg chg="mod">
          <ac:chgData name="Alfred Smith" userId="3c60a3631c0db8ad" providerId="LiveId" clId="{6F1847AC-A38F-484E-8AB5-C97A6A5DA6BA}" dt="2023-01-18T06:35:21.764" v="50" actId="20577"/>
          <ac:spMkLst>
            <pc:docMk/>
            <pc:sldMk cId="1828872212" sldId="288"/>
            <ac:spMk id="2" creationId="{EBADD9CC-80CB-D00C-B54E-622C72809237}"/>
          </ac:spMkLst>
        </pc:spChg>
      </pc:sldChg>
      <pc:sldChg chg="addSp delSp modSp mod modTransition modAnim">
        <pc:chgData name="Alfred Smith" userId="3c60a3631c0db8ad" providerId="LiveId" clId="{6F1847AC-A38F-484E-8AB5-C97A6A5DA6BA}" dt="2023-01-18T06:36:41.782" v="84"/>
        <pc:sldMkLst>
          <pc:docMk/>
          <pc:sldMk cId="3153919605" sldId="289"/>
        </pc:sldMkLst>
        <pc:spChg chg="add mod">
          <ac:chgData name="Alfred Smith" userId="3c60a3631c0db8ad" providerId="LiveId" clId="{6F1847AC-A38F-484E-8AB5-C97A6A5DA6BA}" dt="2023-01-18T06:36:41.782" v="84"/>
          <ac:spMkLst>
            <pc:docMk/>
            <pc:sldMk cId="3153919605" sldId="289"/>
            <ac:spMk id="2" creationId="{B24B9ADB-06DA-23E3-8B3E-855A0FC009CD}"/>
          </ac:spMkLst>
        </pc:spChg>
        <pc:spChg chg="del">
          <ac:chgData name="Alfred Smith" userId="3c60a3631c0db8ad" providerId="LiveId" clId="{6F1847AC-A38F-484E-8AB5-C97A6A5DA6BA}" dt="2023-01-18T06:35:48.261" v="56" actId="478"/>
          <ac:spMkLst>
            <pc:docMk/>
            <pc:sldMk cId="3153919605" sldId="289"/>
            <ac:spMk id="3" creationId="{A58184BD-88F1-BA02-40C1-D8403D0EEC0D}"/>
          </ac:spMkLst>
        </pc:spChg>
        <pc:picChg chg="del">
          <ac:chgData name="Alfred Smith" userId="3c60a3631c0db8ad" providerId="LiveId" clId="{6F1847AC-A38F-484E-8AB5-C97A6A5DA6BA}" dt="2023-01-18T06:35:38.179" v="53"/>
          <ac:picMkLst>
            <pc:docMk/>
            <pc:sldMk cId="3153919605" sldId="289"/>
            <ac:picMk id="11" creationId="{4F34127F-10A8-4EB7-4D2F-FCE520C63683}"/>
          </ac:picMkLst>
        </pc:picChg>
      </pc:sldChg>
      <pc:sldChg chg="modSp mod modTransition">
        <pc:chgData name="Alfred Smith" userId="3c60a3631c0db8ad" providerId="LiveId" clId="{6F1847AC-A38F-484E-8AB5-C97A6A5DA6BA}" dt="2023-01-18T06:35:38.179" v="53"/>
        <pc:sldMkLst>
          <pc:docMk/>
          <pc:sldMk cId="1292473336" sldId="290"/>
        </pc:sldMkLst>
        <pc:spChg chg="mod">
          <ac:chgData name="Alfred Smith" userId="3c60a3631c0db8ad" providerId="LiveId" clId="{6F1847AC-A38F-484E-8AB5-C97A6A5DA6BA}" dt="2023-01-18T06:35:28.331" v="52" actId="14100"/>
          <ac:spMkLst>
            <pc:docMk/>
            <pc:sldMk cId="1292473336" sldId="290"/>
            <ac:spMk id="2" creationId="{C984115F-8D12-183A-B3AC-AB8000730285}"/>
          </ac:spMkLst>
        </pc:spChg>
      </pc:sldChg>
    </pc:docChg>
  </pc:docChgLst>
  <pc:docChgLst>
    <pc:chgData name="Alfred Smith" userId="3c60a3631c0db8ad" providerId="LiveId" clId="{795E9478-DF48-47C5-B452-7F78034C779F}"/>
    <pc:docChg chg="modSld">
      <pc:chgData name="Alfred Smith" userId="3c60a3631c0db8ad" providerId="LiveId" clId="{795E9478-DF48-47C5-B452-7F78034C779F}" dt="2023-01-25T14:56:42.566" v="0"/>
      <pc:docMkLst>
        <pc:docMk/>
      </pc:docMkLst>
      <pc:sldChg chg="modSp mod">
        <pc:chgData name="Alfred Smith" userId="3c60a3631c0db8ad" providerId="LiveId" clId="{795E9478-DF48-47C5-B452-7F78034C779F}" dt="2023-01-25T14:56:42.566" v="0"/>
        <pc:sldMkLst>
          <pc:docMk/>
          <pc:sldMk cId="1499918570" sldId="257"/>
        </pc:sldMkLst>
        <pc:spChg chg="mod">
          <ac:chgData name="Alfred Smith" userId="3c60a3631c0db8ad" providerId="LiveId" clId="{795E9478-DF48-47C5-B452-7F78034C779F}" dt="2023-01-25T14:56:42.566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45 </a:t>
            </a:r>
            <a:r>
              <a:rPr lang="en-IN" sz="1200" b="1" i="0" u="none" strike="noStrike" baseline="0" dirty="0">
                <a:latin typeface="TimesNewRomanPS-BoldMT"/>
              </a:rPr>
              <a:t>Empty Tomb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200" b="0" i="0" u="none" strike="noStrike" baseline="0" dirty="0" err="1">
                <a:latin typeface="TimesNewRomanPSMT"/>
              </a:rPr>
              <a:t>Mrk</a:t>
            </a:r>
            <a:r>
              <a:rPr lang="en-IN" sz="12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282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</a:t>
            </a:r>
            <a:r>
              <a:rPr lang="en-US" sz="2800" dirty="0"/>
              <a:t>-</a:t>
            </a:r>
            <a:r>
              <a:rPr lang="en-US" sz="2800"/>
              <a:t>ShareAlike</a:t>
            </a:r>
            <a:r>
              <a:rPr lang="en-US"/>
              <a:t>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ACE2C-51B0-7596-C29D-373477C27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22589-259F-13A6-A21A-E130FEA4A839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24:39,40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41While they still didn’t believe for joy, and wondered, he said to them,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“Do you have anything here to eat?”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D6063-7B76-DAE6-9D14-468846B782DD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26896-6933-AF89-A4B5-CE593CCCC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6533" y="0"/>
            <a:ext cx="130979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80EC1-BF69-D8FD-8E8C-0E989BAA31C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42They gave him a piece of a broiled fish and some honeycomb. 43He took them, and ate in front of them.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5C97D-20A8-857B-C1CA-BCBF4D4F46D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39FFF-AA7D-40BA-AD4A-8BD00F1F7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305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631179-116B-F0A5-EB25-2A0CE16A314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24:42,43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44He said to them,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“This is what I told you while I was still with you, that all things which are written in the law of Moses, the prophets, and the psalms concerning me must be fulfilled.”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CD9EA2-AC38-BC17-C712-A66C38F01EF6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6C8C2-8F66-C6F1-0071-753843D9F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048" y="0"/>
            <a:ext cx="1323609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3712AE-5D7C-CCE3-4415-F24A5731595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45Then he opened their minds, that they might understand the Scriptures. 46He said to them,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“Thus it is written, and thus it was necessary for the Christ to suffer and to rise from the dead the third day,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CBF729-086E-4286-9E95-64A4F7BA506E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7086F-ECBB-3B92-3D97-99EE124F8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889"/>
            <a:ext cx="12192000" cy="71328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17BA-1F15-9EFF-8E1B-C797CA6B8A94}"/>
              </a:ext>
            </a:extLst>
          </p:cNvPr>
          <p:cNvSpPr txBox="1"/>
          <p:nvPr/>
        </p:nvSpPr>
        <p:spPr>
          <a:xfrm>
            <a:off x="9524767" y="25680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MT"/>
              </a:rPr>
              <a:t>Luke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24:45,46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47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and that repentance and remission of sins should be preached in his name to all the nations, beginning at Jerusalem.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72A01-7CD2-AC29-A20A-DF65407F4844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0315C-3CEA-134A-D4F5-5C17B52F2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8177D0-5388-4A71-3BD0-0A9FB9EAAA73}"/>
              </a:ext>
            </a:extLst>
          </p:cNvPr>
          <p:cNvSpPr txBox="1"/>
          <p:nvPr/>
        </p:nvSpPr>
        <p:spPr>
          <a:xfrm>
            <a:off x="3532910" y="4087092"/>
            <a:ext cx="8977746" cy="27709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Jesus and Disciples – </a:t>
            </a:r>
          </a:p>
          <a:p>
            <a:pPr algn="l"/>
            <a:r>
              <a:rPr lang="en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Matthew 28:16-20; Mark 16:14-19; </a:t>
            </a:r>
            <a:r>
              <a:rPr lang="en-IN" sz="6000" i="0" u="none" strike="noStrike" baseline="0" dirty="0">
                <a:solidFill>
                  <a:schemeClr val="bg1"/>
                </a:solidFill>
                <a:latin typeface="TimesNewRomanPSMT"/>
              </a:rPr>
              <a:t>Luke 24:36-49</a:t>
            </a:r>
            <a:endParaRPr lang="en-IN" sz="60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291D70-5FE0-10D5-235D-B1E66FD20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262" y="0"/>
            <a:ext cx="1269926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90AD12-EB7B-2D84-93EB-AAAE7C51A449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48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You are witnesses of these things. 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51590C-DB21-DFF3-73AC-0C4BDF94654C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E24AE9-AC71-92A7-BFBF-A34126881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50107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AE26D-F189-5DA0-48D6-EC07EEED1781}"/>
              </a:ext>
            </a:extLst>
          </p:cNvPr>
          <p:cNvSpPr txBox="1"/>
          <p:nvPr/>
        </p:nvSpPr>
        <p:spPr>
          <a:xfrm>
            <a:off x="10217494" y="4507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49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Behold, I send out the promise of my Father on you. But wait in the city of Jerusalem until you are clothed with power from on high.”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A2AD9E-009A-0C82-307D-19BEAA29B1DF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E21C6-3D21-6FC5-E41A-6A18C2380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267" y="0"/>
            <a:ext cx="133921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08E9C-0A5D-68AF-2628-BC14EBB582E5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28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18…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“All authority has been given to me in heaven and on earth.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E04B62-C8E4-C508-6D82-8189D78A171F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4163B3-7537-4D7B-7474-90CCCC92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6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27C600-24E3-1ECD-2073-5046FDD8E6E4}"/>
              </a:ext>
            </a:extLst>
          </p:cNvPr>
          <p:cNvSpPr txBox="1"/>
          <p:nvPr/>
        </p:nvSpPr>
        <p:spPr>
          <a:xfrm>
            <a:off x="560876" y="242953"/>
            <a:ext cx="3695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19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Go</a:t>
            </a:r>
            <a:r>
              <a:rPr lang="en-US" sz="4000" b="1" i="0" dirty="0">
                <a:solidFill>
                  <a:srgbClr val="121212"/>
                </a:solidFill>
                <a:effectLst/>
                <a:latin typeface="ArialMT"/>
              </a:rPr>
              <a:t> 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and make disciples of all nations, baptizing them in the name of the Father and of the Son and of the Holy Spirit,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DA7525-8085-B916-FED7-03612BEB68CA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033802-AB7A-E073-9E8B-16A1C8ED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7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FBDC7E-BE00-F826-91F8-C84FA88F04AB}"/>
              </a:ext>
            </a:extLst>
          </p:cNvPr>
          <p:cNvSpPr txBox="1"/>
          <p:nvPr/>
        </p:nvSpPr>
        <p:spPr>
          <a:xfrm>
            <a:off x="560876" y="242953"/>
            <a:ext cx="324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Mark 16: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16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He who believes and is baptized will be saved; but he who disbelieves will be condemned.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4B9ADB-06DA-23E3-8B3E-855A0FC009CD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000" b="0" i="0" u="none" strike="noStrike" baseline="0" dirty="0">
                <a:latin typeface="TimesNewRomanPSMT"/>
              </a:rPr>
              <a:t>Jesus and Disciples - Matthew 28:16-20; Mark 16:14-19; </a:t>
            </a:r>
            <a:r>
              <a:rPr lang="en-IN" sz="4000" i="0" u="none" strike="noStrike" baseline="0" dirty="0">
                <a:latin typeface="TimesNewRomanPSMT"/>
              </a:rPr>
              <a:t>Luke 24:36-49</a:t>
            </a:r>
            <a:endParaRPr lang="en-IN" sz="4000" b="0" i="0" u="none" strike="noStrike" baseline="0" dirty="0">
              <a:latin typeface="TimesNewRomanPS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E16B80-2F48-A144-84C6-EA2B30B47467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AB7BD-D95E-D377-5F70-97DE8FE40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0181" y="0"/>
            <a:ext cx="13042181" cy="6976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A93224-247B-AC09-291A-C57F25AE6783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17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These signs will accompany those who believe: in my name they will cast out demons; they will speak with new languages;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CE7316-3A4B-F842-FC42-E2EA997DAD9D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35FFE-67B6-BAE7-3130-983F0BBD4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2357"/>
            <a:ext cx="12192000" cy="7120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ADD9CC-80CB-D00C-B54E-622C72809237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28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20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teaching them to observe all things that I commanded you. Behold, I am with you always, even to the end of the age.”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955369-B2E8-227B-FA8E-C6A4EB82B231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15327C-AA79-B04F-13F5-767900FD8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4777" y="-304799"/>
            <a:ext cx="14106777" cy="716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84115F-8D12-183A-B3AC-AB8000730285}"/>
              </a:ext>
            </a:extLst>
          </p:cNvPr>
          <p:cNvSpPr txBox="1"/>
          <p:nvPr/>
        </p:nvSpPr>
        <p:spPr>
          <a:xfrm>
            <a:off x="560876" y="242953"/>
            <a:ext cx="3462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58437D-ED7F-712C-14B9-0A18F3B5A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5"/>
            <a:ext cx="12192000" cy="68297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7BDC3E-5518-7D5C-9330-F9BF71E0CFA9}"/>
              </a:ext>
            </a:extLst>
          </p:cNvPr>
          <p:cNvSpPr txBox="1"/>
          <p:nvPr/>
        </p:nvSpPr>
        <p:spPr>
          <a:xfrm>
            <a:off x="3532910" y="4087092"/>
            <a:ext cx="8977746" cy="27709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Jesus and Disciples – </a:t>
            </a:r>
          </a:p>
          <a:p>
            <a:pPr algn="l"/>
            <a:r>
              <a:rPr lang="en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Matthew 28:16-20; Mark 16:14-19; </a:t>
            </a:r>
            <a:r>
              <a:rPr lang="en-IN" sz="6000" i="0" u="none" strike="noStrike" baseline="0" dirty="0">
                <a:solidFill>
                  <a:schemeClr val="bg1"/>
                </a:solidFill>
                <a:latin typeface="TimesNewRomanPSMT"/>
              </a:rPr>
              <a:t>Luke 24:36-49</a:t>
            </a:r>
            <a:endParaRPr lang="en-IN" sz="60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 24: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36As they said these things, Jesus himself stood among them, and said to them,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“Peace be to you.”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6ADFB3-A9CD-EC4E-7541-6F79DCFF742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96850-D663-8795-1B04-8CF7B2959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6155" y="0"/>
            <a:ext cx="1308815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83F83-F617-FD62-7B95-401353222BF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1600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37But they were terrified and filled with fear, and supposed that they had seen a spirit.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38He said to them,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“Why are you troubled? Why do doubts arise in your hearts? </a:t>
            </a:r>
            <a:endParaRPr lang="en-US" sz="4000" b="0" i="0" dirty="0">
              <a:solidFill>
                <a:srgbClr val="121212"/>
              </a:solidFill>
              <a:effectLst/>
              <a:latin typeface="ArialMT"/>
            </a:endParaRPr>
          </a:p>
          <a:p>
            <a:endParaRPr lang="en-IN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52A95-8D51-1311-584D-332C02320945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096F63-0805-0A0F-E59F-4B5A11316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8A0D9B-BA86-DC1C-616B-18DD59B276D0}"/>
              </a:ext>
            </a:extLst>
          </p:cNvPr>
          <p:cNvSpPr txBox="1"/>
          <p:nvPr/>
        </p:nvSpPr>
        <p:spPr>
          <a:xfrm>
            <a:off x="9552476" y="21524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24:37,38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39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See my hands and my feet, that it is truly me. Touch me and see, for a spirit doesn’t have flesh and bones, as you see that I have.”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 40When he had said this, he showed them his hands and his feet. </a:t>
            </a:r>
            <a:endParaRPr lang="en-US" sz="44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37B8CA-8BEC-74D1-39F1-6AEA92AEB89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659</Words>
  <Application>Microsoft Office PowerPoint</Application>
  <PresentationFormat>Widescreen</PresentationFormat>
  <Paragraphs>66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45-4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2023-01-25T14:56:44Z</dcterms:modified>
</cp:coreProperties>
</file>