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0467" autoAdjust="0"/>
  </p:normalViewPr>
  <p:slideViewPr>
    <p:cSldViewPr snapToGrid="0">
      <p:cViewPr varScale="1">
        <p:scale>
          <a:sx n="64" d="100"/>
          <a:sy n="64" d="100"/>
        </p:scale>
        <p:origin x="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D6BF0E80-A1C8-4D48-9F64-A49724B40EC3}"/>
    <pc:docChg chg="undo custSel modSld">
      <pc:chgData name="Alfred Smith" userId="3c60a3631c0db8ad" providerId="LiveId" clId="{D6BF0E80-A1C8-4D48-9F64-A49724B40EC3}" dt="2023-01-18T06:50:25.441" v="44"/>
      <pc:docMkLst>
        <pc:docMk/>
      </pc:docMkLst>
      <pc:sldChg chg="delSp modTransition modAnim">
        <pc:chgData name="Alfred Smith" userId="3c60a3631c0db8ad" providerId="LiveId" clId="{D6BF0E80-A1C8-4D48-9F64-A49724B40EC3}" dt="2023-01-18T06:49:04.331" v="24"/>
        <pc:sldMkLst>
          <pc:docMk/>
          <pc:sldMk cId="1499918570" sldId="257"/>
        </pc:sldMkLst>
        <pc:picChg chg="del">
          <ac:chgData name="Alfred Smith" userId="3c60a3631c0db8ad" providerId="LiveId" clId="{D6BF0E80-A1C8-4D48-9F64-A49724B40EC3}" dt="2023-01-18T06:49:04.331" v="24"/>
          <ac:picMkLst>
            <pc:docMk/>
            <pc:sldMk cId="1499918570" sldId="257"/>
            <ac:picMk id="8" creationId="{FE692D12-95A2-8B12-6A66-53FA1AEDFFE2}"/>
          </ac:picMkLst>
        </pc:picChg>
      </pc:sldChg>
      <pc:sldChg chg="addSp delSp modSp mod modTransition">
        <pc:chgData name="Alfred Smith" userId="3c60a3631c0db8ad" providerId="LiveId" clId="{D6BF0E80-A1C8-4D48-9F64-A49724B40EC3}" dt="2023-01-18T06:49:04.331" v="24"/>
        <pc:sldMkLst>
          <pc:docMk/>
          <pc:sldMk cId="3788111665" sldId="258"/>
        </pc:sldMkLst>
        <pc:spChg chg="del">
          <ac:chgData name="Alfred Smith" userId="3c60a3631c0db8ad" providerId="LiveId" clId="{D6BF0E80-A1C8-4D48-9F64-A49724B40EC3}" dt="2023-01-18T06:42:08.713" v="13" actId="478"/>
          <ac:spMkLst>
            <pc:docMk/>
            <pc:sldMk cId="3788111665" sldId="258"/>
            <ac:spMk id="2" creationId="{EB036177-8F43-C7C1-BAA6-9326F863BB12}"/>
          </ac:spMkLst>
        </pc:spChg>
        <pc:spChg chg="add mod">
          <ac:chgData name="Alfred Smith" userId="3c60a3631c0db8ad" providerId="LiveId" clId="{D6BF0E80-A1C8-4D48-9F64-A49724B40EC3}" dt="2023-01-18T06:41:59.343" v="12"/>
          <ac:spMkLst>
            <pc:docMk/>
            <pc:sldMk cId="3788111665" sldId="258"/>
            <ac:spMk id="4" creationId="{48141802-B7B1-BD31-92AD-A4A5CD19CC8E}"/>
          </ac:spMkLst>
        </pc:spChg>
      </pc:sldChg>
      <pc:sldChg chg="addSp delSp modSp mod modTransition modAnim">
        <pc:chgData name="Alfred Smith" userId="3c60a3631c0db8ad" providerId="LiveId" clId="{D6BF0E80-A1C8-4D48-9F64-A49724B40EC3}" dt="2023-01-18T06:50:08.018" v="36"/>
        <pc:sldMkLst>
          <pc:docMk/>
          <pc:sldMk cId="454763615" sldId="259"/>
        </pc:sldMkLst>
        <pc:spChg chg="add del mod">
          <ac:chgData name="Alfred Smith" userId="3c60a3631c0db8ad" providerId="LiveId" clId="{D6BF0E80-A1C8-4D48-9F64-A49724B40EC3}" dt="2023-01-18T06:49:57.031" v="35"/>
          <ac:spMkLst>
            <pc:docMk/>
            <pc:sldMk cId="454763615" sldId="259"/>
            <ac:spMk id="2" creationId="{0C8A83C5-B7DB-A877-3998-BA01C025798F}"/>
          </ac:spMkLst>
        </pc:spChg>
        <pc:spChg chg="del">
          <ac:chgData name="Alfred Smith" userId="3c60a3631c0db8ad" providerId="LiveId" clId="{D6BF0E80-A1C8-4D48-9F64-A49724B40EC3}" dt="2023-01-18T06:49:34.323" v="33" actId="478"/>
          <ac:spMkLst>
            <pc:docMk/>
            <pc:sldMk cId="454763615" sldId="259"/>
            <ac:spMk id="3" creationId="{A58184BD-88F1-BA02-40C1-D8403D0EEC0D}"/>
          </ac:spMkLst>
        </pc:spChg>
        <pc:spChg chg="add mod">
          <ac:chgData name="Alfred Smith" userId="3c60a3631c0db8ad" providerId="LiveId" clId="{D6BF0E80-A1C8-4D48-9F64-A49724B40EC3}" dt="2023-01-18T06:50:08.018" v="36"/>
          <ac:spMkLst>
            <pc:docMk/>
            <pc:sldMk cId="454763615" sldId="259"/>
            <ac:spMk id="5" creationId="{AE2846DB-EF57-E8A1-A4C0-F8AB056AF839}"/>
          </ac:spMkLst>
        </pc:spChg>
        <pc:picChg chg="del">
          <ac:chgData name="Alfred Smith" userId="3c60a3631c0db8ad" providerId="LiveId" clId="{D6BF0E80-A1C8-4D48-9F64-A49724B40EC3}" dt="2023-01-18T06:49:04.331" v="24"/>
          <ac:picMkLst>
            <pc:docMk/>
            <pc:sldMk cId="454763615" sldId="259"/>
            <ac:picMk id="11" creationId="{00DAD595-1914-C504-E911-EDF07F5516B0}"/>
          </ac:picMkLst>
        </pc:picChg>
      </pc:sldChg>
      <pc:sldChg chg="modSp mod modTransition">
        <pc:chgData name="Alfred Smith" userId="3c60a3631c0db8ad" providerId="LiveId" clId="{D6BF0E80-A1C8-4D48-9F64-A49724B40EC3}" dt="2023-01-18T06:49:04.331" v="24"/>
        <pc:sldMkLst>
          <pc:docMk/>
          <pc:sldMk cId="4120481681" sldId="270"/>
        </pc:sldMkLst>
        <pc:spChg chg="mod">
          <ac:chgData name="Alfred Smith" userId="3c60a3631c0db8ad" providerId="LiveId" clId="{D6BF0E80-A1C8-4D48-9F64-A49724B40EC3}" dt="2023-01-18T06:41:46.820" v="11" actId="1076"/>
          <ac:spMkLst>
            <pc:docMk/>
            <pc:sldMk cId="4120481681" sldId="270"/>
            <ac:spMk id="3" creationId="{19B51F0E-517C-2473-2CCE-7131B4AE522D}"/>
          </ac:spMkLst>
        </pc:spChg>
        <pc:picChg chg="mod">
          <ac:chgData name="Alfred Smith" userId="3c60a3631c0db8ad" providerId="LiveId" clId="{D6BF0E80-A1C8-4D48-9F64-A49724B40EC3}" dt="2023-01-18T06:41:37.256" v="10" actId="1076"/>
          <ac:picMkLst>
            <pc:docMk/>
            <pc:sldMk cId="4120481681" sldId="270"/>
            <ac:picMk id="2" creationId="{A2FB2783-F074-8EDF-6281-5A0A4DB057AF}"/>
          </ac:picMkLst>
        </pc:picChg>
      </pc:sldChg>
      <pc:sldChg chg="addSp delSp modSp mod modTransition modAnim">
        <pc:chgData name="Alfred Smith" userId="3c60a3631c0db8ad" providerId="LiveId" clId="{D6BF0E80-A1C8-4D48-9F64-A49724B40EC3}" dt="2023-01-18T06:50:10.474" v="37"/>
        <pc:sldMkLst>
          <pc:docMk/>
          <pc:sldMk cId="1317633586" sldId="296"/>
        </pc:sldMkLst>
        <pc:spChg chg="add mod">
          <ac:chgData name="Alfred Smith" userId="3c60a3631c0db8ad" providerId="LiveId" clId="{D6BF0E80-A1C8-4D48-9F64-A49724B40EC3}" dt="2023-01-18T06:50:10.474" v="37"/>
          <ac:spMkLst>
            <pc:docMk/>
            <pc:sldMk cId="1317633586" sldId="296"/>
            <ac:spMk id="2" creationId="{77D3D125-2250-8BFD-0259-A76A44FA0F4E}"/>
          </ac:spMkLst>
        </pc:spChg>
        <pc:spChg chg="del">
          <ac:chgData name="Alfred Smith" userId="3c60a3631c0db8ad" providerId="LiveId" clId="{D6BF0E80-A1C8-4D48-9F64-A49724B40EC3}" dt="2023-01-18T06:49:32.707" v="32" actId="478"/>
          <ac:spMkLst>
            <pc:docMk/>
            <pc:sldMk cId="1317633586" sldId="296"/>
            <ac:spMk id="3" creationId="{A58184BD-88F1-BA02-40C1-D8403D0EEC0D}"/>
          </ac:spMkLst>
        </pc:spChg>
        <pc:picChg chg="del">
          <ac:chgData name="Alfred Smith" userId="3c60a3631c0db8ad" providerId="LiveId" clId="{D6BF0E80-A1C8-4D48-9F64-A49724B40EC3}" dt="2023-01-18T06:49:04.331" v="24"/>
          <ac:picMkLst>
            <pc:docMk/>
            <pc:sldMk cId="1317633586" sldId="296"/>
            <ac:picMk id="8" creationId="{D848C4C4-0AA9-C4FF-9831-3FB3FA012C62}"/>
          </ac:picMkLst>
        </pc:picChg>
      </pc:sldChg>
      <pc:sldChg chg="modSp mod modTransition">
        <pc:chgData name="Alfred Smith" userId="3c60a3631c0db8ad" providerId="LiveId" clId="{D6BF0E80-A1C8-4D48-9F64-A49724B40EC3}" dt="2023-01-18T06:49:04.331" v="24"/>
        <pc:sldMkLst>
          <pc:docMk/>
          <pc:sldMk cId="3175028710" sldId="297"/>
        </pc:sldMkLst>
        <pc:spChg chg="mod">
          <ac:chgData name="Alfred Smith" userId="3c60a3631c0db8ad" providerId="LiveId" clId="{D6BF0E80-A1C8-4D48-9F64-A49724B40EC3}" dt="2023-01-18T06:46:51.296" v="14"/>
          <ac:spMkLst>
            <pc:docMk/>
            <pc:sldMk cId="3175028710" sldId="297"/>
            <ac:spMk id="2" creationId="{0B5A9A37-760F-A1C6-4B95-D12B2E47DB5C}"/>
          </ac:spMkLst>
        </pc:spChg>
      </pc:sldChg>
      <pc:sldChg chg="addSp delSp modSp mod modTransition modAnim">
        <pc:chgData name="Alfred Smith" userId="3c60a3631c0db8ad" providerId="LiveId" clId="{D6BF0E80-A1C8-4D48-9F64-A49724B40EC3}" dt="2023-01-18T06:50:12.838" v="38"/>
        <pc:sldMkLst>
          <pc:docMk/>
          <pc:sldMk cId="952571524" sldId="298"/>
        </pc:sldMkLst>
        <pc:spChg chg="add mod">
          <ac:chgData name="Alfred Smith" userId="3c60a3631c0db8ad" providerId="LiveId" clId="{D6BF0E80-A1C8-4D48-9F64-A49724B40EC3}" dt="2023-01-18T06:50:12.838" v="38"/>
          <ac:spMkLst>
            <pc:docMk/>
            <pc:sldMk cId="952571524" sldId="298"/>
            <ac:spMk id="2" creationId="{92E3A323-6C5D-59D0-7678-6C822574C0C8}"/>
          </ac:spMkLst>
        </pc:spChg>
        <pc:spChg chg="del">
          <ac:chgData name="Alfred Smith" userId="3c60a3631c0db8ad" providerId="LiveId" clId="{D6BF0E80-A1C8-4D48-9F64-A49724B40EC3}" dt="2023-01-18T06:49:30.944" v="31" actId="478"/>
          <ac:spMkLst>
            <pc:docMk/>
            <pc:sldMk cId="952571524" sldId="298"/>
            <ac:spMk id="3" creationId="{A58184BD-88F1-BA02-40C1-D8403D0EEC0D}"/>
          </ac:spMkLst>
        </pc:spChg>
        <pc:picChg chg="del">
          <ac:chgData name="Alfred Smith" userId="3c60a3631c0db8ad" providerId="LiveId" clId="{D6BF0E80-A1C8-4D48-9F64-A49724B40EC3}" dt="2023-01-18T06:49:04.331" v="24"/>
          <ac:picMkLst>
            <pc:docMk/>
            <pc:sldMk cId="952571524" sldId="298"/>
            <ac:picMk id="54" creationId="{C643E601-A51B-D701-84B5-73774BDD0D3F}"/>
          </ac:picMkLst>
        </pc:picChg>
      </pc:sldChg>
      <pc:sldChg chg="modSp mod modTransition">
        <pc:chgData name="Alfred Smith" userId="3c60a3631c0db8ad" providerId="LiveId" clId="{D6BF0E80-A1C8-4D48-9F64-A49724B40EC3}" dt="2023-01-18T06:49:04.331" v="24"/>
        <pc:sldMkLst>
          <pc:docMk/>
          <pc:sldMk cId="3929429927" sldId="299"/>
        </pc:sldMkLst>
        <pc:spChg chg="mod">
          <ac:chgData name="Alfred Smith" userId="3c60a3631c0db8ad" providerId="LiveId" clId="{D6BF0E80-A1C8-4D48-9F64-A49724B40EC3}" dt="2023-01-18T06:46:55.377" v="15"/>
          <ac:spMkLst>
            <pc:docMk/>
            <pc:sldMk cId="3929429927" sldId="299"/>
            <ac:spMk id="2" creationId="{2D52C38F-7E4B-7608-85D9-05C2444D665B}"/>
          </ac:spMkLst>
        </pc:spChg>
      </pc:sldChg>
      <pc:sldChg chg="addSp delSp modSp mod modTransition modAnim">
        <pc:chgData name="Alfred Smith" userId="3c60a3631c0db8ad" providerId="LiveId" clId="{D6BF0E80-A1C8-4D48-9F64-A49724B40EC3}" dt="2023-01-18T06:50:14.505" v="39"/>
        <pc:sldMkLst>
          <pc:docMk/>
          <pc:sldMk cId="1324825859" sldId="300"/>
        </pc:sldMkLst>
        <pc:spChg chg="add mod">
          <ac:chgData name="Alfred Smith" userId="3c60a3631c0db8ad" providerId="LiveId" clId="{D6BF0E80-A1C8-4D48-9F64-A49724B40EC3}" dt="2023-01-18T06:50:14.505" v="39"/>
          <ac:spMkLst>
            <pc:docMk/>
            <pc:sldMk cId="1324825859" sldId="300"/>
            <ac:spMk id="2" creationId="{921B3DD6-5986-8E14-AE3B-C9D6F399D36E}"/>
          </ac:spMkLst>
        </pc:spChg>
        <pc:spChg chg="del">
          <ac:chgData name="Alfred Smith" userId="3c60a3631c0db8ad" providerId="LiveId" clId="{D6BF0E80-A1C8-4D48-9F64-A49724B40EC3}" dt="2023-01-18T06:49:29.201" v="30" actId="478"/>
          <ac:spMkLst>
            <pc:docMk/>
            <pc:sldMk cId="1324825859" sldId="300"/>
            <ac:spMk id="3" creationId="{A58184BD-88F1-BA02-40C1-D8403D0EEC0D}"/>
          </ac:spMkLst>
        </pc:spChg>
        <pc:picChg chg="del">
          <ac:chgData name="Alfred Smith" userId="3c60a3631c0db8ad" providerId="LiveId" clId="{D6BF0E80-A1C8-4D48-9F64-A49724B40EC3}" dt="2023-01-18T06:49:04.331" v="24"/>
          <ac:picMkLst>
            <pc:docMk/>
            <pc:sldMk cId="1324825859" sldId="300"/>
            <ac:picMk id="8" creationId="{61A853A3-63FA-60DC-7EC6-7902258F0797}"/>
          </ac:picMkLst>
        </pc:picChg>
      </pc:sldChg>
      <pc:sldChg chg="modSp mod modTransition">
        <pc:chgData name="Alfred Smith" userId="3c60a3631c0db8ad" providerId="LiveId" clId="{D6BF0E80-A1C8-4D48-9F64-A49724B40EC3}" dt="2023-01-18T06:49:04.331" v="24"/>
        <pc:sldMkLst>
          <pc:docMk/>
          <pc:sldMk cId="875200599" sldId="301"/>
        </pc:sldMkLst>
        <pc:spChg chg="mod">
          <ac:chgData name="Alfred Smith" userId="3c60a3631c0db8ad" providerId="LiveId" clId="{D6BF0E80-A1C8-4D48-9F64-A49724B40EC3}" dt="2023-01-18T06:46:59.525" v="16"/>
          <ac:spMkLst>
            <pc:docMk/>
            <pc:sldMk cId="875200599" sldId="301"/>
            <ac:spMk id="2" creationId="{3FD9B2C5-5564-3387-2BD0-66A1403866E7}"/>
          </ac:spMkLst>
        </pc:spChg>
      </pc:sldChg>
      <pc:sldChg chg="addSp delSp modSp mod modTransition modAnim">
        <pc:chgData name="Alfred Smith" userId="3c60a3631c0db8ad" providerId="LiveId" clId="{D6BF0E80-A1C8-4D48-9F64-A49724B40EC3}" dt="2023-01-18T06:50:16.119" v="40"/>
        <pc:sldMkLst>
          <pc:docMk/>
          <pc:sldMk cId="4013044916" sldId="302"/>
        </pc:sldMkLst>
        <pc:spChg chg="add mod">
          <ac:chgData name="Alfred Smith" userId="3c60a3631c0db8ad" providerId="LiveId" clId="{D6BF0E80-A1C8-4D48-9F64-A49724B40EC3}" dt="2023-01-18T06:50:16.119" v="40"/>
          <ac:spMkLst>
            <pc:docMk/>
            <pc:sldMk cId="4013044916" sldId="302"/>
            <ac:spMk id="2" creationId="{47A8E7A2-AF6B-790A-6D42-01B923A96E42}"/>
          </ac:spMkLst>
        </pc:spChg>
        <pc:spChg chg="del">
          <ac:chgData name="Alfred Smith" userId="3c60a3631c0db8ad" providerId="LiveId" clId="{D6BF0E80-A1C8-4D48-9F64-A49724B40EC3}" dt="2023-01-18T06:49:25.870" v="29" actId="478"/>
          <ac:spMkLst>
            <pc:docMk/>
            <pc:sldMk cId="4013044916" sldId="302"/>
            <ac:spMk id="3" creationId="{A58184BD-88F1-BA02-40C1-D8403D0EEC0D}"/>
          </ac:spMkLst>
        </pc:spChg>
        <pc:picChg chg="del">
          <ac:chgData name="Alfred Smith" userId="3c60a3631c0db8ad" providerId="LiveId" clId="{D6BF0E80-A1C8-4D48-9F64-A49724B40EC3}" dt="2023-01-18T06:49:04.331" v="24"/>
          <ac:picMkLst>
            <pc:docMk/>
            <pc:sldMk cId="4013044916" sldId="302"/>
            <ac:picMk id="18" creationId="{DAE17901-FCC7-DEF0-EE72-63EDF0B559A4}"/>
          </ac:picMkLst>
        </pc:picChg>
      </pc:sldChg>
      <pc:sldChg chg="modSp mod modTransition">
        <pc:chgData name="Alfred Smith" userId="3c60a3631c0db8ad" providerId="LiveId" clId="{D6BF0E80-A1C8-4D48-9F64-A49724B40EC3}" dt="2023-01-18T06:49:04.331" v="24"/>
        <pc:sldMkLst>
          <pc:docMk/>
          <pc:sldMk cId="4210320659" sldId="303"/>
        </pc:sldMkLst>
        <pc:spChg chg="mod">
          <ac:chgData name="Alfred Smith" userId="3c60a3631c0db8ad" providerId="LiveId" clId="{D6BF0E80-A1C8-4D48-9F64-A49724B40EC3}" dt="2023-01-18T06:47:03.365" v="17"/>
          <ac:spMkLst>
            <pc:docMk/>
            <pc:sldMk cId="4210320659" sldId="303"/>
            <ac:spMk id="2" creationId="{9AC12A04-B37A-73D9-222A-0E58208FDE22}"/>
          </ac:spMkLst>
        </pc:spChg>
      </pc:sldChg>
      <pc:sldChg chg="addSp delSp modSp mod modTransition modAnim">
        <pc:chgData name="Alfred Smith" userId="3c60a3631c0db8ad" providerId="LiveId" clId="{D6BF0E80-A1C8-4D48-9F64-A49724B40EC3}" dt="2023-01-18T06:50:17.919" v="41"/>
        <pc:sldMkLst>
          <pc:docMk/>
          <pc:sldMk cId="32975543" sldId="304"/>
        </pc:sldMkLst>
        <pc:spChg chg="add mod">
          <ac:chgData name="Alfred Smith" userId="3c60a3631c0db8ad" providerId="LiveId" clId="{D6BF0E80-A1C8-4D48-9F64-A49724B40EC3}" dt="2023-01-18T06:50:17.919" v="41"/>
          <ac:spMkLst>
            <pc:docMk/>
            <pc:sldMk cId="32975543" sldId="304"/>
            <ac:spMk id="2" creationId="{EC700179-6C8D-B49A-C7AE-AA1B31D151C7}"/>
          </ac:spMkLst>
        </pc:spChg>
        <pc:spChg chg="del">
          <ac:chgData name="Alfred Smith" userId="3c60a3631c0db8ad" providerId="LiveId" clId="{D6BF0E80-A1C8-4D48-9F64-A49724B40EC3}" dt="2023-01-18T06:49:22.982" v="28" actId="478"/>
          <ac:spMkLst>
            <pc:docMk/>
            <pc:sldMk cId="32975543" sldId="304"/>
            <ac:spMk id="3" creationId="{A58184BD-88F1-BA02-40C1-D8403D0EEC0D}"/>
          </ac:spMkLst>
        </pc:spChg>
        <pc:picChg chg="del">
          <ac:chgData name="Alfred Smith" userId="3c60a3631c0db8ad" providerId="LiveId" clId="{D6BF0E80-A1C8-4D48-9F64-A49724B40EC3}" dt="2023-01-18T06:49:04.331" v="24"/>
          <ac:picMkLst>
            <pc:docMk/>
            <pc:sldMk cId="32975543" sldId="304"/>
            <ac:picMk id="15" creationId="{76B9DE45-8164-7AFA-C6F1-06A8333F5C3C}"/>
          </ac:picMkLst>
        </pc:picChg>
      </pc:sldChg>
      <pc:sldChg chg="modSp mod modTransition">
        <pc:chgData name="Alfred Smith" userId="3c60a3631c0db8ad" providerId="LiveId" clId="{D6BF0E80-A1C8-4D48-9F64-A49724B40EC3}" dt="2023-01-18T06:49:04.331" v="24"/>
        <pc:sldMkLst>
          <pc:docMk/>
          <pc:sldMk cId="4146705754" sldId="305"/>
        </pc:sldMkLst>
        <pc:spChg chg="mod">
          <ac:chgData name="Alfred Smith" userId="3c60a3631c0db8ad" providerId="LiveId" clId="{D6BF0E80-A1C8-4D48-9F64-A49724B40EC3}" dt="2023-01-18T06:47:07.221" v="18"/>
          <ac:spMkLst>
            <pc:docMk/>
            <pc:sldMk cId="4146705754" sldId="305"/>
            <ac:spMk id="2" creationId="{F5205DDA-0A0F-DB0E-EE88-8DECC971E815}"/>
          </ac:spMkLst>
        </pc:spChg>
      </pc:sldChg>
      <pc:sldChg chg="addSp delSp modSp mod modTransition modAnim">
        <pc:chgData name="Alfred Smith" userId="3c60a3631c0db8ad" providerId="LiveId" clId="{D6BF0E80-A1C8-4D48-9F64-A49724B40EC3}" dt="2023-01-18T06:50:20.001" v="42"/>
        <pc:sldMkLst>
          <pc:docMk/>
          <pc:sldMk cId="4168078952" sldId="306"/>
        </pc:sldMkLst>
        <pc:spChg chg="add mod">
          <ac:chgData name="Alfred Smith" userId="3c60a3631c0db8ad" providerId="LiveId" clId="{D6BF0E80-A1C8-4D48-9F64-A49724B40EC3}" dt="2023-01-18T06:50:20.001" v="42"/>
          <ac:spMkLst>
            <pc:docMk/>
            <pc:sldMk cId="4168078952" sldId="306"/>
            <ac:spMk id="2" creationId="{83AC1C6D-BD75-EC17-02C5-88BBA9E13FFD}"/>
          </ac:spMkLst>
        </pc:spChg>
        <pc:spChg chg="del">
          <ac:chgData name="Alfred Smith" userId="3c60a3631c0db8ad" providerId="LiveId" clId="{D6BF0E80-A1C8-4D48-9F64-A49724B40EC3}" dt="2023-01-18T06:49:20.787" v="27" actId="478"/>
          <ac:spMkLst>
            <pc:docMk/>
            <pc:sldMk cId="4168078952" sldId="306"/>
            <ac:spMk id="3" creationId="{A58184BD-88F1-BA02-40C1-D8403D0EEC0D}"/>
          </ac:spMkLst>
        </pc:spChg>
        <pc:picChg chg="del">
          <ac:chgData name="Alfred Smith" userId="3c60a3631c0db8ad" providerId="LiveId" clId="{D6BF0E80-A1C8-4D48-9F64-A49724B40EC3}" dt="2023-01-18T06:49:04.331" v="24"/>
          <ac:picMkLst>
            <pc:docMk/>
            <pc:sldMk cId="4168078952" sldId="306"/>
            <ac:picMk id="16" creationId="{BC6EDBDD-E4DB-9FD5-5CDF-8D8AB4C90770}"/>
          </ac:picMkLst>
        </pc:picChg>
      </pc:sldChg>
      <pc:sldChg chg="modSp mod modTransition">
        <pc:chgData name="Alfred Smith" userId="3c60a3631c0db8ad" providerId="LiveId" clId="{D6BF0E80-A1C8-4D48-9F64-A49724B40EC3}" dt="2023-01-18T06:49:04.331" v="24"/>
        <pc:sldMkLst>
          <pc:docMk/>
          <pc:sldMk cId="1267909420" sldId="307"/>
        </pc:sldMkLst>
        <pc:spChg chg="mod">
          <ac:chgData name="Alfred Smith" userId="3c60a3631c0db8ad" providerId="LiveId" clId="{D6BF0E80-A1C8-4D48-9F64-A49724B40EC3}" dt="2023-01-18T06:47:10.410" v="19"/>
          <ac:spMkLst>
            <pc:docMk/>
            <pc:sldMk cId="1267909420" sldId="307"/>
            <ac:spMk id="2" creationId="{65431618-4ABE-C789-2E7E-F8F688084D50}"/>
          </ac:spMkLst>
        </pc:spChg>
      </pc:sldChg>
      <pc:sldChg chg="addSp delSp modSp mod modTransition modAnim">
        <pc:chgData name="Alfred Smith" userId="3c60a3631c0db8ad" providerId="LiveId" clId="{D6BF0E80-A1C8-4D48-9F64-A49724B40EC3}" dt="2023-01-18T06:50:22.652" v="43"/>
        <pc:sldMkLst>
          <pc:docMk/>
          <pc:sldMk cId="2992783911" sldId="308"/>
        </pc:sldMkLst>
        <pc:spChg chg="add mod">
          <ac:chgData name="Alfred Smith" userId="3c60a3631c0db8ad" providerId="LiveId" clId="{D6BF0E80-A1C8-4D48-9F64-A49724B40EC3}" dt="2023-01-18T06:50:22.652" v="43"/>
          <ac:spMkLst>
            <pc:docMk/>
            <pc:sldMk cId="2992783911" sldId="308"/>
            <ac:spMk id="2" creationId="{5C173675-9F53-F97D-4AEB-F7B73CA3D629}"/>
          </ac:spMkLst>
        </pc:spChg>
        <pc:spChg chg="del">
          <ac:chgData name="Alfred Smith" userId="3c60a3631c0db8ad" providerId="LiveId" clId="{D6BF0E80-A1C8-4D48-9F64-A49724B40EC3}" dt="2023-01-18T06:49:19.064" v="26" actId="478"/>
          <ac:spMkLst>
            <pc:docMk/>
            <pc:sldMk cId="2992783911" sldId="308"/>
            <ac:spMk id="3" creationId="{A58184BD-88F1-BA02-40C1-D8403D0EEC0D}"/>
          </ac:spMkLst>
        </pc:spChg>
        <pc:picChg chg="del">
          <ac:chgData name="Alfred Smith" userId="3c60a3631c0db8ad" providerId="LiveId" clId="{D6BF0E80-A1C8-4D48-9F64-A49724B40EC3}" dt="2023-01-18T06:49:04.331" v="24"/>
          <ac:picMkLst>
            <pc:docMk/>
            <pc:sldMk cId="2992783911" sldId="308"/>
            <ac:picMk id="17" creationId="{BFC0F7C4-DE59-A7A9-AF79-C6BF5B012C88}"/>
          </ac:picMkLst>
        </pc:picChg>
      </pc:sldChg>
      <pc:sldChg chg="modSp mod modTransition">
        <pc:chgData name="Alfred Smith" userId="3c60a3631c0db8ad" providerId="LiveId" clId="{D6BF0E80-A1C8-4D48-9F64-A49724B40EC3}" dt="2023-01-18T06:49:04.331" v="24"/>
        <pc:sldMkLst>
          <pc:docMk/>
          <pc:sldMk cId="1361792376" sldId="309"/>
        </pc:sldMkLst>
        <pc:spChg chg="mod">
          <ac:chgData name="Alfred Smith" userId="3c60a3631c0db8ad" providerId="LiveId" clId="{D6BF0E80-A1C8-4D48-9F64-A49724B40EC3}" dt="2023-01-18T06:47:13.613" v="20"/>
          <ac:spMkLst>
            <pc:docMk/>
            <pc:sldMk cId="1361792376" sldId="309"/>
            <ac:spMk id="2" creationId="{F483240F-ABE6-7CA1-1C9B-A71502FFBA1A}"/>
          </ac:spMkLst>
        </pc:spChg>
      </pc:sldChg>
      <pc:sldChg chg="addSp delSp modSp mod modTransition modAnim">
        <pc:chgData name="Alfred Smith" userId="3c60a3631c0db8ad" providerId="LiveId" clId="{D6BF0E80-A1C8-4D48-9F64-A49724B40EC3}" dt="2023-01-18T06:50:25.441" v="44"/>
        <pc:sldMkLst>
          <pc:docMk/>
          <pc:sldMk cId="1529727113" sldId="310"/>
        </pc:sldMkLst>
        <pc:spChg chg="add mod">
          <ac:chgData name="Alfred Smith" userId="3c60a3631c0db8ad" providerId="LiveId" clId="{D6BF0E80-A1C8-4D48-9F64-A49724B40EC3}" dt="2023-01-18T06:50:25.441" v="44"/>
          <ac:spMkLst>
            <pc:docMk/>
            <pc:sldMk cId="1529727113" sldId="310"/>
            <ac:spMk id="2" creationId="{72259F62-30D1-F9CF-1EF1-97BF247577B6}"/>
          </ac:spMkLst>
        </pc:spChg>
        <pc:spChg chg="del">
          <ac:chgData name="Alfred Smith" userId="3c60a3631c0db8ad" providerId="LiveId" clId="{D6BF0E80-A1C8-4D48-9F64-A49724B40EC3}" dt="2023-01-18T06:49:17.427" v="25" actId="478"/>
          <ac:spMkLst>
            <pc:docMk/>
            <pc:sldMk cId="1529727113" sldId="310"/>
            <ac:spMk id="3" creationId="{A58184BD-88F1-BA02-40C1-D8403D0EEC0D}"/>
          </ac:spMkLst>
        </pc:spChg>
        <pc:picChg chg="del">
          <ac:chgData name="Alfred Smith" userId="3c60a3631c0db8ad" providerId="LiveId" clId="{D6BF0E80-A1C8-4D48-9F64-A49724B40EC3}" dt="2023-01-18T06:49:04.331" v="24"/>
          <ac:picMkLst>
            <pc:docMk/>
            <pc:sldMk cId="1529727113" sldId="310"/>
            <ac:picMk id="27" creationId="{2D731B9A-814E-1438-8773-9289464CBCBF}"/>
          </ac:picMkLst>
        </pc:picChg>
      </pc:sldChg>
      <pc:sldChg chg="modSp mod modTransition">
        <pc:chgData name="Alfred Smith" userId="3c60a3631c0db8ad" providerId="LiveId" clId="{D6BF0E80-A1C8-4D48-9F64-A49724B40EC3}" dt="2023-01-18T06:49:04.331" v="24"/>
        <pc:sldMkLst>
          <pc:docMk/>
          <pc:sldMk cId="4243786559" sldId="311"/>
        </pc:sldMkLst>
        <pc:spChg chg="mod">
          <ac:chgData name="Alfred Smith" userId="3c60a3631c0db8ad" providerId="LiveId" clId="{D6BF0E80-A1C8-4D48-9F64-A49724B40EC3}" dt="2023-01-18T06:47:56.778" v="23" actId="20577"/>
          <ac:spMkLst>
            <pc:docMk/>
            <pc:sldMk cId="4243786559" sldId="311"/>
            <ac:spMk id="3" creationId="{4E72B802-FEF4-6788-6E21-2AEEBB581094}"/>
          </ac:spMkLst>
        </pc:spChg>
      </pc:sldChg>
    </pc:docChg>
  </pc:docChgLst>
  <pc:docChgLst>
    <pc:chgData name="Alfred Smith" userId="3c60a3631c0db8ad" providerId="LiveId" clId="{7CEBC34C-3BA2-4283-AC0B-760665B1ED1A}"/>
    <pc:docChg chg="modSld">
      <pc:chgData name="Alfred Smith" userId="3c60a3631c0db8ad" providerId="LiveId" clId="{7CEBC34C-3BA2-4283-AC0B-760665B1ED1A}" dt="2023-01-25T14:56:36.415" v="0"/>
      <pc:docMkLst>
        <pc:docMk/>
      </pc:docMkLst>
      <pc:sldChg chg="modSp mod">
        <pc:chgData name="Alfred Smith" userId="3c60a3631c0db8ad" providerId="LiveId" clId="{7CEBC34C-3BA2-4283-AC0B-760665B1ED1A}" dt="2023-01-25T14:56:36.415" v="0"/>
        <pc:sldMkLst>
          <pc:docMk/>
          <pc:sldMk cId="1499918570" sldId="257"/>
        </pc:sldMkLst>
        <pc:spChg chg="mod">
          <ac:chgData name="Alfred Smith" userId="3c60a3631c0db8ad" providerId="LiveId" clId="{7CEBC34C-3BA2-4283-AC0B-760665B1ED1A}" dt="2023-01-25T14:56:36.415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45 </a:t>
            </a:r>
            <a:r>
              <a:rPr lang="en-IN" sz="1200" b="1" i="0" u="none" strike="noStrike" baseline="0" dirty="0">
                <a:latin typeface="TimesNewRomanPS-BoldMT"/>
              </a:rPr>
              <a:t>Empty Tomb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Empty Tomb - Matt 28:1-8, 11-15; Mark 16:1-11; Luke 24:1-11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Mary Magdalene meets Jesus - John 20:1-18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Road to Emmaus - Luke 24:13-35 (Right Bottom)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Jesus &amp; Disciples - Matt 28:16-20; </a:t>
            </a:r>
            <a:r>
              <a:rPr lang="en-IN" sz="1200" b="0" i="0" u="none" strike="noStrike" baseline="0" dirty="0" err="1">
                <a:latin typeface="TimesNewRomanPSMT"/>
              </a:rPr>
              <a:t>Mrk</a:t>
            </a:r>
            <a:r>
              <a:rPr lang="en-IN" sz="1200" b="0" i="0" u="none" strike="noStrike" baseline="0" dirty="0">
                <a:latin typeface="TimesNewRomanPSMT"/>
              </a:rPr>
              <a:t> 16:14-19; Luke 24:36-49; John 20:24-31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Sea of Galilee - John 21:1-25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45-5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</a:t>
            </a:r>
            <a:r>
              <a:rPr lang="en-US" sz="2800" dirty="0"/>
              <a:t>-</a:t>
            </a:r>
            <a:r>
              <a:rPr lang="en-US" sz="2800"/>
              <a:t>ShareAlike</a:t>
            </a:r>
            <a:r>
              <a:rPr lang="en-US"/>
              <a:t>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1B6F3-9C2A-AFFF-2A66-71E7DA8A5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9663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D9B2C5-5564-3387-2BD0-66A1403866E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200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27Then he said to Thomas,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“Reach here your finger, and see my hands. Reach here your hand, and put it into my side. Don’t be unbelieving, but believing.”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A8E7A2-AF6B-790A-6D42-01B923A96E42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3044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99634D-F7C1-5F89-703B-45EAFA114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94779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C12A04-B37A-73D9-222A-0E58208FDE2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320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28Thomas answered him, “My Lord and my God!”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700179-6C8D-B49A-C7AE-AA1B31D151C7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975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A24397-5A16-2B95-9A63-3E3DCFA32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630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205DDA-0A0F-DB0E-EE88-8DECC971E815}"/>
              </a:ext>
            </a:extLst>
          </p:cNvPr>
          <p:cNvSpPr txBox="1"/>
          <p:nvPr/>
        </p:nvSpPr>
        <p:spPr>
          <a:xfrm>
            <a:off x="2531343" y="26871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705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29Jesus said to him,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“Because you have seen me,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you have believed. Blessed are those who have not seen and have believed.”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AC1C6D-BD75-EC17-02C5-88BBA9E13FFD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68078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62F66A-6772-FC7C-A914-74DF0ED14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451"/>
            <a:ext cx="12192000" cy="7040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431618-4ABE-C789-2E7E-F8F688084D50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909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30Therefore Jesus did many other signs in the presence of his disciples, which are not written in this book;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173675-9F53-F97D-4AEB-F7B73CA3D629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92783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9DA87D-FB60-1198-DFBB-895A57F36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0833" y="1"/>
            <a:ext cx="1360283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83240F-ABE6-7CA1-1C9B-A71502FFBA1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792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31but these are written that you may believe that Jesus is the Christ, the Son of God, and that believing you may have life in his name.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259F62-30D1-F9CF-1EF1-97BF247577B6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9727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F2155-3125-22C7-7DE4-51FA10230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1"/>
            <a:ext cx="12192000" cy="68600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141802-B7B1-BD31-92AD-A4A5CD19CC8E}"/>
              </a:ext>
            </a:extLst>
          </p:cNvPr>
          <p:cNvSpPr txBox="1"/>
          <p:nvPr/>
        </p:nvSpPr>
        <p:spPr>
          <a:xfrm>
            <a:off x="0" y="-192505"/>
            <a:ext cx="6882064" cy="2582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Unbelieving Thomas-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John 20:24-31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2943C1-7DD2-AD9C-325C-57B97E2DC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72B802-FEF4-6788-6E21-2AEEBB58109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786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Unbelieving Thomas- John 20:24-31</a:t>
            </a:r>
            <a:endParaRPr lang="en-IN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2846DB-EF57-E8A1-A4C0-F8AB056AF839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B2783-F074-8EDF-6281-5A0A4DB05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1"/>
            <a:ext cx="12192000" cy="68600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B51F0E-517C-2473-2CCE-7131B4AE522D}"/>
              </a:ext>
            </a:extLst>
          </p:cNvPr>
          <p:cNvSpPr txBox="1"/>
          <p:nvPr/>
        </p:nvSpPr>
        <p:spPr>
          <a:xfrm>
            <a:off x="0" y="-192505"/>
            <a:ext cx="6882064" cy="2582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Unbelieving Thomas-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John 20:24-31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John 20: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24But Thomas, one of the twelve, called Didymus, wasn’t with them when Jesus came.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D3D125-2250-8BFD-0259-A76A44FA0F4E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17633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C3DA8F-02B2-4F95-7BAA-ACABFD935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3"/>
            <a:ext cx="12192000" cy="6856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5A9A37-760F-A1C6-4B95-D12B2E47DB5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028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 25The other disciples therefore said to him, “We have seen the Lord!”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But he said to them, “Unless I see in his hands the print of the nails, put my finger into the print of the nails, and put my hand into his side, I will not believe.”</a:t>
            </a:r>
          </a:p>
          <a:p>
            <a:endParaRPr lang="en-US" sz="4000" dirty="0">
              <a:solidFill>
                <a:srgbClr val="121212"/>
              </a:solidFill>
              <a:latin typeface="Arial" panose="020B0604020202020204" pitchFamily="34" charset="0"/>
            </a:endParaRPr>
          </a:p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E3A323-6C5D-59D0-7678-6C822574C0C8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52571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E108C8-2429-CE52-792E-F327B32D5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09411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52C38F-7E4B-7608-85D9-05C2444D665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John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20:25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429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26After eight days, again his disciples were inside and Thomas was with them. Jesus came, the doors being locked, and stood in the middle, and said,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“Peace be to you.”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 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1B3DD6-5986-8E14-AE3B-C9D6F399D36E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24825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418</Words>
  <Application>Microsoft Office PowerPoint</Application>
  <PresentationFormat>Widescreen</PresentationFormat>
  <Paragraphs>44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45-5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</cp:revision>
  <dcterms:created xsi:type="dcterms:W3CDTF">2022-09-30T06:26:14Z</dcterms:created>
  <dcterms:modified xsi:type="dcterms:W3CDTF">2023-01-25T14:56:37Z</dcterms:modified>
</cp:coreProperties>
</file>