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6" r:id="rId29"/>
    <p:sldId id="285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45BF9-ABF3-4E32-8AB8-09CD9EC93117}" v="16" dt="2023-01-18T07:04:27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51" autoAdjust="0"/>
  </p:normalViewPr>
  <p:slideViewPr>
    <p:cSldViewPr snapToGrid="0">
      <p:cViewPr varScale="1">
        <p:scale>
          <a:sx n="48" d="100"/>
          <a:sy n="48" d="100"/>
        </p:scale>
        <p:origin x="67" y="7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8645BF9-ABF3-4E32-8AB8-09CD9EC93117}"/>
    <pc:docChg chg="custSel modSld">
      <pc:chgData name="Alfred Smith" userId="3c60a3631c0db8ad" providerId="LiveId" clId="{B8645BF9-ABF3-4E32-8AB8-09CD9EC93117}" dt="2023-01-18T07:04:27.387" v="48"/>
      <pc:docMkLst>
        <pc:docMk/>
      </pc:docMkLst>
      <pc:sldChg chg="delSp modTransition modAnim">
        <pc:chgData name="Alfred Smith" userId="3c60a3631c0db8ad" providerId="LiveId" clId="{B8645BF9-ABF3-4E32-8AB8-09CD9EC93117}" dt="2023-01-18T07:01:53.118" v="21"/>
        <pc:sldMkLst>
          <pc:docMk/>
          <pc:sldMk cId="1499918570" sldId="257"/>
        </pc:sldMkLst>
        <pc:picChg chg="del">
          <ac:chgData name="Alfred Smith" userId="3c60a3631c0db8ad" providerId="LiveId" clId="{B8645BF9-ABF3-4E32-8AB8-09CD9EC93117}" dt="2023-01-18T07:01:53.118" v="21"/>
          <ac:picMkLst>
            <pc:docMk/>
            <pc:sldMk cId="1499918570" sldId="257"/>
            <ac:picMk id="7" creationId="{92C84C29-0665-E34B-2183-FBD8E12CD648}"/>
          </ac:picMkLst>
        </pc:pic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3788111665" sldId="258"/>
        </pc:sldMkLst>
        <pc:spChg chg="mod">
          <ac:chgData name="Alfred Smith" userId="3c60a3631c0db8ad" providerId="LiveId" clId="{B8645BF9-ABF3-4E32-8AB8-09CD9EC93117}" dt="2023-01-18T06:59:59.261" v="4" actId="5793"/>
          <ac:spMkLst>
            <pc:docMk/>
            <pc:sldMk cId="3788111665" sldId="258"/>
            <ac:spMk id="2" creationId="{21C0456A-1F4A-9B92-CE55-4D5561ECA56B}"/>
          </ac:spMkLst>
        </pc:spChg>
      </pc:sldChg>
      <pc:sldChg chg="addSp delSp modSp mod modTransition modAnim">
        <pc:chgData name="Alfred Smith" userId="3c60a3631c0db8ad" providerId="LiveId" clId="{B8645BF9-ABF3-4E32-8AB8-09CD9EC93117}" dt="2023-01-18T07:04:27.387" v="48"/>
        <pc:sldMkLst>
          <pc:docMk/>
          <pc:sldMk cId="454763615" sldId="259"/>
        </pc:sldMkLst>
        <pc:spChg chg="add mod">
          <ac:chgData name="Alfred Smith" userId="3c60a3631c0db8ad" providerId="LiveId" clId="{B8645BF9-ABF3-4E32-8AB8-09CD9EC93117}" dt="2023-01-18T07:04:27.387" v="48"/>
          <ac:spMkLst>
            <pc:docMk/>
            <pc:sldMk cId="454763615" sldId="259"/>
            <ac:spMk id="2" creationId="{488FD6AA-740F-8D38-BD4D-AEDD9E971860}"/>
          </ac:spMkLst>
        </pc:spChg>
        <pc:spChg chg="del">
          <ac:chgData name="Alfred Smith" userId="3c60a3631c0db8ad" providerId="LiveId" clId="{B8645BF9-ABF3-4E32-8AB8-09CD9EC93117}" dt="2023-01-18T07:04:26.103" v="47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454763615" sldId="259"/>
            <ac:picMk id="14" creationId="{C65E5C4B-D088-C701-F444-A84919D947B2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21.752" v="46"/>
        <pc:sldMkLst>
          <pc:docMk/>
          <pc:sldMk cId="2346136586" sldId="260"/>
        </pc:sldMkLst>
        <pc:spChg chg="add mod">
          <ac:chgData name="Alfred Smith" userId="3c60a3631c0db8ad" providerId="LiveId" clId="{B8645BF9-ABF3-4E32-8AB8-09CD9EC93117}" dt="2023-01-18T07:04:21.752" v="46"/>
          <ac:spMkLst>
            <pc:docMk/>
            <pc:sldMk cId="2346136586" sldId="260"/>
            <ac:spMk id="2" creationId="{43395438-B965-64AE-3B39-D3004FC38040}"/>
          </ac:spMkLst>
        </pc:spChg>
        <pc:spChg chg="del">
          <ac:chgData name="Alfred Smith" userId="3c60a3631c0db8ad" providerId="LiveId" clId="{B8645BF9-ABF3-4E32-8AB8-09CD9EC93117}" dt="2023-01-18T07:01:44.600" v="20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2346136586" sldId="260"/>
            <ac:picMk id="6" creationId="{488BF8EB-8EE0-EB42-3AF5-73397FDBCC40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19.193" v="45"/>
        <pc:sldMkLst>
          <pc:docMk/>
          <pc:sldMk cId="4037329247" sldId="261"/>
        </pc:sldMkLst>
        <pc:spChg chg="add mod">
          <ac:chgData name="Alfred Smith" userId="3c60a3631c0db8ad" providerId="LiveId" clId="{B8645BF9-ABF3-4E32-8AB8-09CD9EC93117}" dt="2023-01-18T07:04:19.193" v="45"/>
          <ac:spMkLst>
            <pc:docMk/>
            <pc:sldMk cId="4037329247" sldId="261"/>
            <ac:spMk id="2" creationId="{35CEF5A3-ADA8-EFA2-A89F-7420E5E3C362}"/>
          </ac:spMkLst>
        </pc:spChg>
        <pc:spChg chg="del">
          <ac:chgData name="Alfred Smith" userId="3c60a3631c0db8ad" providerId="LiveId" clId="{B8645BF9-ABF3-4E32-8AB8-09CD9EC93117}" dt="2023-01-18T07:01:58.350" v="22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4037329247" sldId="261"/>
            <ac:picMk id="28" creationId="{EF373EDA-074E-A5CF-E603-CE065AED1A23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16.463" v="44"/>
        <pc:sldMkLst>
          <pc:docMk/>
          <pc:sldMk cId="1909638311" sldId="262"/>
        </pc:sldMkLst>
        <pc:spChg chg="add mod">
          <ac:chgData name="Alfred Smith" userId="3c60a3631c0db8ad" providerId="LiveId" clId="{B8645BF9-ABF3-4E32-8AB8-09CD9EC93117}" dt="2023-01-18T07:04:16.463" v="44"/>
          <ac:spMkLst>
            <pc:docMk/>
            <pc:sldMk cId="1909638311" sldId="262"/>
            <ac:spMk id="2" creationId="{57D1D454-126B-2924-85CF-238CB230ABE5}"/>
          </ac:spMkLst>
        </pc:spChg>
        <pc:spChg chg="del">
          <ac:chgData name="Alfred Smith" userId="3c60a3631c0db8ad" providerId="LiveId" clId="{B8645BF9-ABF3-4E32-8AB8-09CD9EC93117}" dt="2023-01-18T07:02:00.619" v="23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1909638311" sldId="262"/>
            <ac:picMk id="10" creationId="{FC816755-B697-2097-C44A-00375740A14C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13.496" v="43"/>
        <pc:sldMkLst>
          <pc:docMk/>
          <pc:sldMk cId="641208035" sldId="263"/>
        </pc:sldMkLst>
        <pc:spChg chg="add mod">
          <ac:chgData name="Alfred Smith" userId="3c60a3631c0db8ad" providerId="LiveId" clId="{B8645BF9-ABF3-4E32-8AB8-09CD9EC93117}" dt="2023-01-18T07:04:13.496" v="43"/>
          <ac:spMkLst>
            <pc:docMk/>
            <pc:sldMk cId="641208035" sldId="263"/>
            <ac:spMk id="2" creationId="{6278FA85-44E5-4C0C-DE4D-70C27F6F4CE7}"/>
          </ac:spMkLst>
        </pc:spChg>
        <pc:spChg chg="del">
          <ac:chgData name="Alfred Smith" userId="3c60a3631c0db8ad" providerId="LiveId" clId="{B8645BF9-ABF3-4E32-8AB8-09CD9EC93117}" dt="2023-01-18T07:02:02.426" v="24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641208035" sldId="263"/>
            <ac:picMk id="6" creationId="{F1EB69FA-97FF-0FD8-3F9F-4F6683B7FC3C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10.775" v="42"/>
        <pc:sldMkLst>
          <pc:docMk/>
          <pc:sldMk cId="4044745628" sldId="264"/>
        </pc:sldMkLst>
        <pc:spChg chg="add mod">
          <ac:chgData name="Alfred Smith" userId="3c60a3631c0db8ad" providerId="LiveId" clId="{B8645BF9-ABF3-4E32-8AB8-09CD9EC93117}" dt="2023-01-18T07:04:10.775" v="42"/>
          <ac:spMkLst>
            <pc:docMk/>
            <pc:sldMk cId="4044745628" sldId="264"/>
            <ac:spMk id="2" creationId="{458138A9-09AB-BACB-7425-F585B2967B0B}"/>
          </ac:spMkLst>
        </pc:spChg>
        <pc:spChg chg="del">
          <ac:chgData name="Alfred Smith" userId="3c60a3631c0db8ad" providerId="LiveId" clId="{B8645BF9-ABF3-4E32-8AB8-09CD9EC93117}" dt="2023-01-18T07:02:04.045" v="25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4044745628" sldId="264"/>
            <ac:picMk id="20" creationId="{01DC3952-8B85-3D66-8A0E-E70F822115A8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08.911" v="41"/>
        <pc:sldMkLst>
          <pc:docMk/>
          <pc:sldMk cId="978260341" sldId="265"/>
        </pc:sldMkLst>
        <pc:spChg chg="add mod">
          <ac:chgData name="Alfred Smith" userId="3c60a3631c0db8ad" providerId="LiveId" clId="{B8645BF9-ABF3-4E32-8AB8-09CD9EC93117}" dt="2023-01-18T07:04:08.911" v="41"/>
          <ac:spMkLst>
            <pc:docMk/>
            <pc:sldMk cId="978260341" sldId="265"/>
            <ac:spMk id="2" creationId="{77709307-E895-6061-88FC-403F6C738D65}"/>
          </ac:spMkLst>
        </pc:spChg>
        <pc:spChg chg="del">
          <ac:chgData name="Alfred Smith" userId="3c60a3631c0db8ad" providerId="LiveId" clId="{B8645BF9-ABF3-4E32-8AB8-09CD9EC93117}" dt="2023-01-18T07:02:05.620" v="26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978260341" sldId="265"/>
            <ac:picMk id="18" creationId="{577B16D2-A98F-36D1-6CE9-0244D186DA07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07.206" v="40"/>
        <pc:sldMkLst>
          <pc:docMk/>
          <pc:sldMk cId="3575870363" sldId="266"/>
        </pc:sldMkLst>
        <pc:spChg chg="add mod">
          <ac:chgData name="Alfred Smith" userId="3c60a3631c0db8ad" providerId="LiveId" clId="{B8645BF9-ABF3-4E32-8AB8-09CD9EC93117}" dt="2023-01-18T07:04:07.206" v="40"/>
          <ac:spMkLst>
            <pc:docMk/>
            <pc:sldMk cId="3575870363" sldId="266"/>
            <ac:spMk id="2" creationId="{7A13D821-46C3-49E1-6892-231A312AD019}"/>
          </ac:spMkLst>
        </pc:spChg>
        <pc:spChg chg="del">
          <ac:chgData name="Alfred Smith" userId="3c60a3631c0db8ad" providerId="LiveId" clId="{B8645BF9-ABF3-4E32-8AB8-09CD9EC93117}" dt="2023-01-18T07:02:09.125" v="27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3575870363" sldId="266"/>
            <ac:picMk id="15" creationId="{00D89B6D-FD73-63F3-D6F3-58CFC5E6DFDC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05.248" v="39"/>
        <pc:sldMkLst>
          <pc:docMk/>
          <pc:sldMk cId="4017137865" sldId="267"/>
        </pc:sldMkLst>
        <pc:spChg chg="add mod">
          <ac:chgData name="Alfred Smith" userId="3c60a3631c0db8ad" providerId="LiveId" clId="{B8645BF9-ABF3-4E32-8AB8-09CD9EC93117}" dt="2023-01-18T07:04:05.248" v="39"/>
          <ac:spMkLst>
            <pc:docMk/>
            <pc:sldMk cId="4017137865" sldId="267"/>
            <ac:spMk id="2" creationId="{F786CB43-4A54-E7EB-934C-D117D33E279D}"/>
          </ac:spMkLst>
        </pc:spChg>
        <pc:spChg chg="del">
          <ac:chgData name="Alfred Smith" userId="3c60a3631c0db8ad" providerId="LiveId" clId="{B8645BF9-ABF3-4E32-8AB8-09CD9EC93117}" dt="2023-01-18T07:02:10.684" v="28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4017137865" sldId="267"/>
            <ac:picMk id="15" creationId="{C5D5FD93-7E5C-93E7-60EB-38D4B08DD549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03.396" v="38"/>
        <pc:sldMkLst>
          <pc:docMk/>
          <pc:sldMk cId="3137811553" sldId="268"/>
        </pc:sldMkLst>
        <pc:spChg chg="add mod">
          <ac:chgData name="Alfred Smith" userId="3c60a3631c0db8ad" providerId="LiveId" clId="{B8645BF9-ABF3-4E32-8AB8-09CD9EC93117}" dt="2023-01-18T07:04:03.396" v="38"/>
          <ac:spMkLst>
            <pc:docMk/>
            <pc:sldMk cId="3137811553" sldId="268"/>
            <ac:spMk id="2" creationId="{66316534-95F6-1295-CD13-9ECCF5BA53FA}"/>
          </ac:spMkLst>
        </pc:spChg>
        <pc:spChg chg="del">
          <ac:chgData name="Alfred Smith" userId="3c60a3631c0db8ad" providerId="LiveId" clId="{B8645BF9-ABF3-4E32-8AB8-09CD9EC93117}" dt="2023-01-18T07:02:12.089" v="29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3137811553" sldId="268"/>
            <ac:picMk id="10" creationId="{A3F0193D-7704-E928-F1C0-4B18DC9AD2BD}"/>
          </ac:picMkLst>
        </pc:picChg>
      </pc:sldChg>
      <pc:sldChg chg="addSp delSp modSp mod modTransition modAnim">
        <pc:chgData name="Alfred Smith" userId="3c60a3631c0db8ad" providerId="LiveId" clId="{B8645BF9-ABF3-4E32-8AB8-09CD9EC93117}" dt="2023-01-18T07:04:00.928" v="37"/>
        <pc:sldMkLst>
          <pc:docMk/>
          <pc:sldMk cId="100491716" sldId="269"/>
        </pc:sldMkLst>
        <pc:spChg chg="add mod">
          <ac:chgData name="Alfred Smith" userId="3c60a3631c0db8ad" providerId="LiveId" clId="{B8645BF9-ABF3-4E32-8AB8-09CD9EC93117}" dt="2023-01-18T07:04:00.928" v="37"/>
          <ac:spMkLst>
            <pc:docMk/>
            <pc:sldMk cId="100491716" sldId="269"/>
            <ac:spMk id="2" creationId="{3114A2F6-B608-BEDA-6108-8658F0323B5C}"/>
          </ac:spMkLst>
        </pc:spChg>
        <pc:spChg chg="del">
          <ac:chgData name="Alfred Smith" userId="3c60a3631c0db8ad" providerId="LiveId" clId="{B8645BF9-ABF3-4E32-8AB8-09CD9EC93117}" dt="2023-01-18T07:02:13.783" v="30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100491716" sldId="269"/>
            <ac:picMk id="6" creationId="{8E726386-9F44-96B3-E1FE-57DD62481209}"/>
          </ac:picMkLst>
        </pc:picChg>
      </pc:sldChg>
      <pc:sldChg chg="addSp delSp modSp mod modTransition">
        <pc:chgData name="Alfred Smith" userId="3c60a3631c0db8ad" providerId="LiveId" clId="{B8645BF9-ABF3-4E32-8AB8-09CD9EC93117}" dt="2023-01-18T07:01:53.118" v="21"/>
        <pc:sldMkLst>
          <pc:docMk/>
          <pc:sldMk cId="4120481681" sldId="270"/>
        </pc:sldMkLst>
        <pc:spChg chg="del">
          <ac:chgData name="Alfred Smith" userId="3c60a3631c0db8ad" providerId="LiveId" clId="{B8645BF9-ABF3-4E32-8AB8-09CD9EC93117}" dt="2023-01-18T07:00:11.612" v="5" actId="478"/>
          <ac:spMkLst>
            <pc:docMk/>
            <pc:sldMk cId="4120481681" sldId="270"/>
            <ac:spMk id="3" creationId="{404BD26E-CCC3-F7A4-AFCF-8A0B45FFFF36}"/>
          </ac:spMkLst>
        </pc:spChg>
        <pc:spChg chg="add mod">
          <ac:chgData name="Alfred Smith" userId="3c60a3631c0db8ad" providerId="LiveId" clId="{B8645BF9-ABF3-4E32-8AB8-09CD9EC93117}" dt="2023-01-18T07:00:12.463" v="6"/>
          <ac:spMkLst>
            <pc:docMk/>
            <pc:sldMk cId="4120481681" sldId="270"/>
            <ac:spMk id="4" creationId="{BED2FAB9-701C-E2DC-5954-D190C9BDFA06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939110669" sldId="271"/>
        </pc:sldMkLst>
        <pc:spChg chg="mod">
          <ac:chgData name="Alfred Smith" userId="3c60a3631c0db8ad" providerId="LiveId" clId="{B8645BF9-ABF3-4E32-8AB8-09CD9EC93117}" dt="2023-01-18T07:00:27.635" v="7"/>
          <ac:spMkLst>
            <pc:docMk/>
            <pc:sldMk cId="939110669" sldId="271"/>
            <ac:spMk id="2" creationId="{EA981E75-F180-9306-7CA3-324C18AA364D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4024569785" sldId="272"/>
        </pc:sldMkLst>
        <pc:spChg chg="mod">
          <ac:chgData name="Alfred Smith" userId="3c60a3631c0db8ad" providerId="LiveId" clId="{B8645BF9-ABF3-4E32-8AB8-09CD9EC93117}" dt="2023-01-18T07:00:31.379" v="8"/>
          <ac:spMkLst>
            <pc:docMk/>
            <pc:sldMk cId="4024569785" sldId="272"/>
            <ac:spMk id="2" creationId="{8A81D923-380E-0547-10BC-6B679D4A8310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487179600" sldId="273"/>
        </pc:sldMkLst>
        <pc:spChg chg="mod">
          <ac:chgData name="Alfred Smith" userId="3c60a3631c0db8ad" providerId="LiveId" clId="{B8645BF9-ABF3-4E32-8AB8-09CD9EC93117}" dt="2023-01-18T07:00:34.882" v="9"/>
          <ac:spMkLst>
            <pc:docMk/>
            <pc:sldMk cId="487179600" sldId="273"/>
            <ac:spMk id="2" creationId="{4DCB41A5-01B2-9369-9AA2-D9BA0CD1279C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2168401200" sldId="274"/>
        </pc:sldMkLst>
        <pc:spChg chg="mod">
          <ac:chgData name="Alfred Smith" userId="3c60a3631c0db8ad" providerId="LiveId" clId="{B8645BF9-ABF3-4E32-8AB8-09CD9EC93117}" dt="2023-01-18T07:00:38.736" v="10"/>
          <ac:spMkLst>
            <pc:docMk/>
            <pc:sldMk cId="2168401200" sldId="274"/>
            <ac:spMk id="2" creationId="{5DC00AF3-8387-DE44-AAEE-19B5CAF14822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2996969115" sldId="275"/>
        </pc:sldMkLst>
        <pc:spChg chg="mod">
          <ac:chgData name="Alfred Smith" userId="3c60a3631c0db8ad" providerId="LiveId" clId="{B8645BF9-ABF3-4E32-8AB8-09CD9EC93117}" dt="2023-01-18T07:00:41.882" v="11"/>
          <ac:spMkLst>
            <pc:docMk/>
            <pc:sldMk cId="2996969115" sldId="275"/>
            <ac:spMk id="2" creationId="{EC3FD77F-C3B0-F2DE-BE81-4459B618F389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2390376940" sldId="276"/>
        </pc:sldMkLst>
        <pc:spChg chg="mod">
          <ac:chgData name="Alfred Smith" userId="3c60a3631c0db8ad" providerId="LiveId" clId="{B8645BF9-ABF3-4E32-8AB8-09CD9EC93117}" dt="2023-01-18T07:00:44.948" v="12"/>
          <ac:spMkLst>
            <pc:docMk/>
            <pc:sldMk cId="2390376940" sldId="276"/>
            <ac:spMk id="2" creationId="{51798758-4EF3-D0C6-F332-8EAE8EC1CBE9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4265919077" sldId="277"/>
        </pc:sldMkLst>
        <pc:spChg chg="mod">
          <ac:chgData name="Alfred Smith" userId="3c60a3631c0db8ad" providerId="LiveId" clId="{B8645BF9-ABF3-4E32-8AB8-09CD9EC93117}" dt="2023-01-18T07:00:48.031" v="13"/>
          <ac:spMkLst>
            <pc:docMk/>
            <pc:sldMk cId="4265919077" sldId="277"/>
            <ac:spMk id="2" creationId="{69E8A2FE-39F0-852F-F28F-0F1E0F13E94D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210266664" sldId="278"/>
        </pc:sldMkLst>
        <pc:spChg chg="mod">
          <ac:chgData name="Alfred Smith" userId="3c60a3631c0db8ad" providerId="LiveId" clId="{B8645BF9-ABF3-4E32-8AB8-09CD9EC93117}" dt="2023-01-18T07:00:55.194" v="14"/>
          <ac:spMkLst>
            <pc:docMk/>
            <pc:sldMk cId="210266664" sldId="278"/>
            <ac:spMk id="2" creationId="{138225A9-B7A7-0C51-ECC3-5F22FD793FDC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888433145" sldId="279"/>
        </pc:sldMkLst>
        <pc:spChg chg="mod">
          <ac:chgData name="Alfred Smith" userId="3c60a3631c0db8ad" providerId="LiveId" clId="{B8645BF9-ABF3-4E32-8AB8-09CD9EC93117}" dt="2023-01-18T07:00:59.341" v="15"/>
          <ac:spMkLst>
            <pc:docMk/>
            <pc:sldMk cId="888433145" sldId="279"/>
            <ac:spMk id="2" creationId="{ACE053E3-DCF3-A124-60F6-1B571C23140E}"/>
          </ac:spMkLst>
        </pc:sp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791300187" sldId="280"/>
        </pc:sldMkLst>
        <pc:spChg chg="mod">
          <ac:chgData name="Alfred Smith" userId="3c60a3631c0db8ad" providerId="LiveId" clId="{B8645BF9-ABF3-4E32-8AB8-09CD9EC93117}" dt="2023-01-18T07:01:02.866" v="16"/>
          <ac:spMkLst>
            <pc:docMk/>
            <pc:sldMk cId="791300187" sldId="280"/>
            <ac:spMk id="2" creationId="{7E1CEF69-C717-C205-94D9-0BD89B2000E5}"/>
          </ac:spMkLst>
        </pc:spChg>
      </pc:sldChg>
      <pc:sldChg chg="addSp delSp modSp mod modTransition modAnim">
        <pc:chgData name="Alfred Smith" userId="3c60a3631c0db8ad" providerId="LiveId" clId="{B8645BF9-ABF3-4E32-8AB8-09CD9EC93117}" dt="2023-01-18T07:03:58.803" v="36"/>
        <pc:sldMkLst>
          <pc:docMk/>
          <pc:sldMk cId="1922139011" sldId="281"/>
        </pc:sldMkLst>
        <pc:spChg chg="add mod">
          <ac:chgData name="Alfred Smith" userId="3c60a3631c0db8ad" providerId="LiveId" clId="{B8645BF9-ABF3-4E32-8AB8-09CD9EC93117}" dt="2023-01-18T07:03:58.803" v="36"/>
          <ac:spMkLst>
            <pc:docMk/>
            <pc:sldMk cId="1922139011" sldId="281"/>
            <ac:spMk id="2" creationId="{9022FBA0-0FB3-DA3C-C457-7E026294C661}"/>
          </ac:spMkLst>
        </pc:spChg>
        <pc:spChg chg="del">
          <ac:chgData name="Alfred Smith" userId="3c60a3631c0db8ad" providerId="LiveId" clId="{B8645BF9-ABF3-4E32-8AB8-09CD9EC93117}" dt="2023-01-18T07:02:15.384" v="31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1922139011" sldId="281"/>
            <ac:picMk id="10" creationId="{65085579-22D3-6E4E-7149-5942AA3A170D}"/>
          </ac:picMkLst>
        </pc:pic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1126511635" sldId="282"/>
        </pc:sldMkLst>
        <pc:spChg chg="mod">
          <ac:chgData name="Alfred Smith" userId="3c60a3631c0db8ad" providerId="LiveId" clId="{B8645BF9-ABF3-4E32-8AB8-09CD9EC93117}" dt="2023-01-18T07:01:07.629" v="17"/>
          <ac:spMkLst>
            <pc:docMk/>
            <pc:sldMk cId="1126511635" sldId="282"/>
            <ac:spMk id="2" creationId="{9BBD0C64-6018-CDB5-FE0D-2FE8221D810D}"/>
          </ac:spMkLst>
        </pc:spChg>
      </pc:sldChg>
      <pc:sldChg chg="addSp delSp modSp mod modTransition modAnim">
        <pc:chgData name="Alfred Smith" userId="3c60a3631c0db8ad" providerId="LiveId" clId="{B8645BF9-ABF3-4E32-8AB8-09CD9EC93117}" dt="2023-01-18T07:03:56.808" v="35"/>
        <pc:sldMkLst>
          <pc:docMk/>
          <pc:sldMk cId="3166251957" sldId="283"/>
        </pc:sldMkLst>
        <pc:spChg chg="add mod">
          <ac:chgData name="Alfred Smith" userId="3c60a3631c0db8ad" providerId="LiveId" clId="{B8645BF9-ABF3-4E32-8AB8-09CD9EC93117}" dt="2023-01-18T07:03:56.808" v="35"/>
          <ac:spMkLst>
            <pc:docMk/>
            <pc:sldMk cId="3166251957" sldId="283"/>
            <ac:spMk id="2" creationId="{BA5DF083-887B-2869-A4AE-91C147205043}"/>
          </ac:spMkLst>
        </pc:spChg>
        <pc:spChg chg="del">
          <ac:chgData name="Alfred Smith" userId="3c60a3631c0db8ad" providerId="LiveId" clId="{B8645BF9-ABF3-4E32-8AB8-09CD9EC93117}" dt="2023-01-18T07:02:16.984" v="32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3166251957" sldId="283"/>
            <ac:picMk id="6" creationId="{6A92BEA7-2C9E-C3DF-DBDC-FCA866AF0C2E}"/>
          </ac:picMkLst>
        </pc:pic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3922583308" sldId="284"/>
        </pc:sldMkLst>
        <pc:spChg chg="mod">
          <ac:chgData name="Alfred Smith" userId="3c60a3631c0db8ad" providerId="LiveId" clId="{B8645BF9-ABF3-4E32-8AB8-09CD9EC93117}" dt="2023-01-18T07:01:15.697" v="19"/>
          <ac:spMkLst>
            <pc:docMk/>
            <pc:sldMk cId="3922583308" sldId="284"/>
            <ac:spMk id="3" creationId="{78F8DDF0-4187-57D5-4FE1-E3CCFCC8B003}"/>
          </ac:spMkLst>
        </pc:spChg>
      </pc:sldChg>
      <pc:sldChg chg="addSp delSp modSp mod modTransition modAnim">
        <pc:chgData name="Alfred Smith" userId="3c60a3631c0db8ad" providerId="LiveId" clId="{B8645BF9-ABF3-4E32-8AB8-09CD9EC93117}" dt="2023-01-18T07:03:54.157" v="34"/>
        <pc:sldMkLst>
          <pc:docMk/>
          <pc:sldMk cId="2948451516" sldId="285"/>
        </pc:sldMkLst>
        <pc:spChg chg="add mod">
          <ac:chgData name="Alfred Smith" userId="3c60a3631c0db8ad" providerId="LiveId" clId="{B8645BF9-ABF3-4E32-8AB8-09CD9EC93117}" dt="2023-01-18T07:03:54.157" v="34"/>
          <ac:spMkLst>
            <pc:docMk/>
            <pc:sldMk cId="2948451516" sldId="285"/>
            <ac:spMk id="2" creationId="{1FE26F2E-8B0F-054C-F0ED-93CA9623104A}"/>
          </ac:spMkLst>
        </pc:spChg>
        <pc:spChg chg="del">
          <ac:chgData name="Alfred Smith" userId="3c60a3631c0db8ad" providerId="LiveId" clId="{B8645BF9-ABF3-4E32-8AB8-09CD9EC93117}" dt="2023-01-18T07:02:18.769" v="33" actId="478"/>
          <ac:spMkLst>
            <pc:docMk/>
            <pc:sldMk cId="2948451516" sldId="285"/>
            <ac:spMk id="3" creationId="{A58184BD-88F1-BA02-40C1-D8403D0EEC0D}"/>
          </ac:spMkLst>
        </pc:spChg>
        <pc:picChg chg="del">
          <ac:chgData name="Alfred Smith" userId="3c60a3631c0db8ad" providerId="LiveId" clId="{B8645BF9-ABF3-4E32-8AB8-09CD9EC93117}" dt="2023-01-18T07:01:53.118" v="21"/>
          <ac:picMkLst>
            <pc:docMk/>
            <pc:sldMk cId="2948451516" sldId="285"/>
            <ac:picMk id="6" creationId="{DF286E5F-61D2-E527-B7A9-A07238A8D708}"/>
          </ac:picMkLst>
        </pc:picChg>
      </pc:sldChg>
      <pc:sldChg chg="modSp mod modTransition">
        <pc:chgData name="Alfred Smith" userId="3c60a3631c0db8ad" providerId="LiveId" clId="{B8645BF9-ABF3-4E32-8AB8-09CD9EC93117}" dt="2023-01-18T07:01:53.118" v="21"/>
        <pc:sldMkLst>
          <pc:docMk/>
          <pc:sldMk cId="1186232860" sldId="286"/>
        </pc:sldMkLst>
        <pc:spChg chg="mod">
          <ac:chgData name="Alfred Smith" userId="3c60a3631c0db8ad" providerId="LiveId" clId="{B8645BF9-ABF3-4E32-8AB8-09CD9EC93117}" dt="2023-01-18T07:01:11.799" v="18"/>
          <ac:spMkLst>
            <pc:docMk/>
            <pc:sldMk cId="1186232860" sldId="286"/>
            <ac:spMk id="2" creationId="{AE93155E-9B28-3D90-1495-A6C518B950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45 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18-01-2023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This work is licensed under a Creative Commons Attribution 4.0 International License.</a:t>
            </a:r>
          </a:p>
          <a:p>
            <a:r>
              <a:rPr lang="en-US" sz="1600" dirty="0"/>
              <a:t>Please add this statement to all the videos you create.</a:t>
            </a:r>
          </a:p>
          <a:p>
            <a:r>
              <a:rPr lang="en-US" sz="1600" dirty="0"/>
              <a:t>English Bible quotes are from the World English Bible US, which is in the public domain.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153CF-2DD8-E342-3BE5-0FF1B2226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CB41A5-01B2-9369-9AA2-D9BA0CD1279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4But when day had already come, Jesus stood on the beach; yet the disciples didn’t know that it was Jesus.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8FA85-44E5-4C0C-DE4D-70C27F6F4CE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1D5CC-5BAE-4EC4-2FEA-3D7DB478F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C00AF3-8387-DE44-AAEE-19B5CAF148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800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5Jesus therefore said to them, 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“Children, have you anything to eat?”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They answered him, “No.”</a:t>
            </a:r>
          </a:p>
          <a:p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138A9-09AB-BACB-7425-F585B2967B0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FFBBD-7640-B279-DCC8-5A6C60A7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759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FD77F-C3B0-F2DE-BE81-4459B618F38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6He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“Cast the net on the right side of the boat, and you will find some.”</a:t>
            </a:r>
            <a:endParaRPr lang="en-US" sz="4000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They cast it therefore, and now they weren’t able to draw it in for the multitude of fish.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09307-E895-6061-88FC-403F6C738D6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500C0-230A-1C74-F3A9-B70D4726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798758-4EF3-D0C6-F332-8EAE8EC1CBE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7That disciple therefore whom Jesus loved said to Peter, “It’s the Lord!”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So when Simon Peter heard that it was the Lord, he wrapped his coat around himself (for he was naked), and threw himself into the sea.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3D821-46C3-49E1-6892-231A312AD01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E48C4-B79C-65E8-7B88-62AF77434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E8A2FE-39F0-852F-F28F-0F1E0F13E94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8But the other disciples came in the little boat (for they were not far from the land, but about two hundred cubits away), dragging the net full of fish. </a:t>
            </a:r>
            <a:r>
              <a:rPr lang="en-US" sz="4400" b="0" i="0" u="none" strike="noStrike" baseline="0" dirty="0">
                <a:solidFill>
                  <a:srgbClr val="292F33"/>
                </a:solidFill>
                <a:latin typeface="Verdana" panose="020B0604030504040204" pitchFamily="34" charset="0"/>
              </a:rPr>
              <a:t>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6CB43-4A54-E7EB-934C-D117D33E279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FF125-104C-BEE6-3187-598A50DCB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1361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C0456A-1F4A-9B92-CE55-4D5561ECA56B}"/>
              </a:ext>
            </a:extLst>
          </p:cNvPr>
          <p:cNvSpPr txBox="1"/>
          <p:nvPr/>
        </p:nvSpPr>
        <p:spPr>
          <a:xfrm>
            <a:off x="1161535" y="0"/>
            <a:ext cx="7784758" cy="41151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Sea of Galilee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21:1-25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721A9-736B-F374-45A7-45F289D38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8225A9-B7A7-0C51-ECC3-5F22FD793FD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l" rtl="0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9So when they got out on the land, they saw a fire of coals there, with fish and bread laid on it. 10Jesus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“Bring some of the fish which you have just caught.”</a:t>
            </a:r>
            <a:endParaRPr lang="en-IN" sz="8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316534-95F6-1295-CD13-9ECCF5BA53F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26C0D-302A-F550-C131-475F2B13C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E053E3-DCF3-A124-60F6-1B571C23140E}"/>
              </a:ext>
            </a:extLst>
          </p:cNvPr>
          <p:cNvSpPr txBox="1"/>
          <p:nvPr/>
        </p:nvSpPr>
        <p:spPr>
          <a:xfrm>
            <a:off x="948112" y="582820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21:9,10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11Simon Peter went up, and drew the net to land, full of one hundred fifty-three great fish. Even though there were so many, the net wasn’t torn.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4A2F6-B608-BEDA-6108-8658F0323B5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12470-56FE-5FB6-71F1-D0165D93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761" y="1"/>
            <a:ext cx="144245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CEF69-C717-C205-94D9-0BD89B2000E5}"/>
              </a:ext>
            </a:extLst>
          </p:cNvPr>
          <p:cNvSpPr txBox="1"/>
          <p:nvPr/>
        </p:nvSpPr>
        <p:spPr>
          <a:xfrm>
            <a:off x="257507" y="5830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12Jesus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“Come and eat breakfast!”</a:t>
            </a:r>
            <a:endParaRPr lang="en-US" sz="4400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None of the disciples dared inquire of him, “Who are you?” knowing that it was the Lord.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2FBA0-0FB3-DA3C-C457-7E026294C66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D580C-88A9-5F3B-BCBF-7EA44592C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BD0C64-6018-CDB5-FE0D-2FE8221D810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13Then Jesus came and took the bread, gave it to them, and the fish likewise. </a:t>
            </a:r>
            <a:endParaRPr lang="en-IN" sz="9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DF083-887B-2869-A4AE-91C14720504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D580C-88A9-5F3B-BCBF-7EA44592C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1"/>
            <a:ext cx="17830780" cy="10027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93155E-9B28-3D90-1495-A6C518B9507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3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14This is now the third time that Jesus was revealed to his disciples after he had risen from the dead. </a:t>
            </a:r>
            <a:endParaRPr lang="en-IN" sz="11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26F2E-8B0F-054C-F0ED-93CA9623104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845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Sea of Galilee - John 21:1-25 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FD6AA-740F-8D38-BD4D-AEDD9E97186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7AC07-18C2-D70A-98F0-CF8112ADF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1361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8DDF0-4187-57D5-4FE1-E3CCFCC8B00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2833D-D0EC-35C8-D222-E5F54F7B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136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2FAB9-701C-E2DC-5954-D190C9BDFA06}"/>
              </a:ext>
            </a:extLst>
          </p:cNvPr>
          <p:cNvSpPr txBox="1"/>
          <p:nvPr/>
        </p:nvSpPr>
        <p:spPr>
          <a:xfrm>
            <a:off x="1161535" y="0"/>
            <a:ext cx="7784758" cy="41151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Sea of Galilee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21:1-25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/>
              <a:t> John 21: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1After these things, Jesus revealed himself again to the disciples at the sea of Tiberias. He revealed himself this way.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95438-B965-64AE-3B39-D3004FC3804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C35C2-44FA-BDFD-50DB-1A7D1DE6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981E75-F180-9306-7CA3-324C18AA364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2Simon Peter, Thomas called Didymus, Nathanael of Cana in Galilee, and the sons of Zebedee, and two others of his disciples were together.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EF5A3-ADA8-EFA2-A89F-7420E5E3C36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B548F-2C8D-E942-8694-E6B5BB10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1D923-380E-0547-10BC-6B679D4A831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3Simon Peter said to them, “I’m going fishing.”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They told him, “We are also coming with you.” They immediately went out and entered into the boat. That night, they caught nothing. </a:t>
            </a:r>
          </a:p>
          <a:p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D1D454-126B-2924-85CF-238CB230ABE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606</Words>
  <Application>Microsoft Office PowerPoint</Application>
  <PresentationFormat>Widescreen</PresentationFormat>
  <Paragraphs>61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Verdana</vt:lpstr>
      <vt:lpstr>Office Theme</vt:lpstr>
      <vt:lpstr>45-6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2023-01-18T07:04:30Z</dcterms:modified>
</cp:coreProperties>
</file>