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70" r:id="rId5"/>
    <p:sldId id="261" r:id="rId6"/>
    <p:sldId id="271" r:id="rId7"/>
    <p:sldId id="260"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83" r:id="rId22"/>
    <p:sldId id="284" r:id="rId23"/>
    <p:sldId id="285" r:id="rId24"/>
    <p:sldId id="286" r:id="rId25"/>
    <p:sldId id="287" r:id="rId26"/>
    <p:sldId id="28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D2ED7C-6F3D-48EF-8B71-B088BD073FFE}" v="15" dt="2023-08-03T04:50:28.1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35" autoAdjust="0"/>
    <p:restoredTop sz="90467" autoAdjust="0"/>
  </p:normalViewPr>
  <p:slideViewPr>
    <p:cSldViewPr snapToGrid="0">
      <p:cViewPr varScale="1">
        <p:scale>
          <a:sx n="62" d="100"/>
          <a:sy n="62" d="100"/>
        </p:scale>
        <p:origin x="82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A8D2ED7C-6F3D-48EF-8B71-B088BD073FFE}"/>
    <pc:docChg chg="undo redo custSel modSld">
      <pc:chgData name="Leonie Smith" userId="fed1330f33f5650e" providerId="LiveId" clId="{A8D2ED7C-6F3D-48EF-8B71-B088BD073FFE}" dt="2023-08-03T04:55:06.121" v="135"/>
      <pc:docMkLst>
        <pc:docMk/>
      </pc:docMkLst>
      <pc:sldChg chg="delSp modSp mod modTransition modAnim">
        <pc:chgData name="Leonie Smith" userId="fed1330f33f5650e" providerId="LiveId" clId="{A8D2ED7C-6F3D-48EF-8B71-B088BD073FFE}" dt="2023-08-03T04:55:06.121" v="135"/>
        <pc:sldMkLst>
          <pc:docMk/>
          <pc:sldMk cId="1499918570" sldId="257"/>
        </pc:sldMkLst>
        <pc:spChg chg="mod">
          <ac:chgData name="Leonie Smith" userId="fed1330f33f5650e" providerId="LiveId" clId="{A8D2ED7C-6F3D-48EF-8B71-B088BD073FFE}" dt="2023-08-03T04:55:06.121" v="135"/>
          <ac:spMkLst>
            <pc:docMk/>
            <pc:sldMk cId="1499918570" sldId="257"/>
            <ac:spMk id="3" creationId="{0228937D-0D81-2DA1-1C55-FD99B23FE1AE}"/>
          </ac:spMkLst>
        </pc:spChg>
        <pc:picChg chg="del">
          <ac:chgData name="Leonie Smith" userId="fed1330f33f5650e" providerId="LiveId" clId="{A8D2ED7C-6F3D-48EF-8B71-B088BD073FFE}" dt="2023-08-03T04:50:28.177" v="134"/>
          <ac:picMkLst>
            <pc:docMk/>
            <pc:sldMk cId="1499918570" sldId="257"/>
            <ac:picMk id="19" creationId="{2696B8D5-190C-A48F-6CD5-3D3C7C84C01A}"/>
          </ac:picMkLst>
        </pc:picChg>
      </pc:sldChg>
      <pc:sldChg chg="modSp mod modTransition">
        <pc:chgData name="Leonie Smith" userId="fed1330f33f5650e" providerId="LiveId" clId="{A8D2ED7C-6F3D-48EF-8B71-B088BD073FFE}" dt="2023-08-03T04:50:28.177" v="134"/>
        <pc:sldMkLst>
          <pc:docMk/>
          <pc:sldMk cId="3788111665" sldId="258"/>
        </pc:sldMkLst>
        <pc:spChg chg="mod">
          <ac:chgData name="Leonie Smith" userId="fed1330f33f5650e" providerId="LiveId" clId="{A8D2ED7C-6F3D-48EF-8B71-B088BD073FFE}" dt="2023-08-03T04:43:12.057" v="44" actId="14100"/>
          <ac:spMkLst>
            <pc:docMk/>
            <pc:sldMk cId="3788111665" sldId="258"/>
            <ac:spMk id="2" creationId="{88D1591B-0FFC-352C-322C-A48A353C488E}"/>
          </ac:spMkLst>
        </pc:spChg>
        <pc:picChg chg="mod">
          <ac:chgData name="Leonie Smith" userId="fed1330f33f5650e" providerId="LiveId" clId="{A8D2ED7C-6F3D-48EF-8B71-B088BD073FFE}" dt="2023-08-03T04:39:46.013" v="9" actId="1076"/>
          <ac:picMkLst>
            <pc:docMk/>
            <pc:sldMk cId="3788111665" sldId="258"/>
            <ac:picMk id="3" creationId="{9E2A8336-0D7C-6657-A5B4-25B2A7C6D4C9}"/>
          </ac:picMkLst>
        </pc:picChg>
      </pc:sldChg>
      <pc:sldChg chg="addSp delSp modSp mod modTransition modAnim">
        <pc:chgData name="Leonie Smith" userId="fed1330f33f5650e" providerId="LiveId" clId="{A8D2ED7C-6F3D-48EF-8B71-B088BD073FFE}" dt="2023-08-03T04:50:28.177" v="134"/>
        <pc:sldMkLst>
          <pc:docMk/>
          <pc:sldMk cId="454763615" sldId="259"/>
        </pc:sldMkLst>
        <pc:spChg chg="add mod">
          <ac:chgData name="Leonie Smith" userId="fed1330f33f5650e" providerId="LiveId" clId="{A8D2ED7C-6F3D-48EF-8B71-B088BD073FFE}" dt="2023-08-03T04:50:12.374" v="133" actId="1076"/>
          <ac:spMkLst>
            <pc:docMk/>
            <pc:sldMk cId="454763615" sldId="259"/>
            <ac:spMk id="2" creationId="{4B2EA057-4C4D-EE38-4FD4-9937054A8B0A}"/>
          </ac:spMkLst>
        </pc:spChg>
        <pc:spChg chg="del">
          <ac:chgData name="Leonie Smith" userId="fed1330f33f5650e" providerId="LiveId" clId="{A8D2ED7C-6F3D-48EF-8B71-B088BD073FFE}" dt="2023-08-03T04:50:05.732" v="131" actId="21"/>
          <ac:spMkLst>
            <pc:docMk/>
            <pc:sldMk cId="454763615" sldId="259"/>
            <ac:spMk id="3" creationId="{A58184BD-88F1-BA02-40C1-D8403D0EEC0D}"/>
          </ac:spMkLst>
        </pc:spChg>
        <pc:spChg chg="mod">
          <ac:chgData name="Leonie Smith" userId="fed1330f33f5650e" providerId="LiveId" clId="{A8D2ED7C-6F3D-48EF-8B71-B088BD073FFE}" dt="2023-08-03T04:38:56.167" v="2" actId="20577"/>
          <ac:spMkLst>
            <pc:docMk/>
            <pc:sldMk cId="454763615" sldId="259"/>
            <ac:spMk id="4" creationId="{EE2AC625-9141-A801-F431-DD5F79396320}"/>
          </ac:spMkLst>
        </pc:spChg>
        <pc:picChg chg="del">
          <ac:chgData name="Leonie Smith" userId="fed1330f33f5650e" providerId="LiveId" clId="{A8D2ED7C-6F3D-48EF-8B71-B088BD073FFE}" dt="2023-08-03T04:50:28.177" v="134"/>
          <ac:picMkLst>
            <pc:docMk/>
            <pc:sldMk cId="454763615" sldId="259"/>
            <ac:picMk id="9" creationId="{EB137EA9-A588-E579-9E2D-93C791FEA012}"/>
          </ac:picMkLst>
        </pc:picChg>
      </pc:sldChg>
      <pc:sldChg chg="addSp delSp modSp mod modTransition modAnim">
        <pc:chgData name="Leonie Smith" userId="fed1330f33f5650e" providerId="LiveId" clId="{A8D2ED7C-6F3D-48EF-8B71-B088BD073FFE}" dt="2023-08-03T04:50:28.177" v="134"/>
        <pc:sldMkLst>
          <pc:docMk/>
          <pc:sldMk cId="2346136586" sldId="260"/>
        </pc:sldMkLst>
        <pc:spChg chg="add mod">
          <ac:chgData name="Leonie Smith" userId="fed1330f33f5650e" providerId="LiveId" clId="{A8D2ED7C-6F3D-48EF-8B71-B088BD073FFE}" dt="2023-08-03T04:49:50.410" v="127"/>
          <ac:spMkLst>
            <pc:docMk/>
            <pc:sldMk cId="2346136586" sldId="260"/>
            <ac:spMk id="2" creationId="{84FE9441-2D9A-DB52-B1E3-F3DB61172BAB}"/>
          </ac:spMkLst>
        </pc:spChg>
        <pc:spChg chg="del">
          <ac:chgData name="Leonie Smith" userId="fed1330f33f5650e" providerId="LiveId" clId="{A8D2ED7C-6F3D-48EF-8B71-B088BD073FFE}" dt="2023-08-03T04:45:12.491" v="48" actId="21"/>
          <ac:spMkLst>
            <pc:docMk/>
            <pc:sldMk cId="2346136586" sldId="260"/>
            <ac:spMk id="3" creationId="{A58184BD-88F1-BA02-40C1-D8403D0EEC0D}"/>
          </ac:spMkLst>
        </pc:spChg>
        <pc:spChg chg="mod">
          <ac:chgData name="Leonie Smith" userId="fed1330f33f5650e" providerId="LiveId" clId="{A8D2ED7C-6F3D-48EF-8B71-B088BD073FFE}" dt="2023-08-03T04:45:04.944" v="47"/>
          <ac:spMkLst>
            <pc:docMk/>
            <pc:sldMk cId="2346136586" sldId="260"/>
            <ac:spMk id="4" creationId="{EE2AC625-9141-A801-F431-DD5F79396320}"/>
          </ac:spMkLst>
        </pc:spChg>
        <pc:picChg chg="del">
          <ac:chgData name="Leonie Smith" userId="fed1330f33f5650e" providerId="LiveId" clId="{A8D2ED7C-6F3D-48EF-8B71-B088BD073FFE}" dt="2023-08-03T04:50:28.177" v="134"/>
          <ac:picMkLst>
            <pc:docMk/>
            <pc:sldMk cId="2346136586" sldId="260"/>
            <ac:picMk id="35" creationId="{B1ED885F-8BDE-2045-51A3-C88E076805F1}"/>
          </ac:picMkLst>
        </pc:picChg>
      </pc:sldChg>
      <pc:sldChg chg="addSp delSp modSp modTransition modAnim">
        <pc:chgData name="Leonie Smith" userId="fed1330f33f5650e" providerId="LiveId" clId="{A8D2ED7C-6F3D-48EF-8B71-B088BD073FFE}" dt="2023-08-03T04:50:28.177" v="134"/>
        <pc:sldMkLst>
          <pc:docMk/>
          <pc:sldMk cId="4037329247" sldId="261"/>
        </pc:sldMkLst>
        <pc:spChg chg="add mod">
          <ac:chgData name="Leonie Smith" userId="fed1330f33f5650e" providerId="LiveId" clId="{A8D2ED7C-6F3D-48EF-8B71-B088BD073FFE}" dt="2023-08-03T04:49:52.155" v="128"/>
          <ac:spMkLst>
            <pc:docMk/>
            <pc:sldMk cId="4037329247" sldId="261"/>
            <ac:spMk id="2" creationId="{7E9994DD-C0AE-C4E7-C08E-20B2CB1761F2}"/>
          </ac:spMkLst>
        </pc:spChg>
        <pc:picChg chg="del">
          <ac:chgData name="Leonie Smith" userId="fed1330f33f5650e" providerId="LiveId" clId="{A8D2ED7C-6F3D-48EF-8B71-B088BD073FFE}" dt="2023-08-03T04:50:28.177" v="134"/>
          <ac:picMkLst>
            <pc:docMk/>
            <pc:sldMk cId="4037329247" sldId="261"/>
            <ac:picMk id="26" creationId="{B495E1E8-B52B-E30B-5C7A-6F2B6D4E4066}"/>
          </ac:picMkLst>
        </pc:picChg>
      </pc:sldChg>
      <pc:sldChg chg="addSp delSp modSp mod modTransition modAnim">
        <pc:chgData name="Leonie Smith" userId="fed1330f33f5650e" providerId="LiveId" clId="{A8D2ED7C-6F3D-48EF-8B71-B088BD073FFE}" dt="2023-08-03T04:50:28.177" v="134"/>
        <pc:sldMkLst>
          <pc:docMk/>
          <pc:sldMk cId="1909638311" sldId="262"/>
        </pc:sldMkLst>
        <pc:spChg chg="add mod">
          <ac:chgData name="Leonie Smith" userId="fed1330f33f5650e" providerId="LiveId" clId="{A8D2ED7C-6F3D-48EF-8B71-B088BD073FFE}" dt="2023-08-03T04:49:48.705" v="126"/>
          <ac:spMkLst>
            <pc:docMk/>
            <pc:sldMk cId="1909638311" sldId="262"/>
            <ac:spMk id="2" creationId="{18A00E91-6C34-E665-BBC8-2C6533E37228}"/>
          </ac:spMkLst>
        </pc:spChg>
        <pc:spChg chg="del">
          <ac:chgData name="Leonie Smith" userId="fed1330f33f5650e" providerId="LiveId" clId="{A8D2ED7C-6F3D-48EF-8B71-B088BD073FFE}" dt="2023-08-03T04:45:33.286" v="50" actId="21"/>
          <ac:spMkLst>
            <pc:docMk/>
            <pc:sldMk cId="1909638311" sldId="262"/>
            <ac:spMk id="3" creationId="{A58184BD-88F1-BA02-40C1-D8403D0EEC0D}"/>
          </ac:spMkLst>
        </pc:spChg>
        <pc:spChg chg="mod">
          <ac:chgData name="Leonie Smith" userId="fed1330f33f5650e" providerId="LiveId" clId="{A8D2ED7C-6F3D-48EF-8B71-B088BD073FFE}" dt="2023-08-03T04:45:26.689" v="49"/>
          <ac:spMkLst>
            <pc:docMk/>
            <pc:sldMk cId="1909638311" sldId="262"/>
            <ac:spMk id="4" creationId="{EE2AC625-9141-A801-F431-DD5F79396320}"/>
          </ac:spMkLst>
        </pc:spChg>
        <pc:picChg chg="del">
          <ac:chgData name="Leonie Smith" userId="fed1330f33f5650e" providerId="LiveId" clId="{A8D2ED7C-6F3D-48EF-8B71-B088BD073FFE}" dt="2023-08-03T04:50:28.177" v="134"/>
          <ac:picMkLst>
            <pc:docMk/>
            <pc:sldMk cId="1909638311" sldId="262"/>
            <ac:picMk id="28" creationId="{6BE142BA-E99A-BE17-34CE-BCD5BD13D538}"/>
          </ac:picMkLst>
        </pc:picChg>
      </pc:sldChg>
      <pc:sldChg chg="addSp delSp modSp mod modTransition modAnim">
        <pc:chgData name="Leonie Smith" userId="fed1330f33f5650e" providerId="LiveId" clId="{A8D2ED7C-6F3D-48EF-8B71-B088BD073FFE}" dt="2023-08-03T04:50:28.177" v="134"/>
        <pc:sldMkLst>
          <pc:docMk/>
          <pc:sldMk cId="641208035" sldId="263"/>
        </pc:sldMkLst>
        <pc:spChg chg="add mod">
          <ac:chgData name="Leonie Smith" userId="fed1330f33f5650e" providerId="LiveId" clId="{A8D2ED7C-6F3D-48EF-8B71-B088BD073FFE}" dt="2023-08-03T04:49:46.708" v="125"/>
          <ac:spMkLst>
            <pc:docMk/>
            <pc:sldMk cId="641208035" sldId="263"/>
            <ac:spMk id="2" creationId="{D2A9DB86-8048-C12C-A6F0-D3E9BCE85341}"/>
          </ac:spMkLst>
        </pc:spChg>
        <pc:spChg chg="del">
          <ac:chgData name="Leonie Smith" userId="fed1330f33f5650e" providerId="LiveId" clId="{A8D2ED7C-6F3D-48EF-8B71-B088BD073FFE}" dt="2023-08-03T04:46:32.197" v="71" actId="21"/>
          <ac:spMkLst>
            <pc:docMk/>
            <pc:sldMk cId="641208035" sldId="263"/>
            <ac:spMk id="3" creationId="{A58184BD-88F1-BA02-40C1-D8403D0EEC0D}"/>
          </ac:spMkLst>
        </pc:spChg>
        <pc:spChg chg="mod">
          <ac:chgData name="Leonie Smith" userId="fed1330f33f5650e" providerId="LiveId" clId="{A8D2ED7C-6F3D-48EF-8B71-B088BD073FFE}" dt="2023-08-03T04:45:55.008" v="59" actId="403"/>
          <ac:spMkLst>
            <pc:docMk/>
            <pc:sldMk cId="641208035" sldId="263"/>
            <ac:spMk id="4" creationId="{EE2AC625-9141-A801-F431-DD5F79396320}"/>
          </ac:spMkLst>
        </pc:spChg>
        <pc:picChg chg="del">
          <ac:chgData name="Leonie Smith" userId="fed1330f33f5650e" providerId="LiveId" clId="{A8D2ED7C-6F3D-48EF-8B71-B088BD073FFE}" dt="2023-08-03T04:50:28.177" v="134"/>
          <ac:picMkLst>
            <pc:docMk/>
            <pc:sldMk cId="641208035" sldId="263"/>
            <ac:picMk id="17" creationId="{621C92DA-04B3-9336-A2A3-E8DDBD7D1BCD}"/>
          </ac:picMkLst>
        </pc:picChg>
      </pc:sldChg>
      <pc:sldChg chg="addSp delSp modSp mod modTransition modAnim">
        <pc:chgData name="Leonie Smith" userId="fed1330f33f5650e" providerId="LiveId" clId="{A8D2ED7C-6F3D-48EF-8B71-B088BD073FFE}" dt="2023-08-03T04:50:28.177" v="134"/>
        <pc:sldMkLst>
          <pc:docMk/>
          <pc:sldMk cId="4044745628" sldId="264"/>
        </pc:sldMkLst>
        <pc:spChg chg="add mod">
          <ac:chgData name="Leonie Smith" userId="fed1330f33f5650e" providerId="LiveId" clId="{A8D2ED7C-6F3D-48EF-8B71-B088BD073FFE}" dt="2023-08-03T04:49:44.698" v="124"/>
          <ac:spMkLst>
            <pc:docMk/>
            <pc:sldMk cId="4044745628" sldId="264"/>
            <ac:spMk id="2" creationId="{10748F4F-8416-3112-72CD-0CF910507B67}"/>
          </ac:spMkLst>
        </pc:spChg>
        <pc:spChg chg="del">
          <ac:chgData name="Leonie Smith" userId="fed1330f33f5650e" providerId="LiveId" clId="{A8D2ED7C-6F3D-48EF-8B71-B088BD073FFE}" dt="2023-08-03T04:46:26.480" v="70" actId="21"/>
          <ac:spMkLst>
            <pc:docMk/>
            <pc:sldMk cId="4044745628" sldId="264"/>
            <ac:spMk id="3" creationId="{A58184BD-88F1-BA02-40C1-D8403D0EEC0D}"/>
          </ac:spMkLst>
        </pc:spChg>
        <pc:spChg chg="mod">
          <ac:chgData name="Leonie Smith" userId="fed1330f33f5650e" providerId="LiveId" clId="{A8D2ED7C-6F3D-48EF-8B71-B088BD073FFE}" dt="2023-08-03T04:46:23.132" v="69" actId="403"/>
          <ac:spMkLst>
            <pc:docMk/>
            <pc:sldMk cId="4044745628" sldId="264"/>
            <ac:spMk id="4" creationId="{EE2AC625-9141-A801-F431-DD5F79396320}"/>
          </ac:spMkLst>
        </pc:spChg>
        <pc:picChg chg="del">
          <ac:chgData name="Leonie Smith" userId="fed1330f33f5650e" providerId="LiveId" clId="{A8D2ED7C-6F3D-48EF-8B71-B088BD073FFE}" dt="2023-08-03T04:50:28.177" v="134"/>
          <ac:picMkLst>
            <pc:docMk/>
            <pc:sldMk cId="4044745628" sldId="264"/>
            <ac:picMk id="9" creationId="{F94EA6BA-187D-A5D4-6280-592B6E835879}"/>
          </ac:picMkLst>
        </pc:picChg>
      </pc:sldChg>
      <pc:sldChg chg="addSp delSp modSp mod modTransition modAnim">
        <pc:chgData name="Leonie Smith" userId="fed1330f33f5650e" providerId="LiveId" clId="{A8D2ED7C-6F3D-48EF-8B71-B088BD073FFE}" dt="2023-08-03T04:50:28.177" v="134"/>
        <pc:sldMkLst>
          <pc:docMk/>
          <pc:sldMk cId="978260341" sldId="265"/>
        </pc:sldMkLst>
        <pc:spChg chg="add mod">
          <ac:chgData name="Leonie Smith" userId="fed1330f33f5650e" providerId="LiveId" clId="{A8D2ED7C-6F3D-48EF-8B71-B088BD073FFE}" dt="2023-08-03T04:49:42.731" v="123"/>
          <ac:spMkLst>
            <pc:docMk/>
            <pc:sldMk cId="978260341" sldId="265"/>
            <ac:spMk id="2" creationId="{CD101E5C-C0AD-4EA0-AF5B-41564A6DF1B8}"/>
          </ac:spMkLst>
        </pc:spChg>
        <pc:spChg chg="del">
          <ac:chgData name="Leonie Smith" userId="fed1330f33f5650e" providerId="LiveId" clId="{A8D2ED7C-6F3D-48EF-8B71-B088BD073FFE}" dt="2023-08-03T04:46:38.796" v="72" actId="21"/>
          <ac:spMkLst>
            <pc:docMk/>
            <pc:sldMk cId="978260341" sldId="265"/>
            <ac:spMk id="3" creationId="{A58184BD-88F1-BA02-40C1-D8403D0EEC0D}"/>
          </ac:spMkLst>
        </pc:spChg>
        <pc:spChg chg="mod">
          <ac:chgData name="Leonie Smith" userId="fed1330f33f5650e" providerId="LiveId" clId="{A8D2ED7C-6F3D-48EF-8B71-B088BD073FFE}" dt="2023-08-03T04:46:57.351" v="82" actId="403"/>
          <ac:spMkLst>
            <pc:docMk/>
            <pc:sldMk cId="978260341" sldId="265"/>
            <ac:spMk id="4" creationId="{EE2AC625-9141-A801-F431-DD5F79396320}"/>
          </ac:spMkLst>
        </pc:spChg>
        <pc:picChg chg="del">
          <ac:chgData name="Leonie Smith" userId="fed1330f33f5650e" providerId="LiveId" clId="{A8D2ED7C-6F3D-48EF-8B71-B088BD073FFE}" dt="2023-08-03T04:50:28.177" v="134"/>
          <ac:picMkLst>
            <pc:docMk/>
            <pc:sldMk cId="978260341" sldId="265"/>
            <ac:picMk id="9" creationId="{18D60C9F-45AB-36B9-46D6-A6A7C69859C8}"/>
          </ac:picMkLst>
        </pc:picChg>
      </pc:sldChg>
      <pc:sldChg chg="addSp delSp modSp mod modTransition modAnim">
        <pc:chgData name="Leonie Smith" userId="fed1330f33f5650e" providerId="LiveId" clId="{A8D2ED7C-6F3D-48EF-8B71-B088BD073FFE}" dt="2023-08-03T04:50:28.177" v="134"/>
        <pc:sldMkLst>
          <pc:docMk/>
          <pc:sldMk cId="3575870363" sldId="266"/>
        </pc:sldMkLst>
        <pc:spChg chg="add mod">
          <ac:chgData name="Leonie Smith" userId="fed1330f33f5650e" providerId="LiveId" clId="{A8D2ED7C-6F3D-48EF-8B71-B088BD073FFE}" dt="2023-08-03T04:49:40.540" v="122"/>
          <ac:spMkLst>
            <pc:docMk/>
            <pc:sldMk cId="3575870363" sldId="266"/>
            <ac:spMk id="2" creationId="{FCA8FB7B-AC52-5ED9-9372-A3613665AA43}"/>
          </ac:spMkLst>
        </pc:spChg>
        <pc:spChg chg="del">
          <ac:chgData name="Leonie Smith" userId="fed1330f33f5650e" providerId="LiveId" clId="{A8D2ED7C-6F3D-48EF-8B71-B088BD073FFE}" dt="2023-08-03T04:47:23.390" v="93" actId="21"/>
          <ac:spMkLst>
            <pc:docMk/>
            <pc:sldMk cId="3575870363" sldId="266"/>
            <ac:spMk id="3" creationId="{A58184BD-88F1-BA02-40C1-D8403D0EEC0D}"/>
          </ac:spMkLst>
        </pc:spChg>
        <pc:spChg chg="mod">
          <ac:chgData name="Leonie Smith" userId="fed1330f33f5650e" providerId="LiveId" clId="{A8D2ED7C-6F3D-48EF-8B71-B088BD073FFE}" dt="2023-08-03T04:47:17.210" v="92" actId="403"/>
          <ac:spMkLst>
            <pc:docMk/>
            <pc:sldMk cId="3575870363" sldId="266"/>
            <ac:spMk id="4" creationId="{EE2AC625-9141-A801-F431-DD5F79396320}"/>
          </ac:spMkLst>
        </pc:spChg>
        <pc:picChg chg="del">
          <ac:chgData name="Leonie Smith" userId="fed1330f33f5650e" providerId="LiveId" clId="{A8D2ED7C-6F3D-48EF-8B71-B088BD073FFE}" dt="2023-08-03T04:50:28.177" v="134"/>
          <ac:picMkLst>
            <pc:docMk/>
            <pc:sldMk cId="3575870363" sldId="266"/>
            <ac:picMk id="8" creationId="{754E6606-01DC-35D6-04BF-F0E434F73C8C}"/>
          </ac:picMkLst>
        </pc:picChg>
      </pc:sldChg>
      <pc:sldChg chg="addSp delSp modSp mod modTransition modAnim">
        <pc:chgData name="Leonie Smith" userId="fed1330f33f5650e" providerId="LiveId" clId="{A8D2ED7C-6F3D-48EF-8B71-B088BD073FFE}" dt="2023-08-03T04:50:28.177" v="134"/>
        <pc:sldMkLst>
          <pc:docMk/>
          <pc:sldMk cId="4017137865" sldId="267"/>
        </pc:sldMkLst>
        <pc:spChg chg="add mod">
          <ac:chgData name="Leonie Smith" userId="fed1330f33f5650e" providerId="LiveId" clId="{A8D2ED7C-6F3D-48EF-8B71-B088BD073FFE}" dt="2023-08-03T04:49:38.308" v="121"/>
          <ac:spMkLst>
            <pc:docMk/>
            <pc:sldMk cId="4017137865" sldId="267"/>
            <ac:spMk id="2" creationId="{D5A27A36-A6FF-4CC2-71E5-AE766F6BB469}"/>
          </ac:spMkLst>
        </pc:spChg>
        <pc:spChg chg="del">
          <ac:chgData name="Leonie Smith" userId="fed1330f33f5650e" providerId="LiveId" clId="{A8D2ED7C-6F3D-48EF-8B71-B088BD073FFE}" dt="2023-08-03T04:47:52.154" v="95" actId="21"/>
          <ac:spMkLst>
            <pc:docMk/>
            <pc:sldMk cId="4017137865" sldId="267"/>
            <ac:spMk id="3" creationId="{A58184BD-88F1-BA02-40C1-D8403D0EEC0D}"/>
          </ac:spMkLst>
        </pc:spChg>
        <pc:spChg chg="mod">
          <ac:chgData name="Leonie Smith" userId="fed1330f33f5650e" providerId="LiveId" clId="{A8D2ED7C-6F3D-48EF-8B71-B088BD073FFE}" dt="2023-08-03T04:47:41.125" v="94"/>
          <ac:spMkLst>
            <pc:docMk/>
            <pc:sldMk cId="4017137865" sldId="267"/>
            <ac:spMk id="4" creationId="{EE2AC625-9141-A801-F431-DD5F79396320}"/>
          </ac:spMkLst>
        </pc:spChg>
        <pc:picChg chg="del">
          <ac:chgData name="Leonie Smith" userId="fed1330f33f5650e" providerId="LiveId" clId="{A8D2ED7C-6F3D-48EF-8B71-B088BD073FFE}" dt="2023-08-03T04:50:28.177" v="134"/>
          <ac:picMkLst>
            <pc:docMk/>
            <pc:sldMk cId="4017137865" sldId="267"/>
            <ac:picMk id="23" creationId="{6B1633FD-4762-273E-4852-1D16ABACE47F}"/>
          </ac:picMkLst>
        </pc:picChg>
      </pc:sldChg>
      <pc:sldChg chg="addSp delSp modSp mod modTransition">
        <pc:chgData name="Leonie Smith" userId="fed1330f33f5650e" providerId="LiveId" clId="{A8D2ED7C-6F3D-48EF-8B71-B088BD073FFE}" dt="2023-08-03T04:50:28.177" v="134"/>
        <pc:sldMkLst>
          <pc:docMk/>
          <pc:sldMk cId="4120481681" sldId="270"/>
        </pc:sldMkLst>
        <pc:spChg chg="del">
          <ac:chgData name="Leonie Smith" userId="fed1330f33f5650e" providerId="LiveId" clId="{A8D2ED7C-6F3D-48EF-8B71-B088BD073FFE}" dt="2023-08-03T04:40:34.645" v="20" actId="21"/>
          <ac:spMkLst>
            <pc:docMk/>
            <pc:sldMk cId="4120481681" sldId="270"/>
            <ac:spMk id="3" creationId="{F60BBF46-2550-80D1-FBE2-B4C8907D8802}"/>
          </ac:spMkLst>
        </pc:spChg>
        <pc:spChg chg="add del mod">
          <ac:chgData name="Leonie Smith" userId="fed1330f33f5650e" providerId="LiveId" clId="{A8D2ED7C-6F3D-48EF-8B71-B088BD073FFE}" dt="2023-08-03T04:43:16.228" v="45" actId="21"/>
          <ac:spMkLst>
            <pc:docMk/>
            <pc:sldMk cId="4120481681" sldId="270"/>
            <ac:spMk id="4" creationId="{3C5DCAB4-E1EA-A4DF-89B2-97EB464EBBEF}"/>
          </ac:spMkLst>
        </pc:spChg>
        <pc:spChg chg="add mod">
          <ac:chgData name="Leonie Smith" userId="fed1330f33f5650e" providerId="LiveId" clId="{A8D2ED7C-6F3D-48EF-8B71-B088BD073FFE}" dt="2023-08-03T04:43:21.970" v="46"/>
          <ac:spMkLst>
            <pc:docMk/>
            <pc:sldMk cId="4120481681" sldId="270"/>
            <ac:spMk id="5" creationId="{C9AAE9F8-223C-88DF-5B0D-4038A292D7D2}"/>
          </ac:spMkLst>
        </pc:spChg>
      </pc:sldChg>
      <pc:sldChg chg="modTransition">
        <pc:chgData name="Leonie Smith" userId="fed1330f33f5650e" providerId="LiveId" clId="{A8D2ED7C-6F3D-48EF-8B71-B088BD073FFE}" dt="2023-08-03T04:50:28.177" v="134"/>
        <pc:sldMkLst>
          <pc:docMk/>
          <pc:sldMk cId="939110669" sldId="271"/>
        </pc:sldMkLst>
      </pc:sldChg>
      <pc:sldChg chg="modSp mod modTransition">
        <pc:chgData name="Leonie Smith" userId="fed1330f33f5650e" providerId="LiveId" clId="{A8D2ED7C-6F3D-48EF-8B71-B088BD073FFE}" dt="2023-08-03T04:50:28.177" v="134"/>
        <pc:sldMkLst>
          <pc:docMk/>
          <pc:sldMk cId="4024569785" sldId="272"/>
        </pc:sldMkLst>
        <pc:spChg chg="mod">
          <ac:chgData name="Leonie Smith" userId="fed1330f33f5650e" providerId="LiveId" clId="{A8D2ED7C-6F3D-48EF-8B71-B088BD073FFE}" dt="2023-08-03T04:41:09.964" v="22" actId="1076"/>
          <ac:spMkLst>
            <pc:docMk/>
            <pc:sldMk cId="4024569785" sldId="272"/>
            <ac:spMk id="4" creationId="{326CAA17-5E3E-9E78-91A8-BE8EC31AA33C}"/>
          </ac:spMkLst>
        </pc:spChg>
      </pc:sldChg>
      <pc:sldChg chg="modSp mod modTransition">
        <pc:chgData name="Leonie Smith" userId="fed1330f33f5650e" providerId="LiveId" clId="{A8D2ED7C-6F3D-48EF-8B71-B088BD073FFE}" dt="2023-08-03T04:50:28.177" v="134"/>
        <pc:sldMkLst>
          <pc:docMk/>
          <pc:sldMk cId="487179600" sldId="273"/>
        </pc:sldMkLst>
        <pc:spChg chg="mod">
          <ac:chgData name="Leonie Smith" userId="fed1330f33f5650e" providerId="LiveId" clId="{A8D2ED7C-6F3D-48EF-8B71-B088BD073FFE}" dt="2023-08-03T04:41:24.317" v="23"/>
          <ac:spMkLst>
            <pc:docMk/>
            <pc:sldMk cId="487179600" sldId="273"/>
            <ac:spMk id="2" creationId="{02FEE0A7-727B-3AD0-6595-B11D3A35A04E}"/>
          </ac:spMkLst>
        </pc:spChg>
      </pc:sldChg>
      <pc:sldChg chg="modSp mod modTransition">
        <pc:chgData name="Leonie Smith" userId="fed1330f33f5650e" providerId="LiveId" clId="{A8D2ED7C-6F3D-48EF-8B71-B088BD073FFE}" dt="2023-08-03T04:50:28.177" v="134"/>
        <pc:sldMkLst>
          <pc:docMk/>
          <pc:sldMk cId="2168401200" sldId="274"/>
        </pc:sldMkLst>
        <pc:spChg chg="mod">
          <ac:chgData name="Leonie Smith" userId="fed1330f33f5650e" providerId="LiveId" clId="{A8D2ED7C-6F3D-48EF-8B71-B088BD073FFE}" dt="2023-08-03T04:41:29.871" v="24"/>
          <ac:spMkLst>
            <pc:docMk/>
            <pc:sldMk cId="2168401200" sldId="274"/>
            <ac:spMk id="3" creationId="{6545ED77-B3A2-4D4E-470E-A21FDF1043DF}"/>
          </ac:spMkLst>
        </pc:spChg>
      </pc:sldChg>
      <pc:sldChg chg="modSp mod modTransition">
        <pc:chgData name="Leonie Smith" userId="fed1330f33f5650e" providerId="LiveId" clId="{A8D2ED7C-6F3D-48EF-8B71-B088BD073FFE}" dt="2023-08-03T04:50:28.177" v="134"/>
        <pc:sldMkLst>
          <pc:docMk/>
          <pc:sldMk cId="2996969115" sldId="275"/>
        </pc:sldMkLst>
        <pc:spChg chg="mod">
          <ac:chgData name="Leonie Smith" userId="fed1330f33f5650e" providerId="LiveId" clId="{A8D2ED7C-6F3D-48EF-8B71-B088BD073FFE}" dt="2023-08-03T04:41:34.210" v="25"/>
          <ac:spMkLst>
            <pc:docMk/>
            <pc:sldMk cId="2996969115" sldId="275"/>
            <ac:spMk id="2" creationId="{D58999B9-0185-5194-917F-DA4792FD5E2B}"/>
          </ac:spMkLst>
        </pc:spChg>
      </pc:sldChg>
      <pc:sldChg chg="modSp mod modTransition">
        <pc:chgData name="Leonie Smith" userId="fed1330f33f5650e" providerId="LiveId" clId="{A8D2ED7C-6F3D-48EF-8B71-B088BD073FFE}" dt="2023-08-03T04:50:28.177" v="134"/>
        <pc:sldMkLst>
          <pc:docMk/>
          <pc:sldMk cId="2390376940" sldId="276"/>
        </pc:sldMkLst>
        <pc:spChg chg="mod">
          <ac:chgData name="Leonie Smith" userId="fed1330f33f5650e" providerId="LiveId" clId="{A8D2ED7C-6F3D-48EF-8B71-B088BD073FFE}" dt="2023-08-03T04:41:38.678" v="26"/>
          <ac:spMkLst>
            <pc:docMk/>
            <pc:sldMk cId="2390376940" sldId="276"/>
            <ac:spMk id="2" creationId="{C115F43B-9952-1F9C-6836-D815832F4078}"/>
          </ac:spMkLst>
        </pc:spChg>
      </pc:sldChg>
      <pc:sldChg chg="modSp mod modTransition">
        <pc:chgData name="Leonie Smith" userId="fed1330f33f5650e" providerId="LiveId" clId="{A8D2ED7C-6F3D-48EF-8B71-B088BD073FFE}" dt="2023-08-03T04:50:28.177" v="134"/>
        <pc:sldMkLst>
          <pc:docMk/>
          <pc:sldMk cId="4265919077" sldId="277"/>
        </pc:sldMkLst>
        <pc:spChg chg="mod">
          <ac:chgData name="Leonie Smith" userId="fed1330f33f5650e" providerId="LiveId" clId="{A8D2ED7C-6F3D-48EF-8B71-B088BD073FFE}" dt="2023-08-03T04:42:45.299" v="37"/>
          <ac:spMkLst>
            <pc:docMk/>
            <pc:sldMk cId="4265919077" sldId="277"/>
            <ac:spMk id="2" creationId="{51CD1344-F116-D2FE-84F8-D77A3D4DAEC4}"/>
          </ac:spMkLst>
        </pc:spChg>
      </pc:sldChg>
      <pc:sldChg chg="modSp mod modTransition">
        <pc:chgData name="Leonie Smith" userId="fed1330f33f5650e" providerId="LiveId" clId="{A8D2ED7C-6F3D-48EF-8B71-B088BD073FFE}" dt="2023-08-03T04:50:28.177" v="134"/>
        <pc:sldMkLst>
          <pc:docMk/>
          <pc:sldMk cId="210266664" sldId="278"/>
        </pc:sldMkLst>
        <pc:spChg chg="mod">
          <ac:chgData name="Leonie Smith" userId="fed1330f33f5650e" providerId="LiveId" clId="{A8D2ED7C-6F3D-48EF-8B71-B088BD073FFE}" dt="2023-08-03T04:42:47.068" v="38"/>
          <ac:spMkLst>
            <pc:docMk/>
            <pc:sldMk cId="210266664" sldId="278"/>
            <ac:spMk id="2" creationId="{A64910C1-FD1D-96DC-0F1B-F58D445D6E70}"/>
          </ac:spMkLst>
        </pc:spChg>
      </pc:sldChg>
      <pc:sldChg chg="addSp delSp modSp mod modTransition modAnim">
        <pc:chgData name="Leonie Smith" userId="fed1330f33f5650e" providerId="LiveId" clId="{A8D2ED7C-6F3D-48EF-8B71-B088BD073FFE}" dt="2023-08-03T04:50:28.177" v="134"/>
        <pc:sldMkLst>
          <pc:docMk/>
          <pc:sldMk cId="3166251957" sldId="283"/>
        </pc:sldMkLst>
        <pc:spChg chg="add mod">
          <ac:chgData name="Leonie Smith" userId="fed1330f33f5650e" providerId="LiveId" clId="{A8D2ED7C-6F3D-48EF-8B71-B088BD073FFE}" dt="2023-08-03T04:49:36.034" v="120"/>
          <ac:spMkLst>
            <pc:docMk/>
            <pc:sldMk cId="3166251957" sldId="283"/>
            <ac:spMk id="2" creationId="{2B4D4983-0418-DB7A-E0E5-B180DCEC5867}"/>
          </ac:spMkLst>
        </pc:spChg>
        <pc:spChg chg="del">
          <ac:chgData name="Leonie Smith" userId="fed1330f33f5650e" providerId="LiveId" clId="{A8D2ED7C-6F3D-48EF-8B71-B088BD073FFE}" dt="2023-08-03T04:48:07.206" v="97" actId="21"/>
          <ac:spMkLst>
            <pc:docMk/>
            <pc:sldMk cId="3166251957" sldId="283"/>
            <ac:spMk id="3" creationId="{A58184BD-88F1-BA02-40C1-D8403D0EEC0D}"/>
          </ac:spMkLst>
        </pc:spChg>
        <pc:spChg chg="mod">
          <ac:chgData name="Leonie Smith" userId="fed1330f33f5650e" providerId="LiveId" clId="{A8D2ED7C-6F3D-48EF-8B71-B088BD073FFE}" dt="2023-08-03T04:48:02.908" v="96"/>
          <ac:spMkLst>
            <pc:docMk/>
            <pc:sldMk cId="3166251957" sldId="283"/>
            <ac:spMk id="4" creationId="{EE2AC625-9141-A801-F431-DD5F79396320}"/>
          </ac:spMkLst>
        </pc:spChg>
        <pc:picChg chg="del">
          <ac:chgData name="Leonie Smith" userId="fed1330f33f5650e" providerId="LiveId" clId="{A8D2ED7C-6F3D-48EF-8B71-B088BD073FFE}" dt="2023-08-03T04:50:28.177" v="134"/>
          <ac:picMkLst>
            <pc:docMk/>
            <pc:sldMk cId="3166251957" sldId="283"/>
            <ac:picMk id="21" creationId="{CE508132-9F6C-0F28-A339-3E1A095CA2CA}"/>
          </ac:picMkLst>
        </pc:picChg>
      </pc:sldChg>
      <pc:sldChg chg="modSp mod modTransition">
        <pc:chgData name="Leonie Smith" userId="fed1330f33f5650e" providerId="LiveId" clId="{A8D2ED7C-6F3D-48EF-8B71-B088BD073FFE}" dt="2023-08-03T04:50:28.177" v="134"/>
        <pc:sldMkLst>
          <pc:docMk/>
          <pc:sldMk cId="3922583308" sldId="284"/>
        </pc:sldMkLst>
        <pc:spChg chg="mod">
          <ac:chgData name="Leonie Smith" userId="fed1330f33f5650e" providerId="LiveId" clId="{A8D2ED7C-6F3D-48EF-8B71-B088BD073FFE}" dt="2023-08-03T04:42:48.123" v="39"/>
          <ac:spMkLst>
            <pc:docMk/>
            <pc:sldMk cId="3922583308" sldId="284"/>
            <ac:spMk id="2" creationId="{25EB080C-6246-9DA5-2E38-3CCFFF0CC9C9}"/>
          </ac:spMkLst>
        </pc:spChg>
      </pc:sldChg>
      <pc:sldChg chg="addSp delSp modSp mod modTransition modAnim">
        <pc:chgData name="Leonie Smith" userId="fed1330f33f5650e" providerId="LiveId" clId="{A8D2ED7C-6F3D-48EF-8B71-B088BD073FFE}" dt="2023-08-03T04:50:28.177" v="134"/>
        <pc:sldMkLst>
          <pc:docMk/>
          <pc:sldMk cId="1522780631" sldId="285"/>
        </pc:sldMkLst>
        <pc:spChg chg="add mod">
          <ac:chgData name="Leonie Smith" userId="fed1330f33f5650e" providerId="LiveId" clId="{A8D2ED7C-6F3D-48EF-8B71-B088BD073FFE}" dt="2023-08-03T04:49:33.433" v="119"/>
          <ac:spMkLst>
            <pc:docMk/>
            <pc:sldMk cId="1522780631" sldId="285"/>
            <ac:spMk id="2" creationId="{2DEE23C4-24D6-039E-C134-8A952B1BBEC3}"/>
          </ac:spMkLst>
        </pc:spChg>
        <pc:spChg chg="del">
          <ac:chgData name="Leonie Smith" userId="fed1330f33f5650e" providerId="LiveId" clId="{A8D2ED7C-6F3D-48EF-8B71-B088BD073FFE}" dt="2023-08-03T04:48:28.977" v="107" actId="21"/>
          <ac:spMkLst>
            <pc:docMk/>
            <pc:sldMk cId="1522780631" sldId="285"/>
            <ac:spMk id="3" creationId="{A58184BD-88F1-BA02-40C1-D8403D0EEC0D}"/>
          </ac:spMkLst>
        </pc:spChg>
        <pc:spChg chg="mod">
          <ac:chgData name="Leonie Smith" userId="fed1330f33f5650e" providerId="LiveId" clId="{A8D2ED7C-6F3D-48EF-8B71-B088BD073FFE}" dt="2023-08-03T04:48:25.218" v="106" actId="403"/>
          <ac:spMkLst>
            <pc:docMk/>
            <pc:sldMk cId="1522780631" sldId="285"/>
            <ac:spMk id="4" creationId="{EE2AC625-9141-A801-F431-DD5F79396320}"/>
          </ac:spMkLst>
        </pc:spChg>
        <pc:picChg chg="del">
          <ac:chgData name="Leonie Smith" userId="fed1330f33f5650e" providerId="LiveId" clId="{A8D2ED7C-6F3D-48EF-8B71-B088BD073FFE}" dt="2023-08-03T04:50:28.177" v="134"/>
          <ac:picMkLst>
            <pc:docMk/>
            <pc:sldMk cId="1522780631" sldId="285"/>
            <ac:picMk id="37" creationId="{E636EF28-3F0C-AA1D-5557-CCE4926E293C}"/>
          </ac:picMkLst>
        </pc:picChg>
      </pc:sldChg>
      <pc:sldChg chg="modSp mod modTransition">
        <pc:chgData name="Leonie Smith" userId="fed1330f33f5650e" providerId="LiveId" clId="{A8D2ED7C-6F3D-48EF-8B71-B088BD073FFE}" dt="2023-08-03T04:50:28.177" v="134"/>
        <pc:sldMkLst>
          <pc:docMk/>
          <pc:sldMk cId="1850742486" sldId="286"/>
        </pc:sldMkLst>
        <pc:spChg chg="mod">
          <ac:chgData name="Leonie Smith" userId="fed1330f33f5650e" providerId="LiveId" clId="{A8D2ED7C-6F3D-48EF-8B71-B088BD073FFE}" dt="2023-08-03T04:42:49.009" v="40"/>
          <ac:spMkLst>
            <pc:docMk/>
            <pc:sldMk cId="1850742486" sldId="286"/>
            <ac:spMk id="2" creationId="{3E4E1B45-83AA-BC14-9EDB-4795B73B92C8}"/>
          </ac:spMkLst>
        </pc:spChg>
      </pc:sldChg>
      <pc:sldChg chg="addSp delSp modSp mod modTransition modAnim">
        <pc:chgData name="Leonie Smith" userId="fed1330f33f5650e" providerId="LiveId" clId="{A8D2ED7C-6F3D-48EF-8B71-B088BD073FFE}" dt="2023-08-03T04:50:28.177" v="134"/>
        <pc:sldMkLst>
          <pc:docMk/>
          <pc:sldMk cId="2332778949" sldId="287"/>
        </pc:sldMkLst>
        <pc:spChg chg="add mod">
          <ac:chgData name="Leonie Smith" userId="fed1330f33f5650e" providerId="LiveId" clId="{A8D2ED7C-6F3D-48EF-8B71-B088BD073FFE}" dt="2023-08-03T04:49:30.974" v="118"/>
          <ac:spMkLst>
            <pc:docMk/>
            <pc:sldMk cId="2332778949" sldId="287"/>
            <ac:spMk id="2" creationId="{A9626BE7-6448-B34F-2E1F-F6836778BE5E}"/>
          </ac:spMkLst>
        </pc:spChg>
        <pc:spChg chg="del">
          <ac:chgData name="Leonie Smith" userId="fed1330f33f5650e" providerId="LiveId" clId="{A8D2ED7C-6F3D-48EF-8B71-B088BD073FFE}" dt="2023-08-03T04:48:50.209" v="117" actId="21"/>
          <ac:spMkLst>
            <pc:docMk/>
            <pc:sldMk cId="2332778949" sldId="287"/>
            <ac:spMk id="3" creationId="{A58184BD-88F1-BA02-40C1-D8403D0EEC0D}"/>
          </ac:spMkLst>
        </pc:spChg>
        <pc:spChg chg="mod">
          <ac:chgData name="Leonie Smith" userId="fed1330f33f5650e" providerId="LiveId" clId="{A8D2ED7C-6F3D-48EF-8B71-B088BD073FFE}" dt="2023-08-03T04:48:46.469" v="116" actId="404"/>
          <ac:spMkLst>
            <pc:docMk/>
            <pc:sldMk cId="2332778949" sldId="287"/>
            <ac:spMk id="4" creationId="{EE2AC625-9141-A801-F431-DD5F79396320}"/>
          </ac:spMkLst>
        </pc:spChg>
        <pc:picChg chg="del">
          <ac:chgData name="Leonie Smith" userId="fed1330f33f5650e" providerId="LiveId" clId="{A8D2ED7C-6F3D-48EF-8B71-B088BD073FFE}" dt="2023-08-03T04:50:28.177" v="134"/>
          <ac:picMkLst>
            <pc:docMk/>
            <pc:sldMk cId="2332778949" sldId="287"/>
            <ac:picMk id="16" creationId="{7076D68B-C6EC-64B2-DD31-BEBD81B1337A}"/>
          </ac:picMkLst>
        </pc:picChg>
      </pc:sldChg>
      <pc:sldChg chg="modSp mod modTransition">
        <pc:chgData name="Leonie Smith" userId="fed1330f33f5650e" providerId="LiveId" clId="{A8D2ED7C-6F3D-48EF-8B71-B088BD073FFE}" dt="2023-08-03T04:50:28.177" v="134"/>
        <pc:sldMkLst>
          <pc:docMk/>
          <pc:sldMk cId="1828872212" sldId="288"/>
        </pc:sldMkLst>
        <pc:spChg chg="mod">
          <ac:chgData name="Leonie Smith" userId="fed1330f33f5650e" providerId="LiveId" clId="{A8D2ED7C-6F3D-48EF-8B71-B088BD073FFE}" dt="2023-08-03T04:42:51.054" v="41"/>
          <ac:spMkLst>
            <pc:docMk/>
            <pc:sldMk cId="1828872212" sldId="288"/>
            <ac:spMk id="2" creationId="{165637AA-6B7D-5C87-ED2D-3643F48F244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03-08-2023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46 </a:t>
            </a:r>
            <a:r>
              <a:rPr lang="en-IN" sz="1800" b="1" i="0" u="none" strike="noStrike" baseline="0" dirty="0" err="1">
                <a:latin typeface="TimesNewRomanPS-BoldMT"/>
              </a:rPr>
              <a:t>Ascention</a:t>
            </a:r>
            <a:r>
              <a:rPr lang="en-IN" sz="1800" b="1" i="0" u="none" strike="noStrike" baseline="0" dirty="0">
                <a:latin typeface="TimesNewRomanPS-BoldMT"/>
              </a:rPr>
              <a:t> &amp; </a:t>
            </a:r>
            <a:r>
              <a:rPr lang="en-IN" sz="1800" b="1" i="0" u="none" strike="noStrike" baseline="0" dirty="0" err="1">
                <a:latin typeface="TimesNewRomanPS-BoldMT"/>
              </a:rPr>
              <a:t>Pentacost</a:t>
            </a:r>
            <a:endParaRPr lang="en-IN" sz="1800" b="1" i="0" u="none" strike="noStrike" baseline="0" dirty="0">
              <a:latin typeface="TimesNewRomanPS-BoldMT"/>
            </a:endParaRPr>
          </a:p>
          <a:p>
            <a:pPr algn="l"/>
            <a:r>
              <a:rPr lang="en-US" sz="1800" b="0" i="0" u="none" strike="noStrike" baseline="0" dirty="0">
                <a:latin typeface="TimesNewRomanPSMT"/>
              </a:rPr>
              <a:t>1. Great Commission/Ascension - Acts 1:1-8; Matthew 28:18-20; Acts 1:9-11 (Left</a:t>
            </a:r>
          </a:p>
          <a:p>
            <a:pPr algn="l"/>
            <a:r>
              <a:rPr lang="en-IN" sz="1800" b="0" i="0" u="none" strike="noStrike" baseline="0" dirty="0">
                <a:latin typeface="TimesNewRomanPSMT"/>
              </a:rPr>
              <a:t>Top)</a:t>
            </a:r>
          </a:p>
          <a:p>
            <a:pPr algn="l"/>
            <a:r>
              <a:rPr lang="en-US" sz="1800" b="0" i="0" u="none" strike="noStrike" baseline="0" dirty="0">
                <a:latin typeface="TimesNewRomanPSMT"/>
              </a:rPr>
              <a:t>2. Receiving Holy Spirit - Acts 2:1-4 (Right Top)</a:t>
            </a:r>
          </a:p>
          <a:p>
            <a:pPr algn="l"/>
            <a:r>
              <a:rPr lang="en-US" sz="1800" b="0" i="0" u="none" strike="noStrike" baseline="0" dirty="0">
                <a:latin typeface="TimesNewRomanPSMT"/>
              </a:rPr>
              <a:t>3. Peter Addresses the crowd - Acts 2:5-41 (Right Bottom)</a:t>
            </a:r>
          </a:p>
          <a:p>
            <a:pPr algn="l"/>
            <a:r>
              <a:rPr lang="en-US" sz="1800" b="0" i="0" u="none" strike="noStrike" baseline="0" dirty="0">
                <a:latin typeface="TimesNewRomanPSMT"/>
              </a:rPr>
              <a:t>4. Community of Believers - Acts 2:42-47 (Left Bottom)</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03-08-2023</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US" dirty="0"/>
              <a:t>46-1</a:t>
            </a:r>
            <a:endParaRPr lang="en-IN" dirty="0"/>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sz="2800" dirty="0"/>
              <a:t>This work is licensed under a Creative Commons Attribution 4.0 International License.</a:t>
            </a:r>
          </a:p>
          <a:p>
            <a:r>
              <a:rPr lang="en-US" sz="2800" dirty="0"/>
              <a:t>Please add this statement to all the videos you create.</a:t>
            </a:r>
          </a:p>
          <a:p>
            <a:r>
              <a:rPr lang="en-US" sz="2800" dirty="0"/>
              <a:t>English Bible quotes are from the World English Bible US, which is in the public domain.</a:t>
            </a:r>
            <a:endParaRPr lang="en-IN" sz="2800"/>
          </a:p>
          <a:p>
            <a:endParaRPr lang="en-IN"/>
          </a:p>
        </p:txBody>
      </p:sp>
    </p:spTree>
    <p:extLst>
      <p:ext uri="{BB962C8B-B14F-4D97-AF65-F5344CB8AC3E}">
        <p14:creationId xmlns:p14="http://schemas.microsoft.com/office/powerpoint/2010/main" val="1499918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C77643-1904-09F8-1644-BFDECDE245F8}"/>
              </a:ext>
            </a:extLst>
          </p:cNvPr>
          <p:cNvPicPr>
            <a:picLocks noChangeAspect="1"/>
          </p:cNvPicPr>
          <p:nvPr/>
        </p:nvPicPr>
        <p:blipFill>
          <a:blip r:embed="rId2"/>
          <a:stretch>
            <a:fillRect/>
          </a:stretch>
        </p:blipFill>
        <p:spPr>
          <a:xfrm>
            <a:off x="0" y="0"/>
            <a:ext cx="12192000" cy="7572777"/>
          </a:xfrm>
          <a:prstGeom prst="rect">
            <a:avLst/>
          </a:prstGeom>
        </p:spPr>
      </p:pic>
      <p:sp>
        <p:nvSpPr>
          <p:cNvPr id="2" name="TextBox 1">
            <a:extLst>
              <a:ext uri="{FF2B5EF4-FFF2-40B4-BE49-F238E27FC236}">
                <a16:creationId xmlns:a16="http://schemas.microsoft.com/office/drawing/2014/main" id="{02FEE0A7-727B-3AD0-6595-B11D3A35A04E}"/>
              </a:ext>
            </a:extLst>
          </p:cNvPr>
          <p:cNvSpPr txBox="1"/>
          <p:nvPr/>
        </p:nvSpPr>
        <p:spPr>
          <a:xfrm>
            <a:off x="663907"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4</a:t>
            </a:r>
            <a:r>
              <a:rPr lang="en-US" sz="4800" b="0" i="0" dirty="0">
                <a:solidFill>
                  <a:srgbClr val="121212"/>
                </a:solidFill>
                <a:effectLst/>
                <a:latin typeface="Arial" panose="020B0604020202020204" pitchFamily="34" charset="0"/>
              </a:rPr>
              <a:t>Being assembled together with them, he commanded them, </a:t>
            </a:r>
            <a:r>
              <a:rPr lang="en-US" sz="4800" b="0" i="0" dirty="0">
                <a:solidFill>
                  <a:srgbClr val="FF3D4D"/>
                </a:solidFill>
                <a:effectLst/>
                <a:latin typeface="Arial" panose="020B0604020202020204" pitchFamily="34" charset="0"/>
              </a:rPr>
              <a:t>“Don’t depart from Jerusalem, but wait for the promise of the Father, which you heard from me.</a:t>
            </a:r>
            <a:endParaRPr lang="en-IN" sz="4800" dirty="0"/>
          </a:p>
        </p:txBody>
      </p:sp>
      <p:sp>
        <p:nvSpPr>
          <p:cNvPr id="2" name="TextBox 1">
            <a:extLst>
              <a:ext uri="{FF2B5EF4-FFF2-40B4-BE49-F238E27FC236}">
                <a16:creationId xmlns:a16="http://schemas.microsoft.com/office/drawing/2014/main" id="{D2A9DB86-8048-C12C-A6F0-D3E9BCE85341}"/>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641208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9B4D79-8FA9-3D64-0982-CDB1AEC319CE}"/>
              </a:ext>
            </a:extLst>
          </p:cNvPr>
          <p:cNvPicPr>
            <a:picLocks noChangeAspect="1"/>
          </p:cNvPicPr>
          <p:nvPr/>
        </p:nvPicPr>
        <p:blipFill rotWithShape="1">
          <a:blip r:embed="rId2"/>
          <a:srcRect r="8871" b="-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6545ED77-B3A2-4D4E-470E-A21FDF1043DF}"/>
              </a:ext>
            </a:extLst>
          </p:cNvPr>
          <p:cNvSpPr txBox="1"/>
          <p:nvPr/>
        </p:nvSpPr>
        <p:spPr>
          <a:xfrm>
            <a:off x="663907"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dirty="0">
                <a:solidFill>
                  <a:srgbClr val="777A7B"/>
                </a:solidFill>
                <a:effectLst/>
                <a:latin typeface="Arial" panose="020B0604020202020204" pitchFamily="34" charset="0"/>
              </a:rPr>
              <a:t>5</a:t>
            </a:r>
            <a:r>
              <a:rPr lang="en-US" sz="5400" b="0" i="0" dirty="0">
                <a:solidFill>
                  <a:srgbClr val="FF3D4D"/>
                </a:solidFill>
                <a:effectLst/>
                <a:latin typeface="Arial" panose="020B0604020202020204" pitchFamily="34" charset="0"/>
              </a:rPr>
              <a:t>For John indeed baptized in water, but you will be baptized in the Holy Spirit not many days from now.”</a:t>
            </a:r>
            <a:endParaRPr lang="en-IN" sz="5400" dirty="0"/>
          </a:p>
        </p:txBody>
      </p:sp>
      <p:sp>
        <p:nvSpPr>
          <p:cNvPr id="2" name="TextBox 1">
            <a:extLst>
              <a:ext uri="{FF2B5EF4-FFF2-40B4-BE49-F238E27FC236}">
                <a16:creationId xmlns:a16="http://schemas.microsoft.com/office/drawing/2014/main" id="{10748F4F-8416-3112-72CD-0CF910507B67}"/>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44745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00EA6C-194B-1177-61E0-44DE4ED467BB}"/>
              </a:ext>
            </a:extLst>
          </p:cNvPr>
          <p:cNvPicPr>
            <a:picLocks noChangeAspect="1"/>
          </p:cNvPicPr>
          <p:nvPr/>
        </p:nvPicPr>
        <p:blipFill>
          <a:blip r:embed="rId2"/>
          <a:stretch>
            <a:fillRect/>
          </a:stretch>
        </p:blipFill>
        <p:spPr>
          <a:xfrm>
            <a:off x="1" y="-294925"/>
            <a:ext cx="12192000" cy="7152925"/>
          </a:xfrm>
          <a:prstGeom prst="rect">
            <a:avLst/>
          </a:prstGeom>
        </p:spPr>
      </p:pic>
      <p:sp>
        <p:nvSpPr>
          <p:cNvPr id="2" name="TextBox 1">
            <a:extLst>
              <a:ext uri="{FF2B5EF4-FFF2-40B4-BE49-F238E27FC236}">
                <a16:creationId xmlns:a16="http://schemas.microsoft.com/office/drawing/2014/main" id="{D58999B9-0185-5194-917F-DA4792FD5E2B}"/>
              </a:ext>
            </a:extLst>
          </p:cNvPr>
          <p:cNvSpPr txBox="1"/>
          <p:nvPr/>
        </p:nvSpPr>
        <p:spPr>
          <a:xfrm>
            <a:off x="663907"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dirty="0">
                <a:solidFill>
                  <a:srgbClr val="777A7B"/>
                </a:solidFill>
                <a:effectLst/>
                <a:latin typeface="Arial" panose="020B0604020202020204" pitchFamily="34" charset="0"/>
              </a:rPr>
              <a:t>6</a:t>
            </a:r>
            <a:r>
              <a:rPr lang="en-US" sz="5400" b="0" i="0" dirty="0">
                <a:solidFill>
                  <a:srgbClr val="121212"/>
                </a:solidFill>
                <a:effectLst/>
                <a:latin typeface="Arial" panose="020B0604020202020204" pitchFamily="34" charset="0"/>
              </a:rPr>
              <a:t>Therefore, when they had come together, they asked him, “Lord, are you now restoring the kingdom to Israel?”</a:t>
            </a:r>
            <a:endParaRPr lang="en-IN" sz="5400" dirty="0"/>
          </a:p>
        </p:txBody>
      </p:sp>
      <p:sp>
        <p:nvSpPr>
          <p:cNvPr id="2" name="TextBox 1">
            <a:extLst>
              <a:ext uri="{FF2B5EF4-FFF2-40B4-BE49-F238E27FC236}">
                <a16:creationId xmlns:a16="http://schemas.microsoft.com/office/drawing/2014/main" id="{CD101E5C-C0AD-4EA0-AF5B-41564A6DF1B8}"/>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978260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D8AA11-EBC2-FDE0-FA2A-2149A6C9A7A3}"/>
              </a:ext>
            </a:extLst>
          </p:cNvPr>
          <p:cNvPicPr>
            <a:picLocks noChangeAspect="1"/>
          </p:cNvPicPr>
          <p:nvPr/>
        </p:nvPicPr>
        <p:blipFill>
          <a:blip r:embed="rId2"/>
          <a:stretch>
            <a:fillRect/>
          </a:stretch>
        </p:blipFill>
        <p:spPr>
          <a:xfrm>
            <a:off x="-629478" y="0"/>
            <a:ext cx="12821478" cy="6858000"/>
          </a:xfrm>
          <a:prstGeom prst="rect">
            <a:avLst/>
          </a:prstGeom>
        </p:spPr>
      </p:pic>
      <p:sp>
        <p:nvSpPr>
          <p:cNvPr id="2" name="TextBox 1">
            <a:extLst>
              <a:ext uri="{FF2B5EF4-FFF2-40B4-BE49-F238E27FC236}">
                <a16:creationId xmlns:a16="http://schemas.microsoft.com/office/drawing/2014/main" id="{C115F43B-9952-1F9C-6836-D815832F4078}"/>
              </a:ext>
            </a:extLst>
          </p:cNvPr>
          <p:cNvSpPr txBox="1"/>
          <p:nvPr/>
        </p:nvSpPr>
        <p:spPr>
          <a:xfrm>
            <a:off x="663907"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dirty="0">
                <a:solidFill>
                  <a:srgbClr val="777A7B"/>
                </a:solidFill>
                <a:effectLst/>
                <a:latin typeface="Arial" panose="020B0604020202020204" pitchFamily="34" charset="0"/>
              </a:rPr>
              <a:t>7</a:t>
            </a:r>
            <a:r>
              <a:rPr lang="en-US" sz="5400" b="0" i="0" dirty="0">
                <a:solidFill>
                  <a:srgbClr val="121212"/>
                </a:solidFill>
                <a:effectLst/>
                <a:latin typeface="Arial" panose="020B0604020202020204" pitchFamily="34" charset="0"/>
              </a:rPr>
              <a:t>He said to them, </a:t>
            </a:r>
            <a:r>
              <a:rPr lang="en-US" sz="5400" b="0" i="0" dirty="0">
                <a:solidFill>
                  <a:srgbClr val="FF3D4D"/>
                </a:solidFill>
                <a:effectLst/>
                <a:latin typeface="Arial" panose="020B0604020202020204" pitchFamily="34" charset="0"/>
              </a:rPr>
              <a:t>“It isn’t for you to know times or seasons which the Father has set within his own authority.</a:t>
            </a:r>
            <a:endParaRPr lang="en-IN" sz="5400" dirty="0"/>
          </a:p>
        </p:txBody>
      </p:sp>
      <p:sp>
        <p:nvSpPr>
          <p:cNvPr id="2" name="TextBox 1">
            <a:extLst>
              <a:ext uri="{FF2B5EF4-FFF2-40B4-BE49-F238E27FC236}">
                <a16:creationId xmlns:a16="http://schemas.microsoft.com/office/drawing/2014/main" id="{FCA8FB7B-AC52-5ED9-9372-A3613665AA43}"/>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575870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43EDA05-E5E8-847B-0600-BBF40165A496}"/>
              </a:ext>
            </a:extLst>
          </p:cNvPr>
          <p:cNvPicPr>
            <a:picLocks noChangeAspect="1"/>
          </p:cNvPicPr>
          <p:nvPr/>
        </p:nvPicPr>
        <p:blipFill rotWithShape="1">
          <a:blip r:embed="rId2"/>
          <a:srcRect r="6204"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1CD1344-F116-D2FE-84F8-D77A3D4DAEC4}"/>
              </a:ext>
            </a:extLst>
          </p:cNvPr>
          <p:cNvSpPr txBox="1"/>
          <p:nvPr/>
        </p:nvSpPr>
        <p:spPr>
          <a:xfrm>
            <a:off x="663907"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777A7B"/>
                </a:solidFill>
                <a:effectLst/>
                <a:latin typeface="Arial" panose="020B0604020202020204" pitchFamily="34" charset="0"/>
              </a:rPr>
              <a:t>8</a:t>
            </a:r>
            <a:r>
              <a:rPr lang="en-US" sz="4000" b="0" i="0" dirty="0">
                <a:solidFill>
                  <a:srgbClr val="FF3D4D"/>
                </a:solidFill>
                <a:effectLst/>
                <a:latin typeface="Arial" panose="020B0604020202020204" pitchFamily="34" charset="0"/>
              </a:rPr>
              <a:t>But you will receive power when the Holy Spirit has come upon you. You will be witnesses to me in Jerusalem, in all Judea and Samaria, and to the uttermost parts of the earth.”</a:t>
            </a:r>
            <a:endParaRPr lang="en-IN" dirty="0"/>
          </a:p>
        </p:txBody>
      </p:sp>
      <p:sp>
        <p:nvSpPr>
          <p:cNvPr id="2" name="TextBox 1">
            <a:extLst>
              <a:ext uri="{FF2B5EF4-FFF2-40B4-BE49-F238E27FC236}">
                <a16:creationId xmlns:a16="http://schemas.microsoft.com/office/drawing/2014/main" id="{D5A27A36-A6FF-4CC2-71E5-AE766F6BB469}"/>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17137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A8336-0D7C-6657-A5B4-25B2A7C6D4C9}"/>
              </a:ext>
            </a:extLst>
          </p:cNvPr>
          <p:cNvPicPr>
            <a:picLocks noChangeAspect="1"/>
          </p:cNvPicPr>
          <p:nvPr/>
        </p:nvPicPr>
        <p:blipFill>
          <a:blip r:embed="rId2"/>
          <a:stretch>
            <a:fillRect/>
          </a:stretch>
        </p:blipFill>
        <p:spPr>
          <a:xfrm>
            <a:off x="-90152" y="-385985"/>
            <a:ext cx="12282152" cy="7297549"/>
          </a:xfrm>
          <a:prstGeom prst="rect">
            <a:avLst/>
          </a:prstGeom>
        </p:spPr>
      </p:pic>
      <p:sp>
        <p:nvSpPr>
          <p:cNvPr id="2" name="TextBox 1">
            <a:extLst>
              <a:ext uri="{FF2B5EF4-FFF2-40B4-BE49-F238E27FC236}">
                <a16:creationId xmlns:a16="http://schemas.microsoft.com/office/drawing/2014/main" id="{88D1591B-0FFC-352C-322C-A48A353C488E}"/>
              </a:ext>
            </a:extLst>
          </p:cNvPr>
          <p:cNvSpPr txBox="1"/>
          <p:nvPr/>
        </p:nvSpPr>
        <p:spPr>
          <a:xfrm>
            <a:off x="6323310" y="2684728"/>
            <a:ext cx="5997844" cy="2553699"/>
          </a:xfrm>
          <a:prstGeom prst="rect">
            <a:avLst/>
          </a:prstGeom>
          <a:noFill/>
        </p:spPr>
        <p:txBody>
          <a:bodyPr wrap="square" rtlCol="0">
            <a:noAutofit/>
          </a:bodyPr>
          <a:lstStyle/>
          <a:p>
            <a:pPr algn="ctr"/>
            <a:r>
              <a:rPr lang="en-US" sz="6000" dirty="0">
                <a:solidFill>
                  <a:schemeClr val="bg1"/>
                </a:solidFill>
                <a:latin typeface="TimesNewRomanPSMT"/>
              </a:rPr>
              <a:t>The </a:t>
            </a:r>
            <a:r>
              <a:rPr lang="en-US" sz="6000" b="0" i="0" u="none" strike="noStrike" baseline="0" dirty="0">
                <a:solidFill>
                  <a:schemeClr val="bg1"/>
                </a:solidFill>
                <a:latin typeface="TimesNewRomanPSMT"/>
              </a:rPr>
              <a:t>Ascension </a:t>
            </a:r>
          </a:p>
          <a:p>
            <a:r>
              <a:rPr lang="en-US" sz="6000" b="0" i="0" u="none" strike="noStrike" baseline="0" dirty="0">
                <a:solidFill>
                  <a:schemeClr val="bg1"/>
                </a:solidFill>
                <a:latin typeface="TimesNewRomanPSMT"/>
              </a:rPr>
              <a:t>Acts 1:1-1</a:t>
            </a: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B71302-1E5E-DB89-57E6-42EE8B65AD6B}"/>
              </a:ext>
            </a:extLst>
          </p:cNvPr>
          <p:cNvPicPr>
            <a:picLocks noChangeAspect="1"/>
          </p:cNvPicPr>
          <p:nvPr/>
        </p:nvPicPr>
        <p:blipFill>
          <a:blip r:embed="rId2"/>
          <a:stretch>
            <a:fillRect/>
          </a:stretch>
        </p:blipFill>
        <p:spPr>
          <a:xfrm>
            <a:off x="-1" y="1"/>
            <a:ext cx="12895043" cy="6858000"/>
          </a:xfrm>
          <a:prstGeom prst="rect">
            <a:avLst/>
          </a:prstGeom>
        </p:spPr>
      </p:pic>
      <p:sp>
        <p:nvSpPr>
          <p:cNvPr id="2" name="TextBox 1">
            <a:extLst>
              <a:ext uri="{FF2B5EF4-FFF2-40B4-BE49-F238E27FC236}">
                <a16:creationId xmlns:a16="http://schemas.microsoft.com/office/drawing/2014/main" id="{A64910C1-FD1D-96DC-0F1B-F58D445D6E70}"/>
              </a:ext>
            </a:extLst>
          </p:cNvPr>
          <p:cNvSpPr txBox="1"/>
          <p:nvPr/>
        </p:nvSpPr>
        <p:spPr>
          <a:xfrm>
            <a:off x="663907"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dirty="0">
                <a:solidFill>
                  <a:srgbClr val="777A7B"/>
                </a:solidFill>
                <a:effectLst/>
                <a:latin typeface="Arial" panose="020B0604020202020204" pitchFamily="34" charset="0"/>
              </a:rPr>
              <a:t>9</a:t>
            </a:r>
            <a:r>
              <a:rPr lang="en-US" sz="5400" b="0" i="0" dirty="0">
                <a:solidFill>
                  <a:srgbClr val="121212"/>
                </a:solidFill>
                <a:effectLst/>
                <a:latin typeface="Arial" panose="020B0604020202020204" pitchFamily="34" charset="0"/>
              </a:rPr>
              <a:t>When he had said these things, as they were looking, he was taken up, and a cloud received him out of their sight. </a:t>
            </a:r>
            <a:endParaRPr lang="en-IN" sz="5400" dirty="0"/>
          </a:p>
        </p:txBody>
      </p:sp>
      <p:sp>
        <p:nvSpPr>
          <p:cNvPr id="2" name="TextBox 1">
            <a:extLst>
              <a:ext uri="{FF2B5EF4-FFF2-40B4-BE49-F238E27FC236}">
                <a16:creationId xmlns:a16="http://schemas.microsoft.com/office/drawing/2014/main" id="{2B4D4983-0418-DB7A-E0E5-B180DCEC5867}"/>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1662519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C6E91847-A040-70A6-CE3F-B581F50906E4}"/>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5EB080C-6246-9DA5-2E38-3CCFFF0CC9C9}"/>
              </a:ext>
            </a:extLst>
          </p:cNvPr>
          <p:cNvSpPr txBox="1"/>
          <p:nvPr/>
        </p:nvSpPr>
        <p:spPr>
          <a:xfrm>
            <a:off x="663907"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10</a:t>
            </a:r>
            <a:r>
              <a:rPr lang="en-US" sz="4800" b="0" i="0" dirty="0">
                <a:solidFill>
                  <a:srgbClr val="121212"/>
                </a:solidFill>
                <a:effectLst/>
                <a:latin typeface="Arial" panose="020B0604020202020204" pitchFamily="34" charset="0"/>
              </a:rPr>
              <a:t>While they were looking steadfastly into the sky as he went, behold, two men stood by them in white clothing, </a:t>
            </a:r>
            <a:endParaRPr lang="en-IN" sz="4800" dirty="0"/>
          </a:p>
        </p:txBody>
      </p:sp>
      <p:sp>
        <p:nvSpPr>
          <p:cNvPr id="2" name="TextBox 1">
            <a:extLst>
              <a:ext uri="{FF2B5EF4-FFF2-40B4-BE49-F238E27FC236}">
                <a16:creationId xmlns:a16="http://schemas.microsoft.com/office/drawing/2014/main" id="{2DEE23C4-24D6-039E-C134-8A952B1BBEC3}"/>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5227806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8410A2-A0A6-E65D-18E9-A27748C4A5AA}"/>
              </a:ext>
            </a:extLst>
          </p:cNvPr>
          <p:cNvPicPr>
            <a:picLocks noChangeAspect="1"/>
          </p:cNvPicPr>
          <p:nvPr/>
        </p:nvPicPr>
        <p:blipFill>
          <a:blip r:embed="rId2"/>
          <a:stretch>
            <a:fillRect/>
          </a:stretch>
        </p:blipFill>
        <p:spPr>
          <a:xfrm>
            <a:off x="0" y="0"/>
            <a:ext cx="12894174" cy="6858000"/>
          </a:xfrm>
          <a:prstGeom prst="rect">
            <a:avLst/>
          </a:prstGeom>
        </p:spPr>
      </p:pic>
      <p:sp>
        <p:nvSpPr>
          <p:cNvPr id="2" name="TextBox 1">
            <a:extLst>
              <a:ext uri="{FF2B5EF4-FFF2-40B4-BE49-F238E27FC236}">
                <a16:creationId xmlns:a16="http://schemas.microsoft.com/office/drawing/2014/main" id="{3E4E1B45-83AA-BC14-9EDB-4795B73B92C8}"/>
              </a:ext>
            </a:extLst>
          </p:cNvPr>
          <p:cNvSpPr txBox="1"/>
          <p:nvPr/>
        </p:nvSpPr>
        <p:spPr>
          <a:xfrm>
            <a:off x="663907"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11</a:t>
            </a:r>
            <a:r>
              <a:rPr lang="en-US" sz="4000" b="0" i="0" dirty="0">
                <a:solidFill>
                  <a:srgbClr val="121212"/>
                </a:solidFill>
                <a:effectLst/>
                <a:latin typeface="Arial" panose="020B0604020202020204" pitchFamily="34" charset="0"/>
              </a:rPr>
              <a:t>who also said, “You men of Galilee, why do you stand looking into the sky? This Jesus, who was received up from you into the sky, will come back in the same way as you saw him going into the sky.”</a:t>
            </a:r>
            <a:endParaRPr lang="en-IN" sz="4000" dirty="0"/>
          </a:p>
        </p:txBody>
      </p:sp>
      <p:sp>
        <p:nvSpPr>
          <p:cNvPr id="2" name="TextBox 1">
            <a:extLst>
              <a:ext uri="{FF2B5EF4-FFF2-40B4-BE49-F238E27FC236}">
                <a16:creationId xmlns:a16="http://schemas.microsoft.com/office/drawing/2014/main" id="{A9626BE7-6448-B34F-2E1F-F6836778BE5E}"/>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332778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CCC0EC6B-2BA6-5032-0AE3-5015D4784274}"/>
              </a:ext>
            </a:extLst>
          </p:cNvPr>
          <p:cNvPicPr>
            <a:picLocks noChangeAspect="1"/>
          </p:cNvPicPr>
          <p:nvPr/>
        </p:nvPicPr>
        <p:blipFill rotWithShape="1">
          <a:blip r:embed="rId2"/>
          <a:srcRect t="548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65637AA-6B7D-5C87-ED2D-3643F48F2445}"/>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277091" y="299898"/>
            <a:ext cx="5818909" cy="6558102"/>
          </a:xfrm>
          <a:prstGeom prst="rect">
            <a:avLst/>
          </a:prstGeom>
          <a:noFill/>
        </p:spPr>
        <p:txBody>
          <a:bodyPr wrap="square" rtlCol="0">
            <a:noAutofit/>
          </a:bodyPr>
          <a:lstStyle/>
          <a:p>
            <a:r>
              <a:rPr lang="en-US" sz="4400" dirty="0">
                <a:latin typeface="TimesNewRomanPSMT"/>
              </a:rPr>
              <a:t>The </a:t>
            </a:r>
            <a:r>
              <a:rPr lang="en-US" sz="4400" b="0" i="0" u="none" strike="noStrike" baseline="0" dirty="0">
                <a:latin typeface="TimesNewRomanPSMT"/>
              </a:rPr>
              <a:t>Ascension - Acts 1:1-11; Matthew 28:18-20</a:t>
            </a:r>
            <a:endParaRPr lang="en-IN" sz="4400" dirty="0"/>
          </a:p>
        </p:txBody>
      </p:sp>
      <p:sp>
        <p:nvSpPr>
          <p:cNvPr id="2" name="TextBox 1">
            <a:extLst>
              <a:ext uri="{FF2B5EF4-FFF2-40B4-BE49-F238E27FC236}">
                <a16:creationId xmlns:a16="http://schemas.microsoft.com/office/drawing/2014/main" id="{4B2EA057-4C4D-EE38-4FD4-9937054A8B0A}"/>
              </a:ext>
            </a:extLst>
          </p:cNvPr>
          <p:cNvSpPr txBox="1"/>
          <p:nvPr/>
        </p:nvSpPr>
        <p:spPr>
          <a:xfrm>
            <a:off x="6096000" y="299899"/>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54763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1328E8-CD7B-46A7-B054-4A32155449D1}"/>
              </a:ext>
            </a:extLst>
          </p:cNvPr>
          <p:cNvPicPr>
            <a:picLocks noChangeAspect="1"/>
          </p:cNvPicPr>
          <p:nvPr/>
        </p:nvPicPr>
        <p:blipFill>
          <a:blip r:embed="rId2"/>
          <a:stretch>
            <a:fillRect/>
          </a:stretch>
        </p:blipFill>
        <p:spPr>
          <a:xfrm>
            <a:off x="-90152" y="-385985"/>
            <a:ext cx="12282152" cy="7297549"/>
          </a:xfrm>
          <a:prstGeom prst="rect">
            <a:avLst/>
          </a:prstGeom>
        </p:spPr>
      </p:pic>
      <p:sp>
        <p:nvSpPr>
          <p:cNvPr id="5" name="TextBox 4">
            <a:extLst>
              <a:ext uri="{FF2B5EF4-FFF2-40B4-BE49-F238E27FC236}">
                <a16:creationId xmlns:a16="http://schemas.microsoft.com/office/drawing/2014/main" id="{C9AAE9F8-223C-88DF-5B0D-4038A292D7D2}"/>
              </a:ext>
            </a:extLst>
          </p:cNvPr>
          <p:cNvSpPr txBox="1"/>
          <p:nvPr/>
        </p:nvSpPr>
        <p:spPr>
          <a:xfrm>
            <a:off x="6323310" y="2684728"/>
            <a:ext cx="5997844" cy="2553699"/>
          </a:xfrm>
          <a:prstGeom prst="rect">
            <a:avLst/>
          </a:prstGeom>
          <a:noFill/>
        </p:spPr>
        <p:txBody>
          <a:bodyPr wrap="square" rtlCol="0">
            <a:noAutofit/>
          </a:bodyPr>
          <a:lstStyle/>
          <a:p>
            <a:pPr algn="ctr"/>
            <a:r>
              <a:rPr lang="en-US" sz="6000" dirty="0">
                <a:solidFill>
                  <a:schemeClr val="bg1"/>
                </a:solidFill>
                <a:latin typeface="TimesNewRomanPSMT"/>
              </a:rPr>
              <a:t>The </a:t>
            </a:r>
            <a:r>
              <a:rPr lang="en-US" sz="6000" b="0" i="0" u="none" strike="noStrike" baseline="0" dirty="0">
                <a:solidFill>
                  <a:schemeClr val="bg1"/>
                </a:solidFill>
                <a:latin typeface="TimesNewRomanPSMT"/>
              </a:rPr>
              <a:t>Ascension </a:t>
            </a:r>
          </a:p>
          <a:p>
            <a:r>
              <a:rPr lang="en-US" sz="6000" b="0" i="0" u="none" strike="noStrike" baseline="0" dirty="0">
                <a:solidFill>
                  <a:schemeClr val="bg1"/>
                </a:solidFill>
                <a:latin typeface="TimesNewRomanPSMT"/>
              </a:rPr>
              <a:t>Acts 1:1-1</a:t>
            </a: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800" dirty="0"/>
              <a:t>The book of Acts is written by the apostle Luke. It tells about what happened after Jesus went to heaven.</a:t>
            </a:r>
          </a:p>
          <a:p>
            <a:endParaRPr lang="en-IN" sz="4800" dirty="0"/>
          </a:p>
        </p:txBody>
      </p:sp>
      <p:sp>
        <p:nvSpPr>
          <p:cNvPr id="2" name="TextBox 1">
            <a:extLst>
              <a:ext uri="{FF2B5EF4-FFF2-40B4-BE49-F238E27FC236}">
                <a16:creationId xmlns:a16="http://schemas.microsoft.com/office/drawing/2014/main" id="{7E9994DD-C0AE-C4E7-C08E-20B2CB1761F2}"/>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37329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B0FD863-D998-1075-0E37-951693519CB3}"/>
              </a:ext>
            </a:extLst>
          </p:cNvPr>
          <p:cNvPicPr>
            <a:picLocks noChangeAspect="1"/>
          </p:cNvPicPr>
          <p:nvPr/>
        </p:nvPicPr>
        <p:blipFill rotWithShape="1">
          <a:blip r:embed="rId2"/>
          <a:srcRect r="8871" b="-1"/>
          <a:stretch/>
        </p:blipFill>
        <p:spPr>
          <a:xfrm>
            <a:off x="20" y="1282"/>
            <a:ext cx="12191980" cy="6856718"/>
          </a:xfrm>
          <a:prstGeom prst="rect">
            <a:avLst/>
          </a:prstGeom>
        </p:spPr>
      </p:pic>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277091" y="166254"/>
            <a:ext cx="5818909" cy="6558102"/>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1</a:t>
            </a:r>
            <a:r>
              <a:rPr lang="en-US" sz="3600" b="0" i="0" dirty="0">
                <a:solidFill>
                  <a:srgbClr val="121212"/>
                </a:solidFill>
                <a:effectLst/>
                <a:latin typeface="Arial" panose="020B0604020202020204" pitchFamily="34" charset="0"/>
              </a:rPr>
              <a:t>The first book I wrote, Theophilus, concerned all that Jesus began both to do and to teach, </a:t>
            </a:r>
            <a:r>
              <a:rPr lang="en-US" sz="3600" b="0" i="0" dirty="0">
                <a:solidFill>
                  <a:srgbClr val="777A7B"/>
                </a:solidFill>
                <a:effectLst/>
                <a:latin typeface="Arial" panose="020B0604020202020204" pitchFamily="34" charset="0"/>
              </a:rPr>
              <a:t>2</a:t>
            </a:r>
            <a:r>
              <a:rPr lang="en-US" sz="3600" b="0" i="0" dirty="0">
                <a:solidFill>
                  <a:srgbClr val="121212"/>
                </a:solidFill>
                <a:effectLst/>
                <a:latin typeface="Arial" panose="020B0604020202020204" pitchFamily="34" charset="0"/>
              </a:rPr>
              <a:t>until the day in which he was received up, after he had given commandment through the Holy Spirit to the apostles whom he had chosen.</a:t>
            </a:r>
            <a:endParaRPr lang="en-IN" sz="3600" dirty="0"/>
          </a:p>
        </p:txBody>
      </p:sp>
      <p:sp>
        <p:nvSpPr>
          <p:cNvPr id="2" name="TextBox 1">
            <a:extLst>
              <a:ext uri="{FF2B5EF4-FFF2-40B4-BE49-F238E27FC236}">
                <a16:creationId xmlns:a16="http://schemas.microsoft.com/office/drawing/2014/main" id="{84FE9441-2D9A-DB52-B1E3-F3DB61172BAB}"/>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346136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031A7-4EF2-2927-DBF1-72BE3E50E809}"/>
              </a:ext>
            </a:extLst>
          </p:cNvPr>
          <p:cNvPicPr>
            <a:picLocks noChangeAspect="1"/>
          </p:cNvPicPr>
          <p:nvPr/>
        </p:nvPicPr>
        <p:blipFill>
          <a:blip r:embed="rId2"/>
          <a:stretch>
            <a:fillRect/>
          </a:stretch>
        </p:blipFill>
        <p:spPr>
          <a:xfrm>
            <a:off x="0" y="-550536"/>
            <a:ext cx="12192000" cy="7408536"/>
          </a:xfrm>
          <a:prstGeom prst="rect">
            <a:avLst/>
          </a:prstGeom>
        </p:spPr>
      </p:pic>
      <p:sp>
        <p:nvSpPr>
          <p:cNvPr id="4" name="TextBox 3">
            <a:extLst>
              <a:ext uri="{FF2B5EF4-FFF2-40B4-BE49-F238E27FC236}">
                <a16:creationId xmlns:a16="http://schemas.microsoft.com/office/drawing/2014/main" id="{326CAA17-5E3E-9E78-91A8-BE8EC31AA33C}"/>
              </a:ext>
            </a:extLst>
          </p:cNvPr>
          <p:cNvSpPr txBox="1"/>
          <p:nvPr/>
        </p:nvSpPr>
        <p:spPr>
          <a:xfrm>
            <a:off x="834389" y="30494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Arial" panose="020B0604020202020204" pitchFamily="34" charset="0"/>
              </a:rPr>
              <a:t>3</a:t>
            </a:r>
            <a:r>
              <a:rPr lang="en-US" sz="4400" b="0" i="0" dirty="0">
                <a:solidFill>
                  <a:srgbClr val="121212"/>
                </a:solidFill>
                <a:effectLst/>
                <a:latin typeface="Arial" panose="020B0604020202020204" pitchFamily="34" charset="0"/>
              </a:rPr>
              <a:t>To these he also showed himself alive after he suffered, by many proofs, appearing to them over a period of forty days and speaking about God’s Kingdom.</a:t>
            </a:r>
            <a:endParaRPr lang="en-IN" dirty="0"/>
          </a:p>
        </p:txBody>
      </p:sp>
      <p:sp>
        <p:nvSpPr>
          <p:cNvPr id="2" name="TextBox 1">
            <a:extLst>
              <a:ext uri="{FF2B5EF4-FFF2-40B4-BE49-F238E27FC236}">
                <a16:creationId xmlns:a16="http://schemas.microsoft.com/office/drawing/2014/main" id="{18A00E91-6C34-E665-BBC8-2C6533E37228}"/>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9096383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2729</TotalTime>
  <Words>493</Words>
  <Application>Microsoft Office PowerPoint</Application>
  <PresentationFormat>Widescreen</PresentationFormat>
  <Paragraphs>51</Paragraphs>
  <Slides>26</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Light</vt:lpstr>
      <vt:lpstr>Microsoft Himalaya</vt:lpstr>
      <vt:lpstr>TimesNewRomanPS-BoldMT</vt:lpstr>
      <vt:lpstr>TimesNewRomanPSMT</vt:lpstr>
      <vt:lpstr>Office Theme</vt:lpstr>
      <vt:lpstr>46-1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Leonie Smith</cp:lastModifiedBy>
  <cp:revision>4</cp:revision>
  <dcterms:created xsi:type="dcterms:W3CDTF">2022-09-30T06:26:14Z</dcterms:created>
  <dcterms:modified xsi:type="dcterms:W3CDTF">2023-08-03T04:55:16Z</dcterms:modified>
</cp:coreProperties>
</file>