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DC8B03-2B15-49E5-8A4A-351C5632043A}" v="21" dt="2023-08-03T08:52:39.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82" autoAdjust="0"/>
    <p:restoredTop sz="90467" autoAdjust="0"/>
  </p:normalViewPr>
  <p:slideViewPr>
    <p:cSldViewPr snapToGrid="0">
      <p:cViewPr varScale="1">
        <p:scale>
          <a:sx n="40" d="100"/>
          <a:sy n="40" d="100"/>
        </p:scale>
        <p:origin x="84" y="5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6DC8B03-2B15-49E5-8A4A-351C5632043A}"/>
    <pc:docChg chg="custSel addSld delSld modSld">
      <pc:chgData name="Leonie Smith" userId="fed1330f33f5650e" providerId="LiveId" clId="{F6DC8B03-2B15-49E5-8A4A-351C5632043A}" dt="2023-08-03T09:02:43.823" v="168" actId="403"/>
      <pc:docMkLst>
        <pc:docMk/>
      </pc:docMkLst>
      <pc:sldChg chg="delSp modTransition modAnim">
        <pc:chgData name="Leonie Smith" userId="fed1330f33f5650e" providerId="LiveId" clId="{F6DC8B03-2B15-49E5-8A4A-351C5632043A}" dt="2023-08-03T04:58:32.258" v="8"/>
        <pc:sldMkLst>
          <pc:docMk/>
          <pc:sldMk cId="1499918570" sldId="257"/>
        </pc:sldMkLst>
        <pc:picChg chg="del">
          <ac:chgData name="Leonie Smith" userId="fed1330f33f5650e" providerId="LiveId" clId="{F6DC8B03-2B15-49E5-8A4A-351C5632043A}" dt="2023-08-03T04:58:32.258" v="8"/>
          <ac:picMkLst>
            <pc:docMk/>
            <pc:sldMk cId="1499918570" sldId="257"/>
            <ac:picMk id="10" creationId="{16B1A654-6EA1-E1F9-05ED-1437679F0CE0}"/>
          </ac:picMkLst>
        </pc:picChg>
      </pc:sldChg>
      <pc:sldChg chg="modSp mod modTransition">
        <pc:chgData name="Leonie Smith" userId="fed1330f33f5650e" providerId="LiveId" clId="{F6DC8B03-2B15-49E5-8A4A-351C5632043A}" dt="2023-08-03T04:58:32.258" v="8"/>
        <pc:sldMkLst>
          <pc:docMk/>
          <pc:sldMk cId="3788111665" sldId="258"/>
        </pc:sldMkLst>
        <pc:spChg chg="mod">
          <ac:chgData name="Leonie Smith" userId="fed1330f33f5650e" providerId="LiveId" clId="{F6DC8B03-2B15-49E5-8A4A-351C5632043A}" dt="2023-08-03T04:58:06.812" v="5" actId="20577"/>
          <ac:spMkLst>
            <pc:docMk/>
            <pc:sldMk cId="3788111665" sldId="258"/>
            <ac:spMk id="2" creationId="{309F5051-B908-AC48-70EC-08BC307ED816}"/>
          </ac:spMkLst>
        </pc:spChg>
      </pc:sldChg>
      <pc:sldChg chg="addSp delSp modSp mod modTransition modAnim">
        <pc:chgData name="Leonie Smith" userId="fed1330f33f5650e" providerId="LiveId" clId="{F6DC8B03-2B15-49E5-8A4A-351C5632043A}" dt="2023-08-03T08:51:51.405" v="55"/>
        <pc:sldMkLst>
          <pc:docMk/>
          <pc:sldMk cId="454763615" sldId="259"/>
        </pc:sldMkLst>
        <pc:spChg chg="add mod">
          <ac:chgData name="Leonie Smith" userId="fed1330f33f5650e" providerId="LiveId" clId="{F6DC8B03-2B15-49E5-8A4A-351C5632043A}" dt="2023-08-03T08:51:51.405" v="55"/>
          <ac:spMkLst>
            <pc:docMk/>
            <pc:sldMk cId="454763615" sldId="259"/>
            <ac:spMk id="2" creationId="{7F3A6C77-05E3-780B-CA79-BB025440E84C}"/>
          </ac:spMkLst>
        </pc:spChg>
        <pc:spChg chg="del">
          <ac:chgData name="Leonie Smith" userId="fed1330f33f5650e" providerId="LiveId" clId="{F6DC8B03-2B15-49E5-8A4A-351C5632043A}" dt="2023-08-03T05:01:33.247" v="45" actId="21"/>
          <ac:spMkLst>
            <pc:docMk/>
            <pc:sldMk cId="454763615" sldId="259"/>
            <ac:spMk id="3" creationId="{A58184BD-88F1-BA02-40C1-D8403D0EEC0D}"/>
          </ac:spMkLst>
        </pc:spChg>
        <pc:picChg chg="del">
          <ac:chgData name="Leonie Smith" userId="fed1330f33f5650e" providerId="LiveId" clId="{F6DC8B03-2B15-49E5-8A4A-351C5632043A}" dt="2023-08-03T04:58:32.258" v="8"/>
          <ac:picMkLst>
            <pc:docMk/>
            <pc:sldMk cId="454763615" sldId="259"/>
            <ac:picMk id="12" creationId="{28D21185-829C-8952-668F-695F02999B0B}"/>
          </ac:picMkLst>
        </pc:picChg>
      </pc:sldChg>
      <pc:sldChg chg="addSp delSp modSp mod modTransition modAnim">
        <pc:chgData name="Leonie Smith" userId="fed1330f33f5650e" providerId="LiveId" clId="{F6DC8B03-2B15-49E5-8A4A-351C5632043A}" dt="2023-08-03T08:53:53.122" v="75"/>
        <pc:sldMkLst>
          <pc:docMk/>
          <pc:sldMk cId="2346136586" sldId="260"/>
        </pc:sldMkLst>
        <pc:spChg chg="add mod">
          <ac:chgData name="Leonie Smith" userId="fed1330f33f5650e" providerId="LiveId" clId="{F6DC8B03-2B15-49E5-8A4A-351C5632043A}" dt="2023-08-03T08:51:54.403" v="56"/>
          <ac:spMkLst>
            <pc:docMk/>
            <pc:sldMk cId="2346136586" sldId="260"/>
            <ac:spMk id="2" creationId="{1CDC5B9B-F05D-853F-6434-67D4A0DCC59C}"/>
          </ac:spMkLst>
        </pc:spChg>
        <pc:spChg chg="del">
          <ac:chgData name="Leonie Smith" userId="fed1330f33f5650e" providerId="LiveId" clId="{F6DC8B03-2B15-49E5-8A4A-351C5632043A}" dt="2023-08-03T05:01:29.334" v="44" actId="21"/>
          <ac:spMkLst>
            <pc:docMk/>
            <pc:sldMk cId="2346136586" sldId="260"/>
            <ac:spMk id="3" creationId="{A58184BD-88F1-BA02-40C1-D8403D0EEC0D}"/>
          </ac:spMkLst>
        </pc:spChg>
        <pc:spChg chg="mod">
          <ac:chgData name="Leonie Smith" userId="fed1330f33f5650e" providerId="LiveId" clId="{F6DC8B03-2B15-49E5-8A4A-351C5632043A}" dt="2023-08-03T08:53:53.122" v="75"/>
          <ac:spMkLst>
            <pc:docMk/>
            <pc:sldMk cId="2346136586" sldId="260"/>
            <ac:spMk id="4" creationId="{EE2AC625-9141-A801-F431-DD5F79396320}"/>
          </ac:spMkLst>
        </pc:spChg>
        <pc:picChg chg="del">
          <ac:chgData name="Leonie Smith" userId="fed1330f33f5650e" providerId="LiveId" clId="{F6DC8B03-2B15-49E5-8A4A-351C5632043A}" dt="2023-08-03T04:58:32.258" v="8"/>
          <ac:picMkLst>
            <pc:docMk/>
            <pc:sldMk cId="2346136586" sldId="260"/>
            <ac:picMk id="20" creationId="{3BBF5EDC-3FC7-C723-1CD9-89E805025F22}"/>
          </ac:picMkLst>
        </pc:picChg>
      </pc:sldChg>
      <pc:sldChg chg="addSp delSp modSp mod modTransition modAnim">
        <pc:chgData name="Leonie Smith" userId="fed1330f33f5650e" providerId="LiveId" clId="{F6DC8B03-2B15-49E5-8A4A-351C5632043A}" dt="2023-08-03T08:54:26.676" v="77" actId="404"/>
        <pc:sldMkLst>
          <pc:docMk/>
          <pc:sldMk cId="4037329247" sldId="261"/>
        </pc:sldMkLst>
        <pc:spChg chg="add mod">
          <ac:chgData name="Leonie Smith" userId="fed1330f33f5650e" providerId="LiveId" clId="{F6DC8B03-2B15-49E5-8A4A-351C5632043A}" dt="2023-08-03T08:51:57.778" v="57"/>
          <ac:spMkLst>
            <pc:docMk/>
            <pc:sldMk cId="4037329247" sldId="261"/>
            <ac:spMk id="2" creationId="{1954BDF8-711A-D741-8D53-64E87BDE3AED}"/>
          </ac:spMkLst>
        </pc:spChg>
        <pc:spChg chg="del">
          <ac:chgData name="Leonie Smith" userId="fed1330f33f5650e" providerId="LiveId" clId="{F6DC8B03-2B15-49E5-8A4A-351C5632043A}" dt="2023-08-03T05:01:25.570" v="43" actId="21"/>
          <ac:spMkLst>
            <pc:docMk/>
            <pc:sldMk cId="4037329247" sldId="261"/>
            <ac:spMk id="3" creationId="{A58184BD-88F1-BA02-40C1-D8403D0EEC0D}"/>
          </ac:spMkLst>
        </pc:spChg>
        <pc:spChg chg="mod">
          <ac:chgData name="Leonie Smith" userId="fed1330f33f5650e" providerId="LiveId" clId="{F6DC8B03-2B15-49E5-8A4A-351C5632043A}" dt="2023-08-03T08:54:26.676" v="77" actId="404"/>
          <ac:spMkLst>
            <pc:docMk/>
            <pc:sldMk cId="4037329247" sldId="261"/>
            <ac:spMk id="4" creationId="{EE2AC625-9141-A801-F431-DD5F79396320}"/>
          </ac:spMkLst>
        </pc:spChg>
        <pc:picChg chg="del">
          <ac:chgData name="Leonie Smith" userId="fed1330f33f5650e" providerId="LiveId" clId="{F6DC8B03-2B15-49E5-8A4A-351C5632043A}" dt="2023-08-03T04:58:32.258" v="8"/>
          <ac:picMkLst>
            <pc:docMk/>
            <pc:sldMk cId="4037329247" sldId="261"/>
            <ac:picMk id="40" creationId="{A668A0F8-A00E-0C50-5D21-0D5B89273C77}"/>
          </ac:picMkLst>
        </pc:picChg>
      </pc:sldChg>
      <pc:sldChg chg="addSp delSp modSp mod modTransition modAnim">
        <pc:chgData name="Leonie Smith" userId="fed1330f33f5650e" providerId="LiveId" clId="{F6DC8B03-2B15-49E5-8A4A-351C5632043A}" dt="2023-08-03T08:54:52.989" v="78"/>
        <pc:sldMkLst>
          <pc:docMk/>
          <pc:sldMk cId="1909638311" sldId="262"/>
        </pc:sldMkLst>
        <pc:spChg chg="add mod">
          <ac:chgData name="Leonie Smith" userId="fed1330f33f5650e" providerId="LiveId" clId="{F6DC8B03-2B15-49E5-8A4A-351C5632043A}" dt="2023-08-03T08:52:01.182" v="58"/>
          <ac:spMkLst>
            <pc:docMk/>
            <pc:sldMk cId="1909638311" sldId="262"/>
            <ac:spMk id="2" creationId="{086DF07B-EF41-668B-E10D-F870FDF4A04E}"/>
          </ac:spMkLst>
        </pc:spChg>
        <pc:spChg chg="del">
          <ac:chgData name="Leonie Smith" userId="fed1330f33f5650e" providerId="LiveId" clId="{F6DC8B03-2B15-49E5-8A4A-351C5632043A}" dt="2023-08-03T05:01:21.264" v="42" actId="21"/>
          <ac:spMkLst>
            <pc:docMk/>
            <pc:sldMk cId="1909638311" sldId="262"/>
            <ac:spMk id="3" creationId="{A58184BD-88F1-BA02-40C1-D8403D0EEC0D}"/>
          </ac:spMkLst>
        </pc:spChg>
        <pc:spChg chg="mod">
          <ac:chgData name="Leonie Smith" userId="fed1330f33f5650e" providerId="LiveId" clId="{F6DC8B03-2B15-49E5-8A4A-351C5632043A}" dt="2023-08-03T08:54:52.989" v="78"/>
          <ac:spMkLst>
            <pc:docMk/>
            <pc:sldMk cId="1909638311" sldId="262"/>
            <ac:spMk id="4" creationId="{EE2AC625-9141-A801-F431-DD5F79396320}"/>
          </ac:spMkLst>
        </pc:spChg>
        <pc:picChg chg="del">
          <ac:chgData name="Leonie Smith" userId="fed1330f33f5650e" providerId="LiveId" clId="{F6DC8B03-2B15-49E5-8A4A-351C5632043A}" dt="2023-08-03T04:58:32.258" v="8"/>
          <ac:picMkLst>
            <pc:docMk/>
            <pc:sldMk cId="1909638311" sldId="262"/>
            <ac:picMk id="43" creationId="{26E99974-5ABB-ABC9-34AB-A76BB9063688}"/>
          </ac:picMkLst>
        </pc:picChg>
      </pc:sldChg>
      <pc:sldChg chg="addSp delSp modSp mod modTransition modAnim">
        <pc:chgData name="Leonie Smith" userId="fed1330f33f5650e" providerId="LiveId" clId="{F6DC8B03-2B15-49E5-8A4A-351C5632043A}" dt="2023-08-03T08:55:23.313" v="80"/>
        <pc:sldMkLst>
          <pc:docMk/>
          <pc:sldMk cId="641208035" sldId="263"/>
        </pc:sldMkLst>
        <pc:spChg chg="add mod">
          <ac:chgData name="Leonie Smith" userId="fed1330f33f5650e" providerId="LiveId" clId="{F6DC8B03-2B15-49E5-8A4A-351C5632043A}" dt="2023-08-03T08:52:03.583" v="59"/>
          <ac:spMkLst>
            <pc:docMk/>
            <pc:sldMk cId="641208035" sldId="263"/>
            <ac:spMk id="2" creationId="{B727EDD7-47C0-76CA-914D-5F3061A748C5}"/>
          </ac:spMkLst>
        </pc:spChg>
        <pc:spChg chg="del">
          <ac:chgData name="Leonie Smith" userId="fed1330f33f5650e" providerId="LiveId" clId="{F6DC8B03-2B15-49E5-8A4A-351C5632043A}" dt="2023-08-03T05:01:16.591" v="41" actId="21"/>
          <ac:spMkLst>
            <pc:docMk/>
            <pc:sldMk cId="641208035" sldId="263"/>
            <ac:spMk id="3" creationId="{A58184BD-88F1-BA02-40C1-D8403D0EEC0D}"/>
          </ac:spMkLst>
        </pc:spChg>
        <pc:spChg chg="mod">
          <ac:chgData name="Leonie Smith" userId="fed1330f33f5650e" providerId="LiveId" clId="{F6DC8B03-2B15-49E5-8A4A-351C5632043A}" dt="2023-08-03T08:55:23.313" v="80"/>
          <ac:spMkLst>
            <pc:docMk/>
            <pc:sldMk cId="641208035" sldId="263"/>
            <ac:spMk id="4" creationId="{EE2AC625-9141-A801-F431-DD5F79396320}"/>
          </ac:spMkLst>
        </pc:spChg>
        <pc:picChg chg="del">
          <ac:chgData name="Leonie Smith" userId="fed1330f33f5650e" providerId="LiveId" clId="{F6DC8B03-2B15-49E5-8A4A-351C5632043A}" dt="2023-08-03T04:58:32.258" v="8"/>
          <ac:picMkLst>
            <pc:docMk/>
            <pc:sldMk cId="641208035" sldId="263"/>
            <ac:picMk id="25" creationId="{D7E18F4E-661C-0389-1BE3-1FEB7D647B94}"/>
          </ac:picMkLst>
        </pc:picChg>
      </pc:sldChg>
      <pc:sldChg chg="addSp delSp modSp mod modTransition modAnim">
        <pc:chgData name="Leonie Smith" userId="fed1330f33f5650e" providerId="LiveId" clId="{F6DC8B03-2B15-49E5-8A4A-351C5632043A}" dt="2023-08-03T08:55:48.517" v="90" actId="403"/>
        <pc:sldMkLst>
          <pc:docMk/>
          <pc:sldMk cId="4044745628" sldId="264"/>
        </pc:sldMkLst>
        <pc:spChg chg="add mod">
          <ac:chgData name="Leonie Smith" userId="fed1330f33f5650e" providerId="LiveId" clId="{F6DC8B03-2B15-49E5-8A4A-351C5632043A}" dt="2023-08-03T08:52:06.180" v="60"/>
          <ac:spMkLst>
            <pc:docMk/>
            <pc:sldMk cId="4044745628" sldId="264"/>
            <ac:spMk id="2" creationId="{420BB849-9380-F1AF-67A3-BAF13507EFC0}"/>
          </ac:spMkLst>
        </pc:spChg>
        <pc:spChg chg="del">
          <ac:chgData name="Leonie Smith" userId="fed1330f33f5650e" providerId="LiveId" clId="{F6DC8B03-2B15-49E5-8A4A-351C5632043A}" dt="2023-08-03T05:01:11.322" v="40" actId="21"/>
          <ac:spMkLst>
            <pc:docMk/>
            <pc:sldMk cId="4044745628" sldId="264"/>
            <ac:spMk id="3" creationId="{A58184BD-88F1-BA02-40C1-D8403D0EEC0D}"/>
          </ac:spMkLst>
        </pc:spChg>
        <pc:spChg chg="mod">
          <ac:chgData name="Leonie Smith" userId="fed1330f33f5650e" providerId="LiveId" clId="{F6DC8B03-2B15-49E5-8A4A-351C5632043A}" dt="2023-08-03T08:55:48.517" v="90" actId="403"/>
          <ac:spMkLst>
            <pc:docMk/>
            <pc:sldMk cId="4044745628" sldId="264"/>
            <ac:spMk id="4" creationId="{EE2AC625-9141-A801-F431-DD5F79396320}"/>
          </ac:spMkLst>
        </pc:spChg>
        <pc:picChg chg="del">
          <ac:chgData name="Leonie Smith" userId="fed1330f33f5650e" providerId="LiveId" clId="{F6DC8B03-2B15-49E5-8A4A-351C5632043A}" dt="2023-08-03T04:58:32.258" v="8"/>
          <ac:picMkLst>
            <pc:docMk/>
            <pc:sldMk cId="4044745628" sldId="264"/>
            <ac:picMk id="39" creationId="{CF40922F-CC3E-B727-26FD-F4F7975FB74A}"/>
          </ac:picMkLst>
        </pc:picChg>
      </pc:sldChg>
      <pc:sldChg chg="addSp delSp modSp mod modTransition modAnim">
        <pc:chgData name="Leonie Smith" userId="fed1330f33f5650e" providerId="LiveId" clId="{F6DC8B03-2B15-49E5-8A4A-351C5632043A}" dt="2023-08-03T08:57:49.665" v="91"/>
        <pc:sldMkLst>
          <pc:docMk/>
          <pc:sldMk cId="978260341" sldId="265"/>
        </pc:sldMkLst>
        <pc:spChg chg="add mod">
          <ac:chgData name="Leonie Smith" userId="fed1330f33f5650e" providerId="LiveId" clId="{F6DC8B03-2B15-49E5-8A4A-351C5632043A}" dt="2023-08-03T08:52:08.791" v="61"/>
          <ac:spMkLst>
            <pc:docMk/>
            <pc:sldMk cId="978260341" sldId="265"/>
            <ac:spMk id="2" creationId="{8AC262FA-70ED-FBAD-A785-438F2E9C6C7C}"/>
          </ac:spMkLst>
        </pc:spChg>
        <pc:spChg chg="del">
          <ac:chgData name="Leonie Smith" userId="fed1330f33f5650e" providerId="LiveId" clId="{F6DC8B03-2B15-49E5-8A4A-351C5632043A}" dt="2023-08-03T05:01:08.197" v="39" actId="21"/>
          <ac:spMkLst>
            <pc:docMk/>
            <pc:sldMk cId="978260341" sldId="265"/>
            <ac:spMk id="3" creationId="{A58184BD-88F1-BA02-40C1-D8403D0EEC0D}"/>
          </ac:spMkLst>
        </pc:spChg>
        <pc:spChg chg="mod">
          <ac:chgData name="Leonie Smith" userId="fed1330f33f5650e" providerId="LiveId" clId="{F6DC8B03-2B15-49E5-8A4A-351C5632043A}" dt="2023-08-03T08:57:49.665" v="91"/>
          <ac:spMkLst>
            <pc:docMk/>
            <pc:sldMk cId="978260341" sldId="265"/>
            <ac:spMk id="4" creationId="{EE2AC625-9141-A801-F431-DD5F79396320}"/>
          </ac:spMkLst>
        </pc:spChg>
        <pc:picChg chg="del">
          <ac:chgData name="Leonie Smith" userId="fed1330f33f5650e" providerId="LiveId" clId="{F6DC8B03-2B15-49E5-8A4A-351C5632043A}" dt="2023-08-03T04:58:32.258" v="8"/>
          <ac:picMkLst>
            <pc:docMk/>
            <pc:sldMk cId="978260341" sldId="265"/>
            <ac:picMk id="11" creationId="{08F1F665-B728-7A20-D5B2-CC2224AE2B29}"/>
          </ac:picMkLst>
        </pc:picChg>
      </pc:sldChg>
      <pc:sldChg chg="addSp delSp modSp mod modTransition modAnim">
        <pc:chgData name="Leonie Smith" userId="fed1330f33f5650e" providerId="LiveId" clId="{F6DC8B03-2B15-49E5-8A4A-351C5632043A}" dt="2023-08-03T08:58:13.504" v="100" actId="403"/>
        <pc:sldMkLst>
          <pc:docMk/>
          <pc:sldMk cId="3575870363" sldId="266"/>
        </pc:sldMkLst>
        <pc:spChg chg="add mod">
          <ac:chgData name="Leonie Smith" userId="fed1330f33f5650e" providerId="LiveId" clId="{F6DC8B03-2B15-49E5-8A4A-351C5632043A}" dt="2023-08-03T08:52:11.984" v="62"/>
          <ac:spMkLst>
            <pc:docMk/>
            <pc:sldMk cId="3575870363" sldId="266"/>
            <ac:spMk id="2" creationId="{1FAF5B01-707A-677B-A585-72A71C7F82D6}"/>
          </ac:spMkLst>
        </pc:spChg>
        <pc:spChg chg="del">
          <ac:chgData name="Leonie Smith" userId="fed1330f33f5650e" providerId="LiveId" clId="{F6DC8B03-2B15-49E5-8A4A-351C5632043A}" dt="2023-08-03T05:01:04.539" v="38" actId="21"/>
          <ac:spMkLst>
            <pc:docMk/>
            <pc:sldMk cId="3575870363" sldId="266"/>
            <ac:spMk id="3" creationId="{A58184BD-88F1-BA02-40C1-D8403D0EEC0D}"/>
          </ac:spMkLst>
        </pc:spChg>
        <pc:spChg chg="mod">
          <ac:chgData name="Leonie Smith" userId="fed1330f33f5650e" providerId="LiveId" clId="{F6DC8B03-2B15-49E5-8A4A-351C5632043A}" dt="2023-08-03T08:58:13.504" v="100" actId="403"/>
          <ac:spMkLst>
            <pc:docMk/>
            <pc:sldMk cId="3575870363" sldId="266"/>
            <ac:spMk id="4" creationId="{EE2AC625-9141-A801-F431-DD5F79396320}"/>
          </ac:spMkLst>
        </pc:spChg>
        <pc:picChg chg="del">
          <ac:chgData name="Leonie Smith" userId="fed1330f33f5650e" providerId="LiveId" clId="{F6DC8B03-2B15-49E5-8A4A-351C5632043A}" dt="2023-08-03T04:58:32.258" v="8"/>
          <ac:picMkLst>
            <pc:docMk/>
            <pc:sldMk cId="3575870363" sldId="266"/>
            <ac:picMk id="17" creationId="{C2F7C992-67D9-5292-871C-8F90471CBD4D}"/>
          </ac:picMkLst>
        </pc:picChg>
      </pc:sldChg>
      <pc:sldChg chg="addSp delSp modSp mod modTransition modAnim">
        <pc:chgData name="Leonie Smith" userId="fed1330f33f5650e" providerId="LiveId" clId="{F6DC8B03-2B15-49E5-8A4A-351C5632043A}" dt="2023-08-03T08:58:38.434" v="109" actId="403"/>
        <pc:sldMkLst>
          <pc:docMk/>
          <pc:sldMk cId="4017137865" sldId="267"/>
        </pc:sldMkLst>
        <pc:spChg chg="add mod">
          <ac:chgData name="Leonie Smith" userId="fed1330f33f5650e" providerId="LiveId" clId="{F6DC8B03-2B15-49E5-8A4A-351C5632043A}" dt="2023-08-03T08:52:15.056" v="63"/>
          <ac:spMkLst>
            <pc:docMk/>
            <pc:sldMk cId="4017137865" sldId="267"/>
            <ac:spMk id="2" creationId="{530EE021-6A92-3391-6237-F957A898AB5B}"/>
          </ac:spMkLst>
        </pc:spChg>
        <pc:spChg chg="del">
          <ac:chgData name="Leonie Smith" userId="fed1330f33f5650e" providerId="LiveId" clId="{F6DC8B03-2B15-49E5-8A4A-351C5632043A}" dt="2023-08-03T05:00:59.988" v="37" actId="21"/>
          <ac:spMkLst>
            <pc:docMk/>
            <pc:sldMk cId="4017137865" sldId="267"/>
            <ac:spMk id="3" creationId="{A58184BD-88F1-BA02-40C1-D8403D0EEC0D}"/>
          </ac:spMkLst>
        </pc:spChg>
        <pc:spChg chg="mod">
          <ac:chgData name="Leonie Smith" userId="fed1330f33f5650e" providerId="LiveId" clId="{F6DC8B03-2B15-49E5-8A4A-351C5632043A}" dt="2023-08-03T08:58:38.434" v="109" actId="403"/>
          <ac:spMkLst>
            <pc:docMk/>
            <pc:sldMk cId="4017137865" sldId="267"/>
            <ac:spMk id="4" creationId="{EE2AC625-9141-A801-F431-DD5F79396320}"/>
          </ac:spMkLst>
        </pc:spChg>
        <pc:picChg chg="del">
          <ac:chgData name="Leonie Smith" userId="fed1330f33f5650e" providerId="LiveId" clId="{F6DC8B03-2B15-49E5-8A4A-351C5632043A}" dt="2023-08-03T04:58:32.258" v="8"/>
          <ac:picMkLst>
            <pc:docMk/>
            <pc:sldMk cId="4017137865" sldId="267"/>
            <ac:picMk id="16" creationId="{B99A473A-246A-9CB4-D6AC-32E4A7987F72}"/>
          </ac:picMkLst>
        </pc:picChg>
      </pc:sldChg>
      <pc:sldChg chg="addSp delSp modSp mod modTransition modAnim">
        <pc:chgData name="Leonie Smith" userId="fed1330f33f5650e" providerId="LiveId" clId="{F6DC8B03-2B15-49E5-8A4A-351C5632043A}" dt="2023-08-03T08:59:00.678" v="117" actId="403"/>
        <pc:sldMkLst>
          <pc:docMk/>
          <pc:sldMk cId="3137811553" sldId="268"/>
        </pc:sldMkLst>
        <pc:spChg chg="add mod">
          <ac:chgData name="Leonie Smith" userId="fed1330f33f5650e" providerId="LiveId" clId="{F6DC8B03-2B15-49E5-8A4A-351C5632043A}" dt="2023-08-03T08:52:17.492" v="64"/>
          <ac:spMkLst>
            <pc:docMk/>
            <pc:sldMk cId="3137811553" sldId="268"/>
            <ac:spMk id="2" creationId="{EB5C4BFE-19A3-CB87-7125-85FF08F8D516}"/>
          </ac:spMkLst>
        </pc:spChg>
        <pc:spChg chg="del">
          <ac:chgData name="Leonie Smith" userId="fed1330f33f5650e" providerId="LiveId" clId="{F6DC8B03-2B15-49E5-8A4A-351C5632043A}" dt="2023-08-03T05:00:54.284" v="36" actId="21"/>
          <ac:spMkLst>
            <pc:docMk/>
            <pc:sldMk cId="3137811553" sldId="268"/>
            <ac:spMk id="3" creationId="{A58184BD-88F1-BA02-40C1-D8403D0EEC0D}"/>
          </ac:spMkLst>
        </pc:spChg>
        <pc:spChg chg="mod">
          <ac:chgData name="Leonie Smith" userId="fed1330f33f5650e" providerId="LiveId" clId="{F6DC8B03-2B15-49E5-8A4A-351C5632043A}" dt="2023-08-03T08:59:00.678" v="117" actId="403"/>
          <ac:spMkLst>
            <pc:docMk/>
            <pc:sldMk cId="3137811553" sldId="268"/>
            <ac:spMk id="4" creationId="{EE2AC625-9141-A801-F431-DD5F79396320}"/>
          </ac:spMkLst>
        </pc:spChg>
        <pc:picChg chg="del">
          <ac:chgData name="Leonie Smith" userId="fed1330f33f5650e" providerId="LiveId" clId="{F6DC8B03-2B15-49E5-8A4A-351C5632043A}" dt="2023-08-03T04:58:32.258" v="8"/>
          <ac:picMkLst>
            <pc:docMk/>
            <pc:sldMk cId="3137811553" sldId="268"/>
            <ac:picMk id="52" creationId="{C2B83BD9-8165-B74B-D8DD-1DF112F51850}"/>
          </ac:picMkLst>
        </pc:picChg>
      </pc:sldChg>
      <pc:sldChg chg="addSp delSp modSp mod modTransition modAnim">
        <pc:chgData name="Leonie Smith" userId="fed1330f33f5650e" providerId="LiveId" clId="{F6DC8B03-2B15-49E5-8A4A-351C5632043A}" dt="2023-08-03T08:59:26.661" v="118"/>
        <pc:sldMkLst>
          <pc:docMk/>
          <pc:sldMk cId="100491716" sldId="269"/>
        </pc:sldMkLst>
        <pc:spChg chg="add mod">
          <ac:chgData name="Leonie Smith" userId="fed1330f33f5650e" providerId="LiveId" clId="{F6DC8B03-2B15-49E5-8A4A-351C5632043A}" dt="2023-08-03T08:52:19.493" v="65"/>
          <ac:spMkLst>
            <pc:docMk/>
            <pc:sldMk cId="100491716" sldId="269"/>
            <ac:spMk id="2" creationId="{22566CCC-2B20-63FA-32E5-2AF8ADFEDF96}"/>
          </ac:spMkLst>
        </pc:spChg>
        <pc:spChg chg="del">
          <ac:chgData name="Leonie Smith" userId="fed1330f33f5650e" providerId="LiveId" clId="{F6DC8B03-2B15-49E5-8A4A-351C5632043A}" dt="2023-08-03T05:00:50.253" v="35" actId="21"/>
          <ac:spMkLst>
            <pc:docMk/>
            <pc:sldMk cId="100491716" sldId="269"/>
            <ac:spMk id="3" creationId="{A58184BD-88F1-BA02-40C1-D8403D0EEC0D}"/>
          </ac:spMkLst>
        </pc:spChg>
        <pc:spChg chg="mod">
          <ac:chgData name="Leonie Smith" userId="fed1330f33f5650e" providerId="LiveId" clId="{F6DC8B03-2B15-49E5-8A4A-351C5632043A}" dt="2023-08-03T08:59:26.661" v="118"/>
          <ac:spMkLst>
            <pc:docMk/>
            <pc:sldMk cId="100491716" sldId="269"/>
            <ac:spMk id="4" creationId="{EE2AC625-9141-A801-F431-DD5F79396320}"/>
          </ac:spMkLst>
        </pc:spChg>
        <pc:picChg chg="del">
          <ac:chgData name="Leonie Smith" userId="fed1330f33f5650e" providerId="LiveId" clId="{F6DC8B03-2B15-49E5-8A4A-351C5632043A}" dt="2023-08-03T04:58:32.258" v="8"/>
          <ac:picMkLst>
            <pc:docMk/>
            <pc:sldMk cId="100491716" sldId="269"/>
            <ac:picMk id="15" creationId="{8E4C7FA6-3385-0A9C-18C4-2BF5EC6A1B97}"/>
          </ac:picMkLst>
        </pc:picChg>
      </pc:sldChg>
      <pc:sldChg chg="addSp delSp modSp mod modTransition">
        <pc:chgData name="Leonie Smith" userId="fed1330f33f5650e" providerId="LiveId" clId="{F6DC8B03-2B15-49E5-8A4A-351C5632043A}" dt="2023-08-03T04:58:32.258" v="8"/>
        <pc:sldMkLst>
          <pc:docMk/>
          <pc:sldMk cId="4120481681" sldId="270"/>
        </pc:sldMkLst>
        <pc:spChg chg="del">
          <ac:chgData name="Leonie Smith" userId="fed1330f33f5650e" providerId="LiveId" clId="{F6DC8B03-2B15-49E5-8A4A-351C5632043A}" dt="2023-08-03T04:58:19.710" v="6" actId="21"/>
          <ac:spMkLst>
            <pc:docMk/>
            <pc:sldMk cId="4120481681" sldId="270"/>
            <ac:spMk id="3" creationId="{C47C957A-3E67-69E0-7DDD-B704CFACA735}"/>
          </ac:spMkLst>
        </pc:spChg>
        <pc:spChg chg="add mod">
          <ac:chgData name="Leonie Smith" userId="fed1330f33f5650e" providerId="LiveId" clId="{F6DC8B03-2B15-49E5-8A4A-351C5632043A}" dt="2023-08-03T04:58:26.322" v="7"/>
          <ac:spMkLst>
            <pc:docMk/>
            <pc:sldMk cId="4120481681" sldId="270"/>
            <ac:spMk id="4" creationId="{BC66BD89-A010-F2EC-DDA7-934CDB8B2762}"/>
          </ac:spMkLst>
        </pc:spChg>
      </pc:sldChg>
      <pc:sldChg chg="modSp mod modTransition">
        <pc:chgData name="Leonie Smith" userId="fed1330f33f5650e" providerId="LiveId" clId="{F6DC8B03-2B15-49E5-8A4A-351C5632043A}" dt="2023-08-03T04:58:47.727" v="9"/>
        <pc:sldMkLst>
          <pc:docMk/>
          <pc:sldMk cId="939110669" sldId="271"/>
        </pc:sldMkLst>
        <pc:spChg chg="mod">
          <ac:chgData name="Leonie Smith" userId="fed1330f33f5650e" providerId="LiveId" clId="{F6DC8B03-2B15-49E5-8A4A-351C5632043A}" dt="2023-08-03T04:58:47.727" v="9"/>
          <ac:spMkLst>
            <pc:docMk/>
            <pc:sldMk cId="939110669" sldId="271"/>
            <ac:spMk id="2" creationId="{F152A227-C929-0613-3E84-DD676260C43C}"/>
          </ac:spMkLst>
        </pc:spChg>
      </pc:sldChg>
      <pc:sldChg chg="modSp mod modTransition">
        <pc:chgData name="Leonie Smith" userId="fed1330f33f5650e" providerId="LiveId" clId="{F6DC8B03-2B15-49E5-8A4A-351C5632043A}" dt="2023-08-03T04:58:51.943" v="10"/>
        <pc:sldMkLst>
          <pc:docMk/>
          <pc:sldMk cId="4024569785" sldId="272"/>
        </pc:sldMkLst>
        <pc:spChg chg="mod">
          <ac:chgData name="Leonie Smith" userId="fed1330f33f5650e" providerId="LiveId" clId="{F6DC8B03-2B15-49E5-8A4A-351C5632043A}" dt="2023-08-03T04:58:51.943" v="10"/>
          <ac:spMkLst>
            <pc:docMk/>
            <pc:sldMk cId="4024569785" sldId="272"/>
            <ac:spMk id="2" creationId="{3F7DB1F1-37BA-4C43-BC1D-48BA756A039E}"/>
          </ac:spMkLst>
        </pc:spChg>
      </pc:sldChg>
      <pc:sldChg chg="modSp mod modTransition">
        <pc:chgData name="Leonie Smith" userId="fed1330f33f5650e" providerId="LiveId" clId="{F6DC8B03-2B15-49E5-8A4A-351C5632043A}" dt="2023-08-03T04:58:56.288" v="11"/>
        <pc:sldMkLst>
          <pc:docMk/>
          <pc:sldMk cId="487179600" sldId="273"/>
        </pc:sldMkLst>
        <pc:spChg chg="mod">
          <ac:chgData name="Leonie Smith" userId="fed1330f33f5650e" providerId="LiveId" clId="{F6DC8B03-2B15-49E5-8A4A-351C5632043A}" dt="2023-08-03T04:58:56.288" v="11"/>
          <ac:spMkLst>
            <pc:docMk/>
            <pc:sldMk cId="487179600" sldId="273"/>
            <ac:spMk id="2" creationId="{01CF9892-94AE-F8C7-4045-17C29C6DCB1E}"/>
          </ac:spMkLst>
        </pc:spChg>
      </pc:sldChg>
      <pc:sldChg chg="modSp mod modTransition">
        <pc:chgData name="Leonie Smith" userId="fed1330f33f5650e" providerId="LiveId" clId="{F6DC8B03-2B15-49E5-8A4A-351C5632043A}" dt="2023-08-03T04:59:01.429" v="12"/>
        <pc:sldMkLst>
          <pc:docMk/>
          <pc:sldMk cId="2168401200" sldId="274"/>
        </pc:sldMkLst>
        <pc:spChg chg="mod">
          <ac:chgData name="Leonie Smith" userId="fed1330f33f5650e" providerId="LiveId" clId="{F6DC8B03-2B15-49E5-8A4A-351C5632043A}" dt="2023-08-03T04:59:01.429" v="12"/>
          <ac:spMkLst>
            <pc:docMk/>
            <pc:sldMk cId="2168401200" sldId="274"/>
            <ac:spMk id="2" creationId="{1F2CCC7E-CE7C-BDC8-CDAB-3839DB5EE8CC}"/>
          </ac:spMkLst>
        </pc:spChg>
      </pc:sldChg>
      <pc:sldChg chg="modSp mod modTransition">
        <pc:chgData name="Leonie Smith" userId="fed1330f33f5650e" providerId="LiveId" clId="{F6DC8B03-2B15-49E5-8A4A-351C5632043A}" dt="2023-08-03T04:59:06.190" v="13"/>
        <pc:sldMkLst>
          <pc:docMk/>
          <pc:sldMk cId="2996969115" sldId="275"/>
        </pc:sldMkLst>
        <pc:spChg chg="mod">
          <ac:chgData name="Leonie Smith" userId="fed1330f33f5650e" providerId="LiveId" clId="{F6DC8B03-2B15-49E5-8A4A-351C5632043A}" dt="2023-08-03T04:59:06.190" v="13"/>
          <ac:spMkLst>
            <pc:docMk/>
            <pc:sldMk cId="2996969115" sldId="275"/>
            <ac:spMk id="2" creationId="{22427319-4E63-04FF-62B3-B8EE36F2C671}"/>
          </ac:spMkLst>
        </pc:spChg>
      </pc:sldChg>
      <pc:sldChg chg="modSp mod modTransition">
        <pc:chgData name="Leonie Smith" userId="fed1330f33f5650e" providerId="LiveId" clId="{F6DC8B03-2B15-49E5-8A4A-351C5632043A}" dt="2023-08-03T04:59:10.905" v="14"/>
        <pc:sldMkLst>
          <pc:docMk/>
          <pc:sldMk cId="2390376940" sldId="276"/>
        </pc:sldMkLst>
        <pc:spChg chg="mod">
          <ac:chgData name="Leonie Smith" userId="fed1330f33f5650e" providerId="LiveId" clId="{F6DC8B03-2B15-49E5-8A4A-351C5632043A}" dt="2023-08-03T04:59:10.905" v="14"/>
          <ac:spMkLst>
            <pc:docMk/>
            <pc:sldMk cId="2390376940" sldId="276"/>
            <ac:spMk id="2" creationId="{DB5CAE65-8493-F9B3-3D36-B5A649872F89}"/>
          </ac:spMkLst>
        </pc:spChg>
      </pc:sldChg>
      <pc:sldChg chg="modSp mod modTransition">
        <pc:chgData name="Leonie Smith" userId="fed1330f33f5650e" providerId="LiveId" clId="{F6DC8B03-2B15-49E5-8A4A-351C5632043A}" dt="2023-08-03T04:59:15.803" v="15"/>
        <pc:sldMkLst>
          <pc:docMk/>
          <pc:sldMk cId="4265919077" sldId="277"/>
        </pc:sldMkLst>
        <pc:spChg chg="mod">
          <ac:chgData name="Leonie Smith" userId="fed1330f33f5650e" providerId="LiveId" clId="{F6DC8B03-2B15-49E5-8A4A-351C5632043A}" dt="2023-08-03T04:59:15.803" v="15"/>
          <ac:spMkLst>
            <pc:docMk/>
            <pc:sldMk cId="4265919077" sldId="277"/>
            <ac:spMk id="2" creationId="{1B6CB6A3-3A8B-091D-B96C-9B90FDD7716C}"/>
          </ac:spMkLst>
        </pc:spChg>
      </pc:sldChg>
      <pc:sldChg chg="modSp mod modTransition">
        <pc:chgData name="Leonie Smith" userId="fed1330f33f5650e" providerId="LiveId" clId="{F6DC8B03-2B15-49E5-8A4A-351C5632043A}" dt="2023-08-03T04:59:20.816" v="16"/>
        <pc:sldMkLst>
          <pc:docMk/>
          <pc:sldMk cId="210266664" sldId="278"/>
        </pc:sldMkLst>
        <pc:spChg chg="mod">
          <ac:chgData name="Leonie Smith" userId="fed1330f33f5650e" providerId="LiveId" clId="{F6DC8B03-2B15-49E5-8A4A-351C5632043A}" dt="2023-08-03T04:59:20.816" v="16"/>
          <ac:spMkLst>
            <pc:docMk/>
            <pc:sldMk cId="210266664" sldId="278"/>
            <ac:spMk id="2" creationId="{8A8C2770-C4D7-5E7B-8EF6-1BA3619EB6E5}"/>
          </ac:spMkLst>
        </pc:spChg>
      </pc:sldChg>
      <pc:sldChg chg="modSp mod modTransition">
        <pc:chgData name="Leonie Smith" userId="fed1330f33f5650e" providerId="LiveId" clId="{F6DC8B03-2B15-49E5-8A4A-351C5632043A}" dt="2023-08-03T04:59:25.012" v="17"/>
        <pc:sldMkLst>
          <pc:docMk/>
          <pc:sldMk cId="888433145" sldId="279"/>
        </pc:sldMkLst>
        <pc:spChg chg="mod">
          <ac:chgData name="Leonie Smith" userId="fed1330f33f5650e" providerId="LiveId" clId="{F6DC8B03-2B15-49E5-8A4A-351C5632043A}" dt="2023-08-03T04:59:25.012" v="17"/>
          <ac:spMkLst>
            <pc:docMk/>
            <pc:sldMk cId="888433145" sldId="279"/>
            <ac:spMk id="2" creationId="{F95D6834-3ACB-4AB2-B2E3-A1035DF75890}"/>
          </ac:spMkLst>
        </pc:spChg>
      </pc:sldChg>
      <pc:sldChg chg="modSp mod modTransition">
        <pc:chgData name="Leonie Smith" userId="fed1330f33f5650e" providerId="LiveId" clId="{F6DC8B03-2B15-49E5-8A4A-351C5632043A}" dt="2023-08-03T04:59:30.048" v="18"/>
        <pc:sldMkLst>
          <pc:docMk/>
          <pc:sldMk cId="791300187" sldId="280"/>
        </pc:sldMkLst>
        <pc:spChg chg="mod">
          <ac:chgData name="Leonie Smith" userId="fed1330f33f5650e" providerId="LiveId" clId="{F6DC8B03-2B15-49E5-8A4A-351C5632043A}" dt="2023-08-03T04:59:30.048" v="18"/>
          <ac:spMkLst>
            <pc:docMk/>
            <pc:sldMk cId="791300187" sldId="280"/>
            <ac:spMk id="2" creationId="{1DD6D72B-860D-6D30-A0E7-8965178C7798}"/>
          </ac:spMkLst>
        </pc:spChg>
      </pc:sldChg>
      <pc:sldChg chg="addSp delSp modSp mod modTransition modAnim">
        <pc:chgData name="Leonie Smith" userId="fed1330f33f5650e" providerId="LiveId" clId="{F6DC8B03-2B15-49E5-8A4A-351C5632043A}" dt="2023-08-03T08:59:45.466" v="126" actId="403"/>
        <pc:sldMkLst>
          <pc:docMk/>
          <pc:sldMk cId="1922139011" sldId="281"/>
        </pc:sldMkLst>
        <pc:spChg chg="add mod">
          <ac:chgData name="Leonie Smith" userId="fed1330f33f5650e" providerId="LiveId" clId="{F6DC8B03-2B15-49E5-8A4A-351C5632043A}" dt="2023-08-03T08:52:22.165" v="66"/>
          <ac:spMkLst>
            <pc:docMk/>
            <pc:sldMk cId="1922139011" sldId="281"/>
            <ac:spMk id="2" creationId="{9F5A077E-4D87-10A0-036E-908FCC1AAFA7}"/>
          </ac:spMkLst>
        </pc:spChg>
        <pc:spChg chg="del">
          <ac:chgData name="Leonie Smith" userId="fed1330f33f5650e" providerId="LiveId" clId="{F6DC8B03-2B15-49E5-8A4A-351C5632043A}" dt="2023-08-03T05:00:45.716" v="34" actId="21"/>
          <ac:spMkLst>
            <pc:docMk/>
            <pc:sldMk cId="1922139011" sldId="281"/>
            <ac:spMk id="3" creationId="{A58184BD-88F1-BA02-40C1-D8403D0EEC0D}"/>
          </ac:spMkLst>
        </pc:spChg>
        <pc:spChg chg="mod">
          <ac:chgData name="Leonie Smith" userId="fed1330f33f5650e" providerId="LiveId" clId="{F6DC8B03-2B15-49E5-8A4A-351C5632043A}" dt="2023-08-03T08:59:45.466" v="126" actId="403"/>
          <ac:spMkLst>
            <pc:docMk/>
            <pc:sldMk cId="1922139011" sldId="281"/>
            <ac:spMk id="4" creationId="{EE2AC625-9141-A801-F431-DD5F79396320}"/>
          </ac:spMkLst>
        </pc:spChg>
        <pc:picChg chg="del">
          <ac:chgData name="Leonie Smith" userId="fed1330f33f5650e" providerId="LiveId" clId="{F6DC8B03-2B15-49E5-8A4A-351C5632043A}" dt="2023-08-03T04:58:32.258" v="8"/>
          <ac:picMkLst>
            <pc:docMk/>
            <pc:sldMk cId="1922139011" sldId="281"/>
            <ac:picMk id="22" creationId="{E23EF8C1-4105-BC85-7AC0-5DA20BD348BE}"/>
          </ac:picMkLst>
        </pc:picChg>
      </pc:sldChg>
      <pc:sldChg chg="modSp mod modTransition">
        <pc:chgData name="Leonie Smith" userId="fed1330f33f5650e" providerId="LiveId" clId="{F6DC8B03-2B15-49E5-8A4A-351C5632043A}" dt="2023-08-03T04:59:35.772" v="19"/>
        <pc:sldMkLst>
          <pc:docMk/>
          <pc:sldMk cId="1126511635" sldId="282"/>
        </pc:sldMkLst>
        <pc:spChg chg="mod">
          <ac:chgData name="Leonie Smith" userId="fed1330f33f5650e" providerId="LiveId" clId="{F6DC8B03-2B15-49E5-8A4A-351C5632043A}" dt="2023-08-03T04:59:35.772" v="19"/>
          <ac:spMkLst>
            <pc:docMk/>
            <pc:sldMk cId="1126511635" sldId="282"/>
            <ac:spMk id="2" creationId="{B9F9559C-A5CE-F444-E5B5-F57262728457}"/>
          </ac:spMkLst>
        </pc:spChg>
      </pc:sldChg>
      <pc:sldChg chg="addSp delSp modSp mod modTransition modAnim">
        <pc:chgData name="Leonie Smith" userId="fed1330f33f5650e" providerId="LiveId" clId="{F6DC8B03-2B15-49E5-8A4A-351C5632043A}" dt="2023-08-03T09:00:00.659" v="127"/>
        <pc:sldMkLst>
          <pc:docMk/>
          <pc:sldMk cId="3166251957" sldId="283"/>
        </pc:sldMkLst>
        <pc:spChg chg="add mod">
          <ac:chgData name="Leonie Smith" userId="fed1330f33f5650e" providerId="LiveId" clId="{F6DC8B03-2B15-49E5-8A4A-351C5632043A}" dt="2023-08-03T08:52:24.268" v="67"/>
          <ac:spMkLst>
            <pc:docMk/>
            <pc:sldMk cId="3166251957" sldId="283"/>
            <ac:spMk id="2" creationId="{B00A477E-9522-81FD-FDFF-37D3BDBE987A}"/>
          </ac:spMkLst>
        </pc:spChg>
        <pc:spChg chg="del">
          <ac:chgData name="Leonie Smith" userId="fed1330f33f5650e" providerId="LiveId" clId="{F6DC8B03-2B15-49E5-8A4A-351C5632043A}" dt="2023-08-03T05:00:40.050" v="33" actId="21"/>
          <ac:spMkLst>
            <pc:docMk/>
            <pc:sldMk cId="3166251957" sldId="283"/>
            <ac:spMk id="3" creationId="{A58184BD-88F1-BA02-40C1-D8403D0EEC0D}"/>
          </ac:spMkLst>
        </pc:spChg>
        <pc:spChg chg="mod">
          <ac:chgData name="Leonie Smith" userId="fed1330f33f5650e" providerId="LiveId" clId="{F6DC8B03-2B15-49E5-8A4A-351C5632043A}" dt="2023-08-03T09:00:00.659" v="127"/>
          <ac:spMkLst>
            <pc:docMk/>
            <pc:sldMk cId="3166251957" sldId="283"/>
            <ac:spMk id="4" creationId="{EE2AC625-9141-A801-F431-DD5F79396320}"/>
          </ac:spMkLst>
        </pc:spChg>
        <pc:picChg chg="del">
          <ac:chgData name="Leonie Smith" userId="fed1330f33f5650e" providerId="LiveId" clId="{F6DC8B03-2B15-49E5-8A4A-351C5632043A}" dt="2023-08-03T04:58:32.258" v="8"/>
          <ac:picMkLst>
            <pc:docMk/>
            <pc:sldMk cId="3166251957" sldId="283"/>
            <ac:picMk id="38" creationId="{D728CAF6-0849-CE41-29C0-CBA0D9C74796}"/>
          </ac:picMkLst>
        </pc:picChg>
      </pc:sldChg>
      <pc:sldChg chg="modSp mod modTransition">
        <pc:chgData name="Leonie Smith" userId="fed1330f33f5650e" providerId="LiveId" clId="{F6DC8B03-2B15-49E5-8A4A-351C5632043A}" dt="2023-08-03T04:59:40.371" v="20"/>
        <pc:sldMkLst>
          <pc:docMk/>
          <pc:sldMk cId="3922583308" sldId="284"/>
        </pc:sldMkLst>
        <pc:spChg chg="mod">
          <ac:chgData name="Leonie Smith" userId="fed1330f33f5650e" providerId="LiveId" clId="{F6DC8B03-2B15-49E5-8A4A-351C5632043A}" dt="2023-08-03T04:59:40.371" v="20"/>
          <ac:spMkLst>
            <pc:docMk/>
            <pc:sldMk cId="3922583308" sldId="284"/>
            <ac:spMk id="2" creationId="{23CCD08D-0281-315F-BC2E-46647BD509AD}"/>
          </ac:spMkLst>
        </pc:spChg>
      </pc:sldChg>
      <pc:sldChg chg="addSp delSp modSp mod modTransition modAnim">
        <pc:chgData name="Leonie Smith" userId="fed1330f33f5650e" providerId="LiveId" clId="{F6DC8B03-2B15-49E5-8A4A-351C5632043A}" dt="2023-08-03T09:00:23.954" v="135" actId="403"/>
        <pc:sldMkLst>
          <pc:docMk/>
          <pc:sldMk cId="1522780631" sldId="285"/>
        </pc:sldMkLst>
        <pc:spChg chg="add mod">
          <ac:chgData name="Leonie Smith" userId="fed1330f33f5650e" providerId="LiveId" clId="{F6DC8B03-2B15-49E5-8A4A-351C5632043A}" dt="2023-08-03T08:52:26.866" v="68"/>
          <ac:spMkLst>
            <pc:docMk/>
            <pc:sldMk cId="1522780631" sldId="285"/>
            <ac:spMk id="2" creationId="{AD35256D-AA6F-F395-5AD5-DCDB7738A20D}"/>
          </ac:spMkLst>
        </pc:spChg>
        <pc:spChg chg="del">
          <ac:chgData name="Leonie Smith" userId="fed1330f33f5650e" providerId="LiveId" clId="{F6DC8B03-2B15-49E5-8A4A-351C5632043A}" dt="2023-08-03T05:00:35.638" v="32" actId="21"/>
          <ac:spMkLst>
            <pc:docMk/>
            <pc:sldMk cId="1522780631" sldId="285"/>
            <ac:spMk id="3" creationId="{A58184BD-88F1-BA02-40C1-D8403D0EEC0D}"/>
          </ac:spMkLst>
        </pc:spChg>
        <pc:spChg chg="mod">
          <ac:chgData name="Leonie Smith" userId="fed1330f33f5650e" providerId="LiveId" clId="{F6DC8B03-2B15-49E5-8A4A-351C5632043A}" dt="2023-08-03T09:00:23.954" v="135" actId="403"/>
          <ac:spMkLst>
            <pc:docMk/>
            <pc:sldMk cId="1522780631" sldId="285"/>
            <ac:spMk id="4" creationId="{EE2AC625-9141-A801-F431-DD5F79396320}"/>
          </ac:spMkLst>
        </pc:spChg>
        <pc:picChg chg="del">
          <ac:chgData name="Leonie Smith" userId="fed1330f33f5650e" providerId="LiveId" clId="{F6DC8B03-2B15-49E5-8A4A-351C5632043A}" dt="2023-08-03T04:58:32.258" v="8"/>
          <ac:picMkLst>
            <pc:docMk/>
            <pc:sldMk cId="1522780631" sldId="285"/>
            <ac:picMk id="21" creationId="{74C49F23-5E26-5BAA-51D2-2CBAA78E4E08}"/>
          </ac:picMkLst>
        </pc:picChg>
      </pc:sldChg>
      <pc:sldChg chg="modSp mod modTransition">
        <pc:chgData name="Leonie Smith" userId="fed1330f33f5650e" providerId="LiveId" clId="{F6DC8B03-2B15-49E5-8A4A-351C5632043A}" dt="2023-08-03T04:59:45.690" v="21"/>
        <pc:sldMkLst>
          <pc:docMk/>
          <pc:sldMk cId="1850742486" sldId="286"/>
        </pc:sldMkLst>
        <pc:spChg chg="mod">
          <ac:chgData name="Leonie Smith" userId="fed1330f33f5650e" providerId="LiveId" clId="{F6DC8B03-2B15-49E5-8A4A-351C5632043A}" dt="2023-08-03T04:59:45.690" v="21"/>
          <ac:spMkLst>
            <pc:docMk/>
            <pc:sldMk cId="1850742486" sldId="286"/>
            <ac:spMk id="2" creationId="{E95880E3-CD74-F16F-1C7E-BDCAC730CBD1}"/>
          </ac:spMkLst>
        </pc:spChg>
      </pc:sldChg>
      <pc:sldChg chg="addSp delSp modSp mod modTransition modAnim">
        <pc:chgData name="Leonie Smith" userId="fed1330f33f5650e" providerId="LiveId" clId="{F6DC8B03-2B15-49E5-8A4A-351C5632043A}" dt="2023-08-03T09:00:39.077" v="136"/>
        <pc:sldMkLst>
          <pc:docMk/>
          <pc:sldMk cId="2332778949" sldId="287"/>
        </pc:sldMkLst>
        <pc:spChg chg="add mod">
          <ac:chgData name="Leonie Smith" userId="fed1330f33f5650e" providerId="LiveId" clId="{F6DC8B03-2B15-49E5-8A4A-351C5632043A}" dt="2023-08-03T08:52:28.756" v="69"/>
          <ac:spMkLst>
            <pc:docMk/>
            <pc:sldMk cId="2332778949" sldId="287"/>
            <ac:spMk id="2" creationId="{6AB27DD0-F4CA-13C9-9948-B279AE2A130F}"/>
          </ac:spMkLst>
        </pc:spChg>
        <pc:spChg chg="del">
          <ac:chgData name="Leonie Smith" userId="fed1330f33f5650e" providerId="LiveId" clId="{F6DC8B03-2B15-49E5-8A4A-351C5632043A}" dt="2023-08-03T05:00:31.668" v="31" actId="21"/>
          <ac:spMkLst>
            <pc:docMk/>
            <pc:sldMk cId="2332778949" sldId="287"/>
            <ac:spMk id="3" creationId="{A58184BD-88F1-BA02-40C1-D8403D0EEC0D}"/>
          </ac:spMkLst>
        </pc:spChg>
        <pc:spChg chg="mod">
          <ac:chgData name="Leonie Smith" userId="fed1330f33f5650e" providerId="LiveId" clId="{F6DC8B03-2B15-49E5-8A4A-351C5632043A}" dt="2023-08-03T09:00:39.077" v="136"/>
          <ac:spMkLst>
            <pc:docMk/>
            <pc:sldMk cId="2332778949" sldId="287"/>
            <ac:spMk id="4" creationId="{EE2AC625-9141-A801-F431-DD5F79396320}"/>
          </ac:spMkLst>
        </pc:spChg>
        <pc:picChg chg="del">
          <ac:chgData name="Leonie Smith" userId="fed1330f33f5650e" providerId="LiveId" clId="{F6DC8B03-2B15-49E5-8A4A-351C5632043A}" dt="2023-08-03T04:58:32.258" v="8"/>
          <ac:picMkLst>
            <pc:docMk/>
            <pc:sldMk cId="2332778949" sldId="287"/>
            <ac:picMk id="65" creationId="{D4F8EB80-7078-2C1D-4D78-8BCD325C216E}"/>
          </ac:picMkLst>
        </pc:picChg>
      </pc:sldChg>
      <pc:sldChg chg="modSp mod modTransition">
        <pc:chgData name="Leonie Smith" userId="fed1330f33f5650e" providerId="LiveId" clId="{F6DC8B03-2B15-49E5-8A4A-351C5632043A}" dt="2023-08-03T04:59:49.705" v="22"/>
        <pc:sldMkLst>
          <pc:docMk/>
          <pc:sldMk cId="1828872212" sldId="288"/>
        </pc:sldMkLst>
        <pc:spChg chg="mod">
          <ac:chgData name="Leonie Smith" userId="fed1330f33f5650e" providerId="LiveId" clId="{F6DC8B03-2B15-49E5-8A4A-351C5632043A}" dt="2023-08-03T04:59:49.705" v="22"/>
          <ac:spMkLst>
            <pc:docMk/>
            <pc:sldMk cId="1828872212" sldId="288"/>
            <ac:spMk id="2" creationId="{803E38F6-58C2-237E-20C7-00B28BF26D96}"/>
          </ac:spMkLst>
        </pc:spChg>
      </pc:sldChg>
      <pc:sldChg chg="addSp delSp modSp mod modTransition modAnim">
        <pc:chgData name="Leonie Smith" userId="fed1330f33f5650e" providerId="LiveId" clId="{F6DC8B03-2B15-49E5-8A4A-351C5632043A}" dt="2023-08-03T09:01:32.374" v="143" actId="403"/>
        <pc:sldMkLst>
          <pc:docMk/>
          <pc:sldMk cId="3153919605" sldId="289"/>
        </pc:sldMkLst>
        <pc:spChg chg="add mod">
          <ac:chgData name="Leonie Smith" userId="fed1330f33f5650e" providerId="LiveId" clId="{F6DC8B03-2B15-49E5-8A4A-351C5632043A}" dt="2023-08-03T08:52:31.572" v="70"/>
          <ac:spMkLst>
            <pc:docMk/>
            <pc:sldMk cId="3153919605" sldId="289"/>
            <ac:spMk id="2" creationId="{E90E5693-48C3-903C-1F34-082D46AE0030}"/>
          </ac:spMkLst>
        </pc:spChg>
        <pc:spChg chg="del">
          <ac:chgData name="Leonie Smith" userId="fed1330f33f5650e" providerId="LiveId" clId="{F6DC8B03-2B15-49E5-8A4A-351C5632043A}" dt="2023-08-03T05:00:27.315" v="30" actId="21"/>
          <ac:spMkLst>
            <pc:docMk/>
            <pc:sldMk cId="3153919605" sldId="289"/>
            <ac:spMk id="3" creationId="{A58184BD-88F1-BA02-40C1-D8403D0EEC0D}"/>
          </ac:spMkLst>
        </pc:spChg>
        <pc:spChg chg="mod">
          <ac:chgData name="Leonie Smith" userId="fed1330f33f5650e" providerId="LiveId" clId="{F6DC8B03-2B15-49E5-8A4A-351C5632043A}" dt="2023-08-03T09:01:32.374" v="143" actId="403"/>
          <ac:spMkLst>
            <pc:docMk/>
            <pc:sldMk cId="3153919605" sldId="289"/>
            <ac:spMk id="4" creationId="{EE2AC625-9141-A801-F431-DD5F79396320}"/>
          </ac:spMkLst>
        </pc:spChg>
        <pc:picChg chg="del">
          <ac:chgData name="Leonie Smith" userId="fed1330f33f5650e" providerId="LiveId" clId="{F6DC8B03-2B15-49E5-8A4A-351C5632043A}" dt="2023-08-03T04:58:32.258" v="8"/>
          <ac:picMkLst>
            <pc:docMk/>
            <pc:sldMk cId="3153919605" sldId="289"/>
            <ac:picMk id="13" creationId="{F1275AC8-89D8-DF1C-C2A3-793CE81E90A0}"/>
          </ac:picMkLst>
        </pc:picChg>
      </pc:sldChg>
      <pc:sldChg chg="modSp mod modTransition">
        <pc:chgData name="Leonie Smith" userId="fed1330f33f5650e" providerId="LiveId" clId="{F6DC8B03-2B15-49E5-8A4A-351C5632043A}" dt="2023-08-03T04:59:54.920" v="23"/>
        <pc:sldMkLst>
          <pc:docMk/>
          <pc:sldMk cId="1292473336" sldId="290"/>
        </pc:sldMkLst>
        <pc:spChg chg="mod">
          <ac:chgData name="Leonie Smith" userId="fed1330f33f5650e" providerId="LiveId" clId="{F6DC8B03-2B15-49E5-8A4A-351C5632043A}" dt="2023-08-03T04:59:54.920" v="23"/>
          <ac:spMkLst>
            <pc:docMk/>
            <pc:sldMk cId="1292473336" sldId="290"/>
            <ac:spMk id="2" creationId="{53E27EE9-BEE1-90FB-F4D4-09B226AD58A0}"/>
          </ac:spMkLst>
        </pc:spChg>
      </pc:sldChg>
      <pc:sldChg chg="addSp delSp modSp mod modTransition modAnim">
        <pc:chgData name="Leonie Smith" userId="fed1330f33f5650e" providerId="LiveId" clId="{F6DC8B03-2B15-49E5-8A4A-351C5632043A}" dt="2023-08-03T09:01:53.382" v="151" actId="403"/>
        <pc:sldMkLst>
          <pc:docMk/>
          <pc:sldMk cId="1878919862" sldId="291"/>
        </pc:sldMkLst>
        <pc:spChg chg="add mod">
          <ac:chgData name="Leonie Smith" userId="fed1330f33f5650e" providerId="LiveId" clId="{F6DC8B03-2B15-49E5-8A4A-351C5632043A}" dt="2023-08-03T08:52:33.924" v="71"/>
          <ac:spMkLst>
            <pc:docMk/>
            <pc:sldMk cId="1878919862" sldId="291"/>
            <ac:spMk id="2" creationId="{8B0416CB-06E3-0607-3D7C-80C17CC611EA}"/>
          </ac:spMkLst>
        </pc:spChg>
        <pc:spChg chg="del">
          <ac:chgData name="Leonie Smith" userId="fed1330f33f5650e" providerId="LiveId" clId="{F6DC8B03-2B15-49E5-8A4A-351C5632043A}" dt="2023-08-03T05:00:23.900" v="29" actId="21"/>
          <ac:spMkLst>
            <pc:docMk/>
            <pc:sldMk cId="1878919862" sldId="291"/>
            <ac:spMk id="3" creationId="{A58184BD-88F1-BA02-40C1-D8403D0EEC0D}"/>
          </ac:spMkLst>
        </pc:spChg>
        <pc:spChg chg="mod">
          <ac:chgData name="Leonie Smith" userId="fed1330f33f5650e" providerId="LiveId" clId="{F6DC8B03-2B15-49E5-8A4A-351C5632043A}" dt="2023-08-03T09:01:53.382" v="151" actId="403"/>
          <ac:spMkLst>
            <pc:docMk/>
            <pc:sldMk cId="1878919862" sldId="291"/>
            <ac:spMk id="4" creationId="{EE2AC625-9141-A801-F431-DD5F79396320}"/>
          </ac:spMkLst>
        </pc:spChg>
        <pc:picChg chg="del">
          <ac:chgData name="Leonie Smith" userId="fed1330f33f5650e" providerId="LiveId" clId="{F6DC8B03-2B15-49E5-8A4A-351C5632043A}" dt="2023-08-03T04:58:32.258" v="8"/>
          <ac:picMkLst>
            <pc:docMk/>
            <pc:sldMk cId="1878919862" sldId="291"/>
            <ac:picMk id="12" creationId="{9CC88A9B-48BA-A502-4D8E-8E90FC012C76}"/>
          </ac:picMkLst>
        </pc:picChg>
      </pc:sldChg>
      <pc:sldChg chg="modSp mod modTransition">
        <pc:chgData name="Leonie Smith" userId="fed1330f33f5650e" providerId="LiveId" clId="{F6DC8B03-2B15-49E5-8A4A-351C5632043A}" dt="2023-08-03T05:00:00.839" v="24"/>
        <pc:sldMkLst>
          <pc:docMk/>
          <pc:sldMk cId="1014080634" sldId="292"/>
        </pc:sldMkLst>
        <pc:spChg chg="mod">
          <ac:chgData name="Leonie Smith" userId="fed1330f33f5650e" providerId="LiveId" clId="{F6DC8B03-2B15-49E5-8A4A-351C5632043A}" dt="2023-08-03T05:00:00.839" v="24"/>
          <ac:spMkLst>
            <pc:docMk/>
            <pc:sldMk cId="1014080634" sldId="292"/>
            <ac:spMk id="2" creationId="{E2815256-9D62-A209-D383-1FB3382C5089}"/>
          </ac:spMkLst>
        </pc:spChg>
      </pc:sldChg>
      <pc:sldChg chg="addSp delSp modSp mod modTransition modAnim">
        <pc:chgData name="Leonie Smith" userId="fed1330f33f5650e" providerId="LiveId" clId="{F6DC8B03-2B15-49E5-8A4A-351C5632043A}" dt="2023-08-03T09:02:20.783" v="160" actId="403"/>
        <pc:sldMkLst>
          <pc:docMk/>
          <pc:sldMk cId="2219299321" sldId="293"/>
        </pc:sldMkLst>
        <pc:spChg chg="add mod">
          <ac:chgData name="Leonie Smith" userId="fed1330f33f5650e" providerId="LiveId" clId="{F6DC8B03-2B15-49E5-8A4A-351C5632043A}" dt="2023-08-03T08:52:36.575" v="72"/>
          <ac:spMkLst>
            <pc:docMk/>
            <pc:sldMk cId="2219299321" sldId="293"/>
            <ac:spMk id="2" creationId="{7182F20E-5BD1-D94D-180B-FE4966532FE0}"/>
          </ac:spMkLst>
        </pc:spChg>
        <pc:spChg chg="del">
          <ac:chgData name="Leonie Smith" userId="fed1330f33f5650e" providerId="LiveId" clId="{F6DC8B03-2B15-49E5-8A4A-351C5632043A}" dt="2023-08-03T05:00:20.315" v="28" actId="21"/>
          <ac:spMkLst>
            <pc:docMk/>
            <pc:sldMk cId="2219299321" sldId="293"/>
            <ac:spMk id="3" creationId="{A58184BD-88F1-BA02-40C1-D8403D0EEC0D}"/>
          </ac:spMkLst>
        </pc:spChg>
        <pc:spChg chg="mod">
          <ac:chgData name="Leonie Smith" userId="fed1330f33f5650e" providerId="LiveId" clId="{F6DC8B03-2B15-49E5-8A4A-351C5632043A}" dt="2023-08-03T09:02:20.783" v="160" actId="403"/>
          <ac:spMkLst>
            <pc:docMk/>
            <pc:sldMk cId="2219299321" sldId="293"/>
            <ac:spMk id="4" creationId="{EE2AC625-9141-A801-F431-DD5F79396320}"/>
          </ac:spMkLst>
        </pc:spChg>
        <pc:picChg chg="del">
          <ac:chgData name="Leonie Smith" userId="fed1330f33f5650e" providerId="LiveId" clId="{F6DC8B03-2B15-49E5-8A4A-351C5632043A}" dt="2023-08-03T04:58:32.258" v="8"/>
          <ac:picMkLst>
            <pc:docMk/>
            <pc:sldMk cId="2219299321" sldId="293"/>
            <ac:picMk id="22" creationId="{44587157-E41B-E617-6ABC-19EB33E77F79}"/>
          </ac:picMkLst>
        </pc:picChg>
      </pc:sldChg>
      <pc:sldChg chg="modSp mod modTransition">
        <pc:chgData name="Leonie Smith" userId="fed1330f33f5650e" providerId="LiveId" clId="{F6DC8B03-2B15-49E5-8A4A-351C5632043A}" dt="2023-08-03T05:00:05.397" v="25"/>
        <pc:sldMkLst>
          <pc:docMk/>
          <pc:sldMk cId="2859407553" sldId="294"/>
        </pc:sldMkLst>
        <pc:spChg chg="mod">
          <ac:chgData name="Leonie Smith" userId="fed1330f33f5650e" providerId="LiveId" clId="{F6DC8B03-2B15-49E5-8A4A-351C5632043A}" dt="2023-08-03T05:00:05.397" v="25"/>
          <ac:spMkLst>
            <pc:docMk/>
            <pc:sldMk cId="2859407553" sldId="294"/>
            <ac:spMk id="2" creationId="{D94ECAB5-0138-8E4D-BE7E-667D7C7D7000}"/>
          </ac:spMkLst>
        </pc:spChg>
      </pc:sldChg>
      <pc:sldChg chg="addSp delSp modSp mod modTransition modAnim">
        <pc:chgData name="Leonie Smith" userId="fed1330f33f5650e" providerId="LiveId" clId="{F6DC8B03-2B15-49E5-8A4A-351C5632043A}" dt="2023-08-03T09:02:43.823" v="168" actId="403"/>
        <pc:sldMkLst>
          <pc:docMk/>
          <pc:sldMk cId="3279066978" sldId="295"/>
        </pc:sldMkLst>
        <pc:spChg chg="add mod">
          <ac:chgData name="Leonie Smith" userId="fed1330f33f5650e" providerId="LiveId" clId="{F6DC8B03-2B15-49E5-8A4A-351C5632043A}" dt="2023-08-03T08:52:39.715" v="73"/>
          <ac:spMkLst>
            <pc:docMk/>
            <pc:sldMk cId="3279066978" sldId="295"/>
            <ac:spMk id="2" creationId="{84D282FD-E5D1-2851-1F70-4392897F6AC5}"/>
          </ac:spMkLst>
        </pc:spChg>
        <pc:spChg chg="del">
          <ac:chgData name="Leonie Smith" userId="fed1330f33f5650e" providerId="LiveId" clId="{F6DC8B03-2B15-49E5-8A4A-351C5632043A}" dt="2023-08-03T05:00:17.007" v="27" actId="21"/>
          <ac:spMkLst>
            <pc:docMk/>
            <pc:sldMk cId="3279066978" sldId="295"/>
            <ac:spMk id="3" creationId="{A58184BD-88F1-BA02-40C1-D8403D0EEC0D}"/>
          </ac:spMkLst>
        </pc:spChg>
        <pc:spChg chg="mod">
          <ac:chgData name="Leonie Smith" userId="fed1330f33f5650e" providerId="LiveId" clId="{F6DC8B03-2B15-49E5-8A4A-351C5632043A}" dt="2023-08-03T09:02:43.823" v="168" actId="403"/>
          <ac:spMkLst>
            <pc:docMk/>
            <pc:sldMk cId="3279066978" sldId="295"/>
            <ac:spMk id="4" creationId="{EE2AC625-9141-A801-F431-DD5F79396320}"/>
          </ac:spMkLst>
        </pc:spChg>
        <pc:picChg chg="del">
          <ac:chgData name="Leonie Smith" userId="fed1330f33f5650e" providerId="LiveId" clId="{F6DC8B03-2B15-49E5-8A4A-351C5632043A}" dt="2023-08-03T04:58:32.258" v="8"/>
          <ac:picMkLst>
            <pc:docMk/>
            <pc:sldMk cId="3279066978" sldId="295"/>
            <ac:picMk id="13" creationId="{FE135C6A-0905-80AA-2661-862CA55235C2}"/>
          </ac:picMkLst>
        </pc:picChg>
      </pc:sldChg>
      <pc:sldChg chg="modSp mod modTransition">
        <pc:chgData name="Leonie Smith" userId="fed1330f33f5650e" providerId="LiveId" clId="{F6DC8B03-2B15-49E5-8A4A-351C5632043A}" dt="2023-08-03T05:00:10.592" v="26"/>
        <pc:sldMkLst>
          <pc:docMk/>
          <pc:sldMk cId="996491524" sldId="297"/>
        </pc:sldMkLst>
        <pc:spChg chg="mod">
          <ac:chgData name="Leonie Smith" userId="fed1330f33f5650e" providerId="LiveId" clId="{F6DC8B03-2B15-49E5-8A4A-351C5632043A}" dt="2023-08-03T05:00:10.592" v="26"/>
          <ac:spMkLst>
            <pc:docMk/>
            <pc:sldMk cId="996491524" sldId="297"/>
            <ac:spMk id="3" creationId="{98AC5EA9-2C91-A165-A511-92DA010F6CAD}"/>
          </ac:spMkLst>
        </pc:spChg>
      </pc:sldChg>
      <pc:sldChg chg="new del">
        <pc:chgData name="Leonie Smith" userId="fed1330f33f5650e" providerId="LiveId" clId="{F6DC8B03-2B15-49E5-8A4A-351C5632043A}" dt="2023-08-03T08:55:09.515" v="79" actId="2696"/>
        <pc:sldMkLst>
          <pc:docMk/>
          <pc:sldMk cId="3319500224"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03-08-2023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46-2</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sz="2800" dirty="0"/>
              <a:t>This work is licensed under a Creative Commons Attribution 4.0 International License.</a:t>
            </a:r>
          </a:p>
          <a:p>
            <a:r>
              <a:rPr lang="en-US" sz="2800" dirty="0"/>
              <a:t>Please add this statement to all the videos you create.</a:t>
            </a:r>
          </a:p>
          <a:p>
            <a:r>
              <a:rPr lang="en-US" sz="2800" dirty="0"/>
              <a:t>English Bible quotes are from the World English Bible US, which is in the public domain.</a:t>
            </a:r>
            <a:endParaRPr lang="en-IN" sz="2800"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E14DCC-A23B-CDB3-9476-6CCFECAE5A2C}"/>
              </a:ext>
            </a:extLst>
          </p:cNvPr>
          <p:cNvPicPr>
            <a:picLocks noChangeAspect="1"/>
          </p:cNvPicPr>
          <p:nvPr/>
        </p:nvPicPr>
        <p:blipFill rotWithShape="1">
          <a:blip r:embed="rId2"/>
          <a:srcRect b="461"/>
          <a:stretch/>
        </p:blipFill>
        <p:spPr>
          <a:xfrm>
            <a:off x="20" y="-1146220"/>
            <a:ext cx="14232362" cy="8004220"/>
          </a:xfrm>
          <a:prstGeom prst="rect">
            <a:avLst/>
          </a:prstGeom>
        </p:spPr>
      </p:pic>
      <p:sp>
        <p:nvSpPr>
          <p:cNvPr id="2" name="TextBox 1">
            <a:extLst>
              <a:ext uri="{FF2B5EF4-FFF2-40B4-BE49-F238E27FC236}">
                <a16:creationId xmlns:a16="http://schemas.microsoft.com/office/drawing/2014/main" id="{01CF9892-94AE-F8C7-4045-17C29C6DCB1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 panose="020B0604020202020204" pitchFamily="34" charset="0"/>
              </a:rPr>
              <a:t> </a:t>
            </a:r>
            <a:r>
              <a:rPr lang="en-US" sz="4800" b="0" i="0" dirty="0">
                <a:solidFill>
                  <a:srgbClr val="777A7B"/>
                </a:solidFill>
                <a:effectLst/>
                <a:latin typeface="Arial" panose="020B0604020202020204" pitchFamily="34" charset="0"/>
              </a:rPr>
              <a:t>2</a:t>
            </a:r>
            <a:r>
              <a:rPr lang="en-US" sz="4800" b="0" i="0" dirty="0">
                <a:solidFill>
                  <a:srgbClr val="121212"/>
                </a:solidFill>
                <a:effectLst/>
                <a:latin typeface="Arial" panose="020B0604020202020204" pitchFamily="34" charset="0"/>
              </a:rPr>
              <a:t>Suddenly there came from the sky a sound like the rushing of a mighty wind, and it filled all the house where they were sitting.</a:t>
            </a:r>
            <a:endParaRPr lang="en-IN" dirty="0"/>
          </a:p>
        </p:txBody>
      </p:sp>
      <p:sp>
        <p:nvSpPr>
          <p:cNvPr id="2" name="TextBox 1">
            <a:extLst>
              <a:ext uri="{FF2B5EF4-FFF2-40B4-BE49-F238E27FC236}">
                <a16:creationId xmlns:a16="http://schemas.microsoft.com/office/drawing/2014/main" id="{B727EDD7-47C0-76CA-914D-5F3061A748C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340887A-544F-7949-BDD6-F494CE315391}"/>
              </a:ext>
            </a:extLst>
          </p:cNvPr>
          <p:cNvPicPr>
            <a:picLocks noChangeAspect="1"/>
          </p:cNvPicPr>
          <p:nvPr/>
        </p:nvPicPr>
        <p:blipFill>
          <a:blip r:embed="rId2"/>
          <a:stretch>
            <a:fillRect/>
          </a:stretch>
        </p:blipFill>
        <p:spPr>
          <a:xfrm>
            <a:off x="-405655" y="0"/>
            <a:ext cx="12597655" cy="7333488"/>
          </a:xfrm>
          <a:prstGeom prst="rect">
            <a:avLst/>
          </a:prstGeom>
        </p:spPr>
      </p:pic>
      <p:sp>
        <p:nvSpPr>
          <p:cNvPr id="2" name="TextBox 1">
            <a:extLst>
              <a:ext uri="{FF2B5EF4-FFF2-40B4-BE49-F238E27FC236}">
                <a16:creationId xmlns:a16="http://schemas.microsoft.com/office/drawing/2014/main" id="{1F2CCC7E-CE7C-BDC8-CDAB-3839DB5EE8C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3</a:t>
            </a:r>
            <a:r>
              <a:rPr lang="en-US" sz="5400" b="0" i="0" dirty="0">
                <a:solidFill>
                  <a:srgbClr val="121212"/>
                </a:solidFill>
                <a:effectLst/>
                <a:latin typeface="Arial" panose="020B0604020202020204" pitchFamily="34" charset="0"/>
              </a:rPr>
              <a:t>Tongues like fire appeared and were distributed to them, and one sat on each of them.</a:t>
            </a:r>
            <a:endParaRPr lang="en-IN" sz="5400" dirty="0"/>
          </a:p>
        </p:txBody>
      </p:sp>
      <p:sp>
        <p:nvSpPr>
          <p:cNvPr id="2" name="TextBox 1">
            <a:extLst>
              <a:ext uri="{FF2B5EF4-FFF2-40B4-BE49-F238E27FC236}">
                <a16:creationId xmlns:a16="http://schemas.microsoft.com/office/drawing/2014/main" id="{420BB849-9380-F1AF-67A3-BAF13507EFC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3D8C2E-061F-A8D9-5742-2AD7815EAC86}"/>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2427319-4E63-04FF-62B3-B8EE36F2C67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They were all filled with the Holy Spirit and began to speak with other languages, as the Spirit gave them the ability to speak.</a:t>
            </a:r>
            <a:endParaRPr lang="en-IN" dirty="0"/>
          </a:p>
        </p:txBody>
      </p:sp>
      <p:sp>
        <p:nvSpPr>
          <p:cNvPr id="2" name="TextBox 1">
            <a:extLst>
              <a:ext uri="{FF2B5EF4-FFF2-40B4-BE49-F238E27FC236}">
                <a16:creationId xmlns:a16="http://schemas.microsoft.com/office/drawing/2014/main" id="{8AC262FA-70ED-FBAD-A785-438F2E9C6C7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81CE5-8A17-EAD2-ACA8-A50B8972A5FD}"/>
              </a:ext>
            </a:extLst>
          </p:cNvPr>
          <p:cNvPicPr>
            <a:picLocks noChangeAspect="1"/>
          </p:cNvPicPr>
          <p:nvPr/>
        </p:nvPicPr>
        <p:blipFill>
          <a:blip r:embed="rId2"/>
          <a:stretch>
            <a:fillRect/>
          </a:stretch>
        </p:blipFill>
        <p:spPr>
          <a:xfrm>
            <a:off x="-1" y="0"/>
            <a:ext cx="13538733" cy="6858000"/>
          </a:xfrm>
          <a:prstGeom prst="rect">
            <a:avLst/>
          </a:prstGeom>
        </p:spPr>
      </p:pic>
      <p:sp>
        <p:nvSpPr>
          <p:cNvPr id="2" name="TextBox 1">
            <a:extLst>
              <a:ext uri="{FF2B5EF4-FFF2-40B4-BE49-F238E27FC236}">
                <a16:creationId xmlns:a16="http://schemas.microsoft.com/office/drawing/2014/main" id="{DB5CAE65-8493-F9B3-3D36-B5A649872F8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5</a:t>
            </a:r>
            <a:r>
              <a:rPr lang="en-US" sz="4800" b="0" i="0" dirty="0">
                <a:solidFill>
                  <a:srgbClr val="121212"/>
                </a:solidFill>
                <a:effectLst/>
                <a:latin typeface="Arial" panose="020B0604020202020204" pitchFamily="34" charset="0"/>
              </a:rPr>
              <a:t>Now there were dwelling in Jerusalem Jews, devout men, from every nation under the sky.</a:t>
            </a:r>
            <a:endParaRPr lang="en-IN" sz="4800" dirty="0"/>
          </a:p>
        </p:txBody>
      </p:sp>
      <p:sp>
        <p:nvSpPr>
          <p:cNvPr id="2" name="TextBox 1">
            <a:extLst>
              <a:ext uri="{FF2B5EF4-FFF2-40B4-BE49-F238E27FC236}">
                <a16:creationId xmlns:a16="http://schemas.microsoft.com/office/drawing/2014/main" id="{1FAF5B01-707A-677B-A585-72A71C7F82D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17C3B-D26A-858F-BA14-2CD70E321043}"/>
              </a:ext>
            </a:extLst>
          </p:cNvPr>
          <p:cNvPicPr>
            <a:picLocks noChangeAspect="1"/>
          </p:cNvPicPr>
          <p:nvPr/>
        </p:nvPicPr>
        <p:blipFill>
          <a:blip r:embed="rId2"/>
          <a:stretch>
            <a:fillRect/>
          </a:stretch>
        </p:blipFill>
        <p:spPr>
          <a:xfrm>
            <a:off x="0" y="-680335"/>
            <a:ext cx="12192000" cy="7538335"/>
          </a:xfrm>
          <a:prstGeom prst="rect">
            <a:avLst/>
          </a:prstGeom>
        </p:spPr>
      </p:pic>
      <p:sp>
        <p:nvSpPr>
          <p:cNvPr id="2" name="TextBox 1">
            <a:extLst>
              <a:ext uri="{FF2B5EF4-FFF2-40B4-BE49-F238E27FC236}">
                <a16:creationId xmlns:a16="http://schemas.microsoft.com/office/drawing/2014/main" id="{1B6CB6A3-3A8B-091D-B96C-9B90FDD7716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6</a:t>
            </a:r>
            <a:r>
              <a:rPr lang="en-US" sz="4800" b="0" i="0" dirty="0">
                <a:solidFill>
                  <a:srgbClr val="121212"/>
                </a:solidFill>
                <a:effectLst/>
                <a:latin typeface="Arial" panose="020B0604020202020204" pitchFamily="34" charset="0"/>
              </a:rPr>
              <a:t>When this sound was heard, the multitude came together and were bewildered, because everyone heard them speaking in his own language.</a:t>
            </a:r>
            <a:endParaRPr lang="en-IN" sz="4800" dirty="0"/>
          </a:p>
        </p:txBody>
      </p:sp>
      <p:sp>
        <p:nvSpPr>
          <p:cNvPr id="2" name="TextBox 1">
            <a:extLst>
              <a:ext uri="{FF2B5EF4-FFF2-40B4-BE49-F238E27FC236}">
                <a16:creationId xmlns:a16="http://schemas.microsoft.com/office/drawing/2014/main" id="{530EE021-6A92-3391-6237-F957A898AB5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FECDF-80E8-3363-EE64-1E01C42BF91A}"/>
              </a:ext>
            </a:extLst>
          </p:cNvPr>
          <p:cNvPicPr>
            <a:picLocks noChangeAspect="1"/>
          </p:cNvPicPr>
          <p:nvPr/>
        </p:nvPicPr>
        <p:blipFill>
          <a:blip r:embed="rId2"/>
          <a:stretch>
            <a:fillRect/>
          </a:stretch>
        </p:blipFill>
        <p:spPr>
          <a:xfrm>
            <a:off x="1" y="-211470"/>
            <a:ext cx="12192000" cy="7069470"/>
          </a:xfrm>
          <a:prstGeom prst="rect">
            <a:avLst/>
          </a:prstGeom>
        </p:spPr>
      </p:pic>
      <p:sp>
        <p:nvSpPr>
          <p:cNvPr id="2" name="TextBox 1">
            <a:extLst>
              <a:ext uri="{FF2B5EF4-FFF2-40B4-BE49-F238E27FC236}">
                <a16:creationId xmlns:a16="http://schemas.microsoft.com/office/drawing/2014/main" id="{309F5051-B908-AC48-70EC-08BC307ED816}"/>
              </a:ext>
            </a:extLst>
          </p:cNvPr>
          <p:cNvSpPr txBox="1"/>
          <p:nvPr/>
        </p:nvSpPr>
        <p:spPr>
          <a:xfrm>
            <a:off x="232474" y="2607237"/>
            <a:ext cx="4773479" cy="4250763"/>
          </a:xfrm>
          <a:prstGeom prst="rect">
            <a:avLst/>
          </a:prstGeom>
          <a:noFill/>
        </p:spPr>
        <p:txBody>
          <a:bodyPr wrap="square" rtlCol="0">
            <a:noAutofit/>
          </a:bodyPr>
          <a:lstStyle/>
          <a:p>
            <a:r>
              <a:rPr lang="en-US" sz="6000" b="0" i="0" u="none" strike="noStrike" baseline="0" dirty="0">
                <a:solidFill>
                  <a:schemeClr val="bg1"/>
                </a:solidFill>
                <a:latin typeface="TimesNewRomanPSMT"/>
              </a:rPr>
              <a:t>Receiving the Holy Spirit  Acts 1:12-14, 2:1-21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A2C0FB-D891-C744-7D0A-05EAD735B18A}"/>
              </a:ext>
            </a:extLst>
          </p:cNvPr>
          <p:cNvPicPr>
            <a:picLocks noChangeAspect="1"/>
          </p:cNvPicPr>
          <p:nvPr/>
        </p:nvPicPr>
        <p:blipFill rotWithShape="1">
          <a:blip r:embed="rId2"/>
          <a:srcRect l="1500" r="24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A8C2770-C4D7-5E7B-8EF6-1BA3619EB6E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They were all amazed and marveled, saying to one another, “Behold, aren’t all these who speak Galileans? </a:t>
            </a:r>
            <a:r>
              <a:rPr lang="en-US" sz="4400" b="0" i="0" dirty="0">
                <a:solidFill>
                  <a:srgbClr val="777A7B"/>
                </a:solidFill>
                <a:effectLst/>
                <a:latin typeface="Arial" panose="020B0604020202020204" pitchFamily="34" charset="0"/>
              </a:rPr>
              <a:t>8</a:t>
            </a:r>
            <a:r>
              <a:rPr lang="en-US" sz="4400" b="0" i="0" dirty="0">
                <a:solidFill>
                  <a:srgbClr val="121212"/>
                </a:solidFill>
                <a:effectLst/>
                <a:latin typeface="Arial" panose="020B0604020202020204" pitchFamily="34" charset="0"/>
              </a:rPr>
              <a:t>How do we hear, everyone in our own native language?</a:t>
            </a:r>
            <a:endParaRPr lang="en-IN" sz="4400" dirty="0"/>
          </a:p>
        </p:txBody>
      </p:sp>
      <p:sp>
        <p:nvSpPr>
          <p:cNvPr id="2" name="TextBox 1">
            <a:extLst>
              <a:ext uri="{FF2B5EF4-FFF2-40B4-BE49-F238E27FC236}">
                <a16:creationId xmlns:a16="http://schemas.microsoft.com/office/drawing/2014/main" id="{EB5C4BFE-19A3-CB87-7125-85FF08F8D51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E4054-886A-9BEA-5E03-BE3DEB35517F}"/>
              </a:ext>
            </a:extLst>
          </p:cNvPr>
          <p:cNvPicPr>
            <a:picLocks noChangeAspect="1"/>
          </p:cNvPicPr>
          <p:nvPr/>
        </p:nvPicPr>
        <p:blipFill>
          <a:blip r:embed="rId2"/>
          <a:stretch>
            <a:fillRect/>
          </a:stretch>
        </p:blipFill>
        <p:spPr>
          <a:xfrm>
            <a:off x="0" y="-189067"/>
            <a:ext cx="12192000" cy="7047068"/>
          </a:xfrm>
          <a:prstGeom prst="rect">
            <a:avLst/>
          </a:prstGeom>
        </p:spPr>
      </p:pic>
      <p:sp>
        <p:nvSpPr>
          <p:cNvPr id="2" name="TextBox 1">
            <a:extLst>
              <a:ext uri="{FF2B5EF4-FFF2-40B4-BE49-F238E27FC236}">
                <a16:creationId xmlns:a16="http://schemas.microsoft.com/office/drawing/2014/main" id="{F95D6834-3ACB-4AB2-B2E3-A1035DF7589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(We all come from many different countries, and speak many different languages)11… </a:t>
            </a:r>
            <a:r>
              <a:rPr lang="en-US" sz="4400" b="0" i="0" dirty="0">
                <a:solidFill>
                  <a:srgbClr val="121212"/>
                </a:solidFill>
                <a:effectLst/>
                <a:latin typeface="Arial" panose="020B0604020202020204" pitchFamily="34" charset="0"/>
              </a:rPr>
              <a:t>—we hear them speaking in our languages the mighty works of God!” </a:t>
            </a:r>
            <a:endParaRPr lang="en-IN" sz="4400" dirty="0"/>
          </a:p>
        </p:txBody>
      </p:sp>
      <p:sp>
        <p:nvSpPr>
          <p:cNvPr id="2" name="TextBox 1">
            <a:extLst>
              <a:ext uri="{FF2B5EF4-FFF2-40B4-BE49-F238E27FC236}">
                <a16:creationId xmlns:a16="http://schemas.microsoft.com/office/drawing/2014/main" id="{22566CCC-2B20-63FA-32E5-2AF8ADFEDF9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722C8D-6C95-802D-562C-38657BFE1B06}"/>
              </a:ext>
            </a:extLst>
          </p:cNvPr>
          <p:cNvPicPr>
            <a:picLocks noChangeAspect="1"/>
          </p:cNvPicPr>
          <p:nvPr/>
        </p:nvPicPr>
        <p:blipFill rotWithShape="1">
          <a:blip r:embed="rId2"/>
          <a:srcRect l="75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DD6D72B-860D-6D30-A0E7-8965178C779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They were all amazed and were perplexed, saying to one another, “What does this mean?” </a:t>
            </a:r>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Others, mocking, said, “They are filled with new wine.”</a:t>
            </a:r>
            <a:endParaRPr lang="en-IN" sz="4400" dirty="0"/>
          </a:p>
        </p:txBody>
      </p:sp>
      <p:sp>
        <p:nvSpPr>
          <p:cNvPr id="2" name="TextBox 1">
            <a:extLst>
              <a:ext uri="{FF2B5EF4-FFF2-40B4-BE49-F238E27FC236}">
                <a16:creationId xmlns:a16="http://schemas.microsoft.com/office/drawing/2014/main" id="{9F5A077E-4D87-10A0-036E-908FCC1AAFA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BB38A6-C868-D10B-E2F2-01C31A7E319C}"/>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9F9559C-A5CE-F444-E5B5-F5726272845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But Peter, standing up with the eleven, lifted up his voice and spoke out to them, “You men of Judea and all you who dwell at Jerusalem, let this be known to you, and listen to my words. </a:t>
            </a:r>
            <a:endParaRPr lang="en-IN" dirty="0"/>
          </a:p>
        </p:txBody>
      </p:sp>
      <p:sp>
        <p:nvSpPr>
          <p:cNvPr id="2" name="TextBox 1">
            <a:extLst>
              <a:ext uri="{FF2B5EF4-FFF2-40B4-BE49-F238E27FC236}">
                <a16:creationId xmlns:a16="http://schemas.microsoft.com/office/drawing/2014/main" id="{B00A477E-9522-81FD-FDFF-37D3BDBE987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5E87B4-DCEE-C60A-7D5D-5D5C95A9A4CC}"/>
              </a:ext>
            </a:extLst>
          </p:cNvPr>
          <p:cNvPicPr>
            <a:picLocks noChangeAspect="1"/>
          </p:cNvPicPr>
          <p:nvPr/>
        </p:nvPicPr>
        <p:blipFill rotWithShape="1">
          <a:blip r:embed="rId2"/>
          <a:srcRect t="163" b="61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3CCD08D-0281-315F-BC2E-46647BD509A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15</a:t>
            </a:r>
            <a:r>
              <a:rPr lang="en-US" sz="4400" b="0" i="0" dirty="0">
                <a:solidFill>
                  <a:srgbClr val="121212"/>
                </a:solidFill>
                <a:effectLst/>
                <a:latin typeface="Arial" panose="020B0604020202020204" pitchFamily="34" charset="0"/>
              </a:rPr>
              <a:t>For these aren’t drunken, as you suppose, seeing it is only the third hour of the day. </a:t>
            </a:r>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But this is what has been spoken through the prophet Joel:</a:t>
            </a:r>
            <a:endParaRPr lang="en-IN" sz="4400" dirty="0"/>
          </a:p>
        </p:txBody>
      </p:sp>
      <p:sp>
        <p:nvSpPr>
          <p:cNvPr id="2" name="TextBox 1">
            <a:extLst>
              <a:ext uri="{FF2B5EF4-FFF2-40B4-BE49-F238E27FC236}">
                <a16:creationId xmlns:a16="http://schemas.microsoft.com/office/drawing/2014/main" id="{AD35256D-AA6F-F395-5AD5-DCDB7738A2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Receiving the Holy Spirit - Acts 1:12-14, 2:1-21 </a:t>
            </a:r>
            <a:endParaRPr lang="en-IN" sz="4400" dirty="0"/>
          </a:p>
        </p:txBody>
      </p:sp>
      <p:sp>
        <p:nvSpPr>
          <p:cNvPr id="2" name="TextBox 1">
            <a:extLst>
              <a:ext uri="{FF2B5EF4-FFF2-40B4-BE49-F238E27FC236}">
                <a16:creationId xmlns:a16="http://schemas.microsoft.com/office/drawing/2014/main" id="{7F3A6C77-05E3-780B-CA79-BB025440E84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4168E-8D9E-759F-792F-284EB0F3026C}"/>
              </a:ext>
            </a:extLst>
          </p:cNvPr>
          <p:cNvPicPr>
            <a:picLocks noChangeAspect="1"/>
          </p:cNvPicPr>
          <p:nvPr/>
        </p:nvPicPr>
        <p:blipFill>
          <a:blip r:embed="rId2"/>
          <a:stretch>
            <a:fillRect/>
          </a:stretch>
        </p:blipFill>
        <p:spPr>
          <a:xfrm>
            <a:off x="0" y="1"/>
            <a:ext cx="13760056" cy="6858000"/>
          </a:xfrm>
          <a:prstGeom prst="rect">
            <a:avLst/>
          </a:prstGeom>
        </p:spPr>
      </p:pic>
      <p:sp>
        <p:nvSpPr>
          <p:cNvPr id="2" name="TextBox 1">
            <a:extLst>
              <a:ext uri="{FF2B5EF4-FFF2-40B4-BE49-F238E27FC236}">
                <a16:creationId xmlns:a16="http://schemas.microsoft.com/office/drawing/2014/main" id="{E95880E3-CD74-F16F-1C7E-BDCAC730CBD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17</a:t>
            </a:r>
            <a:r>
              <a:rPr lang="en-US" sz="3600" b="0" i="0" dirty="0">
                <a:solidFill>
                  <a:srgbClr val="121212"/>
                </a:solidFill>
                <a:effectLst/>
                <a:latin typeface="Arial" panose="020B0604020202020204" pitchFamily="34" charset="0"/>
              </a:rPr>
              <a:t>‘It will be in the last days, says God,</a:t>
            </a:r>
          </a:p>
          <a:p>
            <a:pPr algn="l"/>
            <a:r>
              <a:rPr lang="en-US" sz="3600" b="0" i="0" dirty="0">
                <a:solidFill>
                  <a:srgbClr val="121212"/>
                </a:solidFill>
                <a:effectLst/>
                <a:latin typeface="Arial" panose="020B0604020202020204" pitchFamily="34" charset="0"/>
              </a:rPr>
              <a:t>that I will pour out my Spirit on all flesh.</a:t>
            </a:r>
          </a:p>
          <a:p>
            <a:pPr algn="l"/>
            <a:r>
              <a:rPr lang="en-US" sz="3600" b="0" i="0" dirty="0">
                <a:solidFill>
                  <a:srgbClr val="121212"/>
                </a:solidFill>
                <a:effectLst/>
                <a:latin typeface="Arial" panose="020B0604020202020204" pitchFamily="34" charset="0"/>
              </a:rPr>
              <a:t>Your sons and your daughters will prophesy.</a:t>
            </a:r>
          </a:p>
          <a:p>
            <a:pPr algn="l"/>
            <a:r>
              <a:rPr lang="en-US" sz="3600" b="0" i="0" dirty="0">
                <a:solidFill>
                  <a:srgbClr val="121212"/>
                </a:solidFill>
                <a:effectLst/>
                <a:latin typeface="Arial" panose="020B0604020202020204" pitchFamily="34" charset="0"/>
              </a:rPr>
              <a:t>Your young men will see visions.</a:t>
            </a:r>
          </a:p>
          <a:p>
            <a:pPr algn="l"/>
            <a:r>
              <a:rPr lang="en-US" sz="3600" b="0" i="0" dirty="0">
                <a:solidFill>
                  <a:srgbClr val="121212"/>
                </a:solidFill>
                <a:effectLst/>
                <a:latin typeface="Arial" panose="020B0604020202020204" pitchFamily="34" charset="0"/>
              </a:rPr>
              <a:t>Your old men will dream dreams.</a:t>
            </a:r>
          </a:p>
        </p:txBody>
      </p:sp>
      <p:sp>
        <p:nvSpPr>
          <p:cNvPr id="2" name="TextBox 1">
            <a:extLst>
              <a:ext uri="{FF2B5EF4-FFF2-40B4-BE49-F238E27FC236}">
                <a16:creationId xmlns:a16="http://schemas.microsoft.com/office/drawing/2014/main" id="{6AB27DD0-F4CA-13C9-9948-B279AE2A130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230FD0-6195-A267-9A12-B433EFF219EA}"/>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03E38F6-58C2-237E-20C7-00B28BF26D9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18</a:t>
            </a:r>
            <a:r>
              <a:rPr lang="en-US" sz="4000" b="0" i="0" dirty="0">
                <a:solidFill>
                  <a:srgbClr val="121212"/>
                </a:solidFill>
                <a:effectLst/>
                <a:latin typeface="Arial" panose="020B0604020202020204" pitchFamily="34" charset="0"/>
              </a:rPr>
              <a:t>Yes, and on my servants and on my handmaidens in those days,</a:t>
            </a:r>
          </a:p>
          <a:p>
            <a:pPr algn="l"/>
            <a:r>
              <a:rPr lang="en-US" sz="4000" b="0" i="0" dirty="0">
                <a:solidFill>
                  <a:srgbClr val="121212"/>
                </a:solidFill>
                <a:effectLst/>
                <a:latin typeface="Arial" panose="020B0604020202020204" pitchFamily="34" charset="0"/>
              </a:rPr>
              <a:t>I will pour out my Spirit, and they will prophesy.</a:t>
            </a:r>
          </a:p>
          <a:p>
            <a:endParaRPr lang="en-IN" dirty="0"/>
          </a:p>
        </p:txBody>
      </p:sp>
      <p:sp>
        <p:nvSpPr>
          <p:cNvPr id="2" name="TextBox 1">
            <a:extLst>
              <a:ext uri="{FF2B5EF4-FFF2-40B4-BE49-F238E27FC236}">
                <a16:creationId xmlns:a16="http://schemas.microsoft.com/office/drawing/2014/main" id="{E90E5693-48C3-903C-1F34-082D46AE003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53919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7ADE5D-1B75-ABB2-67D0-1C2197732A92}"/>
              </a:ext>
            </a:extLst>
          </p:cNvPr>
          <p:cNvPicPr>
            <a:picLocks noChangeAspect="1"/>
          </p:cNvPicPr>
          <p:nvPr/>
        </p:nvPicPr>
        <p:blipFill rotWithShape="1">
          <a:blip r:embed="rId2"/>
          <a:srcRect l="1680" r="230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3E27EE9-BEE1-90FB-F4D4-09B226AD58A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19</a:t>
            </a:r>
            <a:r>
              <a:rPr lang="en-US" sz="4400" b="0" i="0" dirty="0">
                <a:solidFill>
                  <a:srgbClr val="121212"/>
                </a:solidFill>
                <a:effectLst/>
                <a:latin typeface="Arial" panose="020B0604020202020204" pitchFamily="34" charset="0"/>
              </a:rPr>
              <a:t>I will show wonders in the sky above,</a:t>
            </a:r>
          </a:p>
          <a:p>
            <a:pPr algn="l"/>
            <a:r>
              <a:rPr lang="en-US" sz="4400" b="0" i="0" dirty="0">
                <a:solidFill>
                  <a:srgbClr val="121212"/>
                </a:solidFill>
                <a:effectLst/>
                <a:latin typeface="Arial" panose="020B0604020202020204" pitchFamily="34" charset="0"/>
              </a:rPr>
              <a:t>and signs on the earth beneath:</a:t>
            </a:r>
          </a:p>
          <a:p>
            <a:pPr algn="l"/>
            <a:r>
              <a:rPr lang="en-US" sz="4400" b="0" i="0" dirty="0">
                <a:solidFill>
                  <a:srgbClr val="121212"/>
                </a:solidFill>
                <a:effectLst/>
                <a:latin typeface="Arial" panose="020B0604020202020204" pitchFamily="34" charset="0"/>
              </a:rPr>
              <a:t>blood, and fire, and billows of smoke.</a:t>
            </a:r>
          </a:p>
          <a:p>
            <a:endParaRPr lang="en-IN" dirty="0"/>
          </a:p>
        </p:txBody>
      </p:sp>
      <p:sp>
        <p:nvSpPr>
          <p:cNvPr id="2" name="TextBox 1">
            <a:extLst>
              <a:ext uri="{FF2B5EF4-FFF2-40B4-BE49-F238E27FC236}">
                <a16:creationId xmlns:a16="http://schemas.microsoft.com/office/drawing/2014/main" id="{8B0416CB-06E3-0607-3D7C-80C17CC611E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7891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D99F99-D427-6B68-64EA-68AB96F65204}"/>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2815256-9D62-A209-D383-1FB3382C508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20</a:t>
            </a:r>
            <a:r>
              <a:rPr lang="en-US" sz="4400" b="0" i="0" dirty="0">
                <a:solidFill>
                  <a:srgbClr val="121212"/>
                </a:solidFill>
                <a:effectLst/>
                <a:latin typeface="Arial" panose="020B0604020202020204" pitchFamily="34" charset="0"/>
              </a:rPr>
              <a:t>The sun will be turned into darkness,</a:t>
            </a:r>
          </a:p>
          <a:p>
            <a:pPr algn="l"/>
            <a:r>
              <a:rPr lang="en-US" sz="4400" b="0" i="0" dirty="0">
                <a:solidFill>
                  <a:srgbClr val="121212"/>
                </a:solidFill>
                <a:effectLst/>
                <a:latin typeface="Arial" panose="020B0604020202020204" pitchFamily="34" charset="0"/>
              </a:rPr>
              <a:t>and the moon into blood,</a:t>
            </a:r>
          </a:p>
          <a:p>
            <a:pPr algn="l"/>
            <a:r>
              <a:rPr lang="en-US" sz="4400" b="0" i="0" dirty="0">
                <a:solidFill>
                  <a:srgbClr val="121212"/>
                </a:solidFill>
                <a:effectLst/>
                <a:latin typeface="Arial" panose="020B0604020202020204" pitchFamily="34" charset="0"/>
              </a:rPr>
              <a:t>before the great and glorious day of the Lord comes.</a:t>
            </a:r>
          </a:p>
          <a:p>
            <a:endParaRPr lang="en-IN" dirty="0"/>
          </a:p>
        </p:txBody>
      </p:sp>
      <p:sp>
        <p:nvSpPr>
          <p:cNvPr id="2" name="TextBox 1">
            <a:extLst>
              <a:ext uri="{FF2B5EF4-FFF2-40B4-BE49-F238E27FC236}">
                <a16:creationId xmlns:a16="http://schemas.microsoft.com/office/drawing/2014/main" id="{7182F20E-5BD1-D94D-180B-FE4966532FE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1929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CEF87B-8C57-FF0A-8CB3-760A6B5D68B9}"/>
              </a:ext>
            </a:extLst>
          </p:cNvPr>
          <p:cNvPicPr>
            <a:picLocks noChangeAspect="1"/>
          </p:cNvPicPr>
          <p:nvPr/>
        </p:nvPicPr>
        <p:blipFill rotWithShape="1">
          <a:blip r:embed="rId2"/>
          <a:srcRect l="2833" r="870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94ECAB5-0138-8E4D-BE7E-667D7C7D700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It will be that whoever will call on the name of the Lord will be saved.’</a:t>
            </a:r>
            <a:endParaRPr lang="en-IN" sz="4400" dirty="0"/>
          </a:p>
        </p:txBody>
      </p:sp>
      <p:sp>
        <p:nvSpPr>
          <p:cNvPr id="2" name="TextBox 1">
            <a:extLst>
              <a:ext uri="{FF2B5EF4-FFF2-40B4-BE49-F238E27FC236}">
                <a16:creationId xmlns:a16="http://schemas.microsoft.com/office/drawing/2014/main" id="{84D282FD-E5D1-2851-1F70-4392897F6AC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7906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210722-F136-650A-42E3-7ACBA9BC89CF}"/>
              </a:ext>
            </a:extLst>
          </p:cNvPr>
          <p:cNvPicPr>
            <a:picLocks noChangeAspect="1"/>
          </p:cNvPicPr>
          <p:nvPr/>
        </p:nvPicPr>
        <p:blipFill>
          <a:blip r:embed="rId2"/>
          <a:stretch>
            <a:fillRect/>
          </a:stretch>
        </p:blipFill>
        <p:spPr>
          <a:xfrm>
            <a:off x="1" y="-211470"/>
            <a:ext cx="12192000" cy="7069470"/>
          </a:xfrm>
          <a:prstGeom prst="rect">
            <a:avLst/>
          </a:prstGeom>
        </p:spPr>
      </p:pic>
      <p:sp>
        <p:nvSpPr>
          <p:cNvPr id="4" name="TextBox 3">
            <a:extLst>
              <a:ext uri="{FF2B5EF4-FFF2-40B4-BE49-F238E27FC236}">
                <a16:creationId xmlns:a16="http://schemas.microsoft.com/office/drawing/2014/main" id="{BC66BD89-A010-F2EC-DDA7-934CDB8B2762}"/>
              </a:ext>
            </a:extLst>
          </p:cNvPr>
          <p:cNvSpPr txBox="1"/>
          <p:nvPr/>
        </p:nvSpPr>
        <p:spPr>
          <a:xfrm>
            <a:off x="232474" y="2607237"/>
            <a:ext cx="4773479" cy="4250763"/>
          </a:xfrm>
          <a:prstGeom prst="rect">
            <a:avLst/>
          </a:prstGeom>
          <a:noFill/>
        </p:spPr>
        <p:txBody>
          <a:bodyPr wrap="square" rtlCol="0">
            <a:noAutofit/>
          </a:bodyPr>
          <a:lstStyle/>
          <a:p>
            <a:r>
              <a:rPr lang="en-US" sz="6000" b="0" i="0" u="none" strike="noStrike" baseline="0" dirty="0">
                <a:solidFill>
                  <a:schemeClr val="bg1"/>
                </a:solidFill>
                <a:latin typeface="TimesNewRomanPSMT"/>
              </a:rPr>
              <a:t>Receiving the Holy Spirit  Acts 1:12-14, 2:1-21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D14FE-EC79-46D1-2D4D-E970F824E2BE}"/>
              </a:ext>
            </a:extLst>
          </p:cNvPr>
          <p:cNvPicPr>
            <a:picLocks noChangeAspect="1"/>
          </p:cNvPicPr>
          <p:nvPr/>
        </p:nvPicPr>
        <p:blipFill>
          <a:blip r:embed="rId2"/>
          <a:stretch>
            <a:fillRect/>
          </a:stretch>
        </p:blipFill>
        <p:spPr>
          <a:xfrm>
            <a:off x="1" y="-211470"/>
            <a:ext cx="12192000" cy="7069470"/>
          </a:xfrm>
          <a:prstGeom prst="rect">
            <a:avLst/>
          </a:prstGeom>
        </p:spPr>
      </p:pic>
      <p:sp>
        <p:nvSpPr>
          <p:cNvPr id="3" name="TextBox 2">
            <a:extLst>
              <a:ext uri="{FF2B5EF4-FFF2-40B4-BE49-F238E27FC236}">
                <a16:creationId xmlns:a16="http://schemas.microsoft.com/office/drawing/2014/main" id="{98AC5EA9-2C91-A165-A511-92DA010F6CA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96491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12</a:t>
            </a:r>
            <a:r>
              <a:rPr lang="en-US" sz="4800" b="0" i="0" dirty="0">
                <a:solidFill>
                  <a:srgbClr val="121212"/>
                </a:solidFill>
                <a:effectLst/>
                <a:latin typeface="Arial" panose="020B0604020202020204" pitchFamily="34" charset="0"/>
              </a:rPr>
              <a:t>Then they returned to Jerusalem from the mountain called Olivet, which is near Jerusalem, a Sabbath day’s journey away.</a:t>
            </a:r>
            <a:endParaRPr lang="en-IN" sz="4800" dirty="0"/>
          </a:p>
        </p:txBody>
      </p:sp>
      <p:sp>
        <p:nvSpPr>
          <p:cNvPr id="2" name="TextBox 1">
            <a:extLst>
              <a:ext uri="{FF2B5EF4-FFF2-40B4-BE49-F238E27FC236}">
                <a16:creationId xmlns:a16="http://schemas.microsoft.com/office/drawing/2014/main" id="{1CDC5B9B-F05D-853F-6434-67D4A0DCC59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77889E-210E-9E57-7115-CEB5784E8BE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152A227-C929-0613-3E84-DD676260C43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dirty="0">
                <a:solidFill>
                  <a:srgbClr val="777A7B"/>
                </a:solidFill>
                <a:latin typeface="Arial" panose="020B0604020202020204" pitchFamily="34" charset="0"/>
              </a:rPr>
              <a:t>13</a:t>
            </a:r>
            <a:r>
              <a:rPr lang="en-US" sz="3600" dirty="0">
                <a:solidFill>
                  <a:srgbClr val="121212"/>
                </a:solidFill>
                <a:latin typeface="Arial" panose="020B0604020202020204" pitchFamily="34" charset="0"/>
              </a:rPr>
              <a:t>When they arrived, (the 11 disciples) went upstairs to the room where they were staying….</a:t>
            </a:r>
            <a:r>
              <a:rPr lang="en-US" sz="3600" b="0" i="0" dirty="0">
                <a:solidFill>
                  <a:srgbClr val="777A7B"/>
                </a:solidFill>
                <a:effectLst/>
                <a:latin typeface="Arial" panose="020B0604020202020204" pitchFamily="34" charset="0"/>
              </a:rPr>
              <a:t> 14</a:t>
            </a:r>
            <a:r>
              <a:rPr lang="en-US" sz="3600" b="0" i="0" dirty="0">
                <a:solidFill>
                  <a:srgbClr val="121212"/>
                </a:solidFill>
                <a:effectLst/>
                <a:latin typeface="Arial" panose="020B0604020202020204" pitchFamily="34" charset="0"/>
              </a:rPr>
              <a:t>All these with one accord continued steadfastly in prayer and supplication, along with the women and Mary the mother of Jesus, and with his brothers.</a:t>
            </a:r>
            <a:endParaRPr lang="en-IN" sz="1600" dirty="0"/>
          </a:p>
        </p:txBody>
      </p:sp>
      <p:sp>
        <p:nvSpPr>
          <p:cNvPr id="2" name="TextBox 1">
            <a:extLst>
              <a:ext uri="{FF2B5EF4-FFF2-40B4-BE49-F238E27FC236}">
                <a16:creationId xmlns:a16="http://schemas.microsoft.com/office/drawing/2014/main" id="{1954BDF8-711A-D741-8D53-64E87BDE3AE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051BA-0B22-1675-7F72-4AAA49D5309D}"/>
              </a:ext>
            </a:extLst>
          </p:cNvPr>
          <p:cNvPicPr>
            <a:picLocks noChangeAspect="1"/>
          </p:cNvPicPr>
          <p:nvPr/>
        </p:nvPicPr>
        <p:blipFill>
          <a:blip r:embed="rId2"/>
          <a:stretch>
            <a:fillRect/>
          </a:stretch>
        </p:blipFill>
        <p:spPr>
          <a:xfrm>
            <a:off x="0" y="0"/>
            <a:ext cx="12192000" cy="7508270"/>
          </a:xfrm>
          <a:prstGeom prst="rect">
            <a:avLst/>
          </a:prstGeom>
        </p:spPr>
      </p:pic>
      <p:sp>
        <p:nvSpPr>
          <p:cNvPr id="2" name="TextBox 1">
            <a:extLst>
              <a:ext uri="{FF2B5EF4-FFF2-40B4-BE49-F238E27FC236}">
                <a16:creationId xmlns:a16="http://schemas.microsoft.com/office/drawing/2014/main" id="{3F7DB1F1-37BA-4C43-BC1D-48BA756A039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1(The feast of Pentecost was tend days after Jesus went up to heaven) 1</a:t>
            </a:r>
            <a:r>
              <a:rPr lang="en-US" sz="4800" b="0" i="0" dirty="0">
                <a:solidFill>
                  <a:srgbClr val="121212"/>
                </a:solidFill>
                <a:effectLst/>
                <a:latin typeface="Arial" panose="020B0604020202020204" pitchFamily="34" charset="0"/>
              </a:rPr>
              <a:t>Now when the day of Pentecost had come, they were all with one accord in one place. </a:t>
            </a:r>
            <a:endParaRPr lang="en-IN" sz="4800" dirty="0"/>
          </a:p>
        </p:txBody>
      </p:sp>
      <p:sp>
        <p:nvSpPr>
          <p:cNvPr id="2" name="TextBox 1">
            <a:extLst>
              <a:ext uri="{FF2B5EF4-FFF2-40B4-BE49-F238E27FC236}">
                <a16:creationId xmlns:a16="http://schemas.microsoft.com/office/drawing/2014/main" id="{086DF07B-EF41-668B-E10D-F870FDF4A04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720</Words>
  <Application>Microsoft Office PowerPoint</Application>
  <PresentationFormat>Widescreen</PresentationFormat>
  <Paragraphs>79</Paragraphs>
  <Slides>40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Microsoft Himalaya</vt:lpstr>
      <vt:lpstr>TimesNewRomanPS-BoldMT</vt:lpstr>
      <vt:lpstr>TimesNewRomanPSMT</vt:lpstr>
      <vt:lpstr>Office Theme</vt:lpstr>
      <vt:lpstr>46-2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2023-08-03T09:02:49Z</dcterms:modified>
</cp:coreProperties>
</file>