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9A6679-4756-4933-AE0E-6D2B886696EC}" v="21" dt="2023-08-03T09:11:31.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0467" autoAdjust="0"/>
  </p:normalViewPr>
  <p:slideViewPr>
    <p:cSldViewPr snapToGrid="0">
      <p:cViewPr varScale="1">
        <p:scale>
          <a:sx n="56" d="100"/>
          <a:sy n="56"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F9CB238-3AC6-49A2-8601-31E378FB950C}"/>
    <pc:docChg chg="undo custSel addSld delSld modSld">
      <pc:chgData name="Leonie Smith" userId="fed1330f33f5650e" providerId="LiveId" clId="{6F9CB238-3AC6-49A2-8601-31E378FB950C}" dt="2023-01-24T08:47:33.082" v="235" actId="20577"/>
      <pc:docMkLst>
        <pc:docMk/>
      </pc:docMkLst>
      <pc:sldChg chg="addSp modSp mod modNotesTx">
        <pc:chgData name="Leonie Smith" userId="fed1330f33f5650e" providerId="LiveId" clId="{6F9CB238-3AC6-49A2-8601-31E378FB950C}" dt="2023-01-11T06:16:59.798" v="164" actId="5793"/>
        <pc:sldMkLst>
          <pc:docMk/>
          <pc:sldMk cId="1499918570" sldId="257"/>
        </pc:sldMkLst>
        <pc:spChg chg="mod">
          <ac:chgData name="Leonie Smith" userId="fed1330f33f5650e" providerId="LiveId" clId="{6F9CB238-3AC6-49A2-8601-31E378FB950C}" dt="2023-01-10T04:23:33.184" v="3" actId="20577"/>
          <ac:spMkLst>
            <pc:docMk/>
            <pc:sldMk cId="1499918570" sldId="257"/>
            <ac:spMk id="2" creationId="{5914029F-D823-8CA0-19FD-0251CC3E3412}"/>
          </ac:spMkLst>
        </pc:spChg>
        <pc:picChg chg="add mod">
          <ac:chgData name="Leonie Smith" userId="fed1330f33f5650e" providerId="LiveId" clId="{6F9CB238-3AC6-49A2-8601-31E378FB950C}" dt="2023-01-10T04:44:23.823" v="44"/>
          <ac:picMkLst>
            <pc:docMk/>
            <pc:sldMk cId="1499918570" sldId="257"/>
            <ac:picMk id="11" creationId="{60E50D96-B33D-1951-04A9-8CE4D475C9F3}"/>
          </ac:picMkLst>
        </pc:picChg>
      </pc:sldChg>
      <pc:sldChg chg="addSp modSp mod">
        <pc:chgData name="Leonie Smith" userId="fed1330f33f5650e" providerId="LiveId" clId="{6F9CB238-3AC6-49A2-8601-31E378FB950C}" dt="2023-01-24T08:44:43.269" v="192" actId="207"/>
        <pc:sldMkLst>
          <pc:docMk/>
          <pc:sldMk cId="3788111665" sldId="258"/>
        </pc:sldMkLst>
        <pc:spChg chg="add mod">
          <ac:chgData name="Leonie Smith" userId="fed1330f33f5650e" providerId="LiveId" clId="{6F9CB238-3AC6-49A2-8601-31E378FB950C}" dt="2023-01-24T08:44:43.269" v="192" actId="207"/>
          <ac:spMkLst>
            <pc:docMk/>
            <pc:sldMk cId="3788111665" sldId="258"/>
            <ac:spMk id="2" creationId="{31FDAADF-3DB4-70D9-3E14-E12E28657D0E}"/>
          </ac:spMkLst>
        </pc:spChg>
      </pc:sldChg>
      <pc:sldChg chg="addSp modSp">
        <pc:chgData name="Leonie Smith" userId="fed1330f33f5650e" providerId="LiveId" clId="{6F9CB238-3AC6-49A2-8601-31E378FB950C}" dt="2023-01-10T04:44:44.144" v="45"/>
        <pc:sldMkLst>
          <pc:docMk/>
          <pc:sldMk cId="454763615" sldId="259"/>
        </pc:sldMkLst>
        <pc:picChg chg="add mod">
          <ac:chgData name="Leonie Smith" userId="fed1330f33f5650e" providerId="LiveId" clId="{6F9CB238-3AC6-49A2-8601-31E378FB950C}" dt="2023-01-10T04:44:44.144" v="45"/>
          <ac:picMkLst>
            <pc:docMk/>
            <pc:sldMk cId="454763615" sldId="259"/>
            <ac:picMk id="7" creationId="{12545288-BEDB-5A7C-CFA5-E9D9A69606CB}"/>
          </ac:picMkLst>
        </pc:picChg>
      </pc:sldChg>
      <pc:sldChg chg="addSp modSp mod">
        <pc:chgData name="Leonie Smith" userId="fed1330f33f5650e" providerId="LiveId" clId="{6F9CB238-3AC6-49A2-8601-31E378FB950C}" dt="2023-01-10T04:47:10.635" v="46"/>
        <pc:sldMkLst>
          <pc:docMk/>
          <pc:sldMk cId="2346136586" sldId="260"/>
        </pc:sldMkLst>
        <pc:spChg chg="mod">
          <ac:chgData name="Leonie Smith" userId="fed1330f33f5650e" providerId="LiveId" clId="{6F9CB238-3AC6-49A2-8601-31E378FB950C}" dt="2023-01-10T04:25:17.459" v="43" actId="20577"/>
          <ac:spMkLst>
            <pc:docMk/>
            <pc:sldMk cId="2346136586" sldId="260"/>
            <ac:spMk id="4" creationId="{EE2AC625-9141-A801-F431-DD5F79396320}"/>
          </ac:spMkLst>
        </pc:spChg>
        <pc:picChg chg="add mod">
          <ac:chgData name="Leonie Smith" userId="fed1330f33f5650e" providerId="LiveId" clId="{6F9CB238-3AC6-49A2-8601-31E378FB950C}" dt="2023-01-10T04:47:10.635" v="46"/>
          <ac:picMkLst>
            <pc:docMk/>
            <pc:sldMk cId="2346136586" sldId="260"/>
            <ac:picMk id="9" creationId="{72DC08A4-D3DC-14B6-EB3A-6B412A36E3B8}"/>
          </ac:picMkLst>
        </pc:picChg>
      </pc:sldChg>
      <pc:sldChg chg="addSp delSp modSp mod modTransition modAnim">
        <pc:chgData name="Leonie Smith" userId="fed1330f33f5650e" providerId="LiveId" clId="{6F9CB238-3AC6-49A2-8601-31E378FB950C}" dt="2023-01-10T04:52:39.284" v="56"/>
        <pc:sldMkLst>
          <pc:docMk/>
          <pc:sldMk cId="4037329247" sldId="261"/>
        </pc:sldMkLst>
        <pc:picChg chg="add del mod">
          <ac:chgData name="Leonie Smith" userId="fed1330f33f5650e" providerId="LiveId" clId="{6F9CB238-3AC6-49A2-8601-31E378FB950C}" dt="2023-01-10T04:52:01.165" v="49"/>
          <ac:picMkLst>
            <pc:docMk/>
            <pc:sldMk cId="4037329247" sldId="261"/>
            <ac:picMk id="7" creationId="{1469BC91-A0F4-6B6F-9FD8-75B89F0BFE5A}"/>
          </ac:picMkLst>
        </pc:picChg>
        <pc:picChg chg="add del mod">
          <ac:chgData name="Leonie Smith" userId="fed1330f33f5650e" providerId="LiveId" clId="{6F9CB238-3AC6-49A2-8601-31E378FB950C}" dt="2023-01-10T04:52:08.064" v="50"/>
          <ac:picMkLst>
            <pc:docMk/>
            <pc:sldMk cId="4037329247" sldId="261"/>
            <ac:picMk id="11" creationId="{7522D90C-8AF8-2B3B-5ABF-D70FD293A268}"/>
          </ac:picMkLst>
        </pc:picChg>
        <pc:picChg chg="add del mod">
          <ac:chgData name="Leonie Smith" userId="fed1330f33f5650e" providerId="LiveId" clId="{6F9CB238-3AC6-49A2-8601-31E378FB950C}" dt="2023-01-10T04:52:11.728" v="52"/>
          <ac:picMkLst>
            <pc:docMk/>
            <pc:sldMk cId="4037329247" sldId="261"/>
            <ac:picMk id="12" creationId="{036E10E6-91CE-3487-38CD-6320D5B6183E}"/>
          </ac:picMkLst>
        </pc:picChg>
        <pc:picChg chg="add del mod ord">
          <ac:chgData name="Leonie Smith" userId="fed1330f33f5650e" providerId="LiveId" clId="{6F9CB238-3AC6-49A2-8601-31E378FB950C}" dt="2023-01-10T04:52:21.409" v="53"/>
          <ac:picMkLst>
            <pc:docMk/>
            <pc:sldMk cId="4037329247" sldId="261"/>
            <ac:picMk id="15" creationId="{A6BF4AD7-4F8A-32FC-5FD8-89A55DEA8100}"/>
          </ac:picMkLst>
        </pc:picChg>
        <pc:picChg chg="add del mod">
          <ac:chgData name="Leonie Smith" userId="fed1330f33f5650e" providerId="LiveId" clId="{6F9CB238-3AC6-49A2-8601-31E378FB950C}" dt="2023-01-10T04:52:24.341" v="55"/>
          <ac:picMkLst>
            <pc:docMk/>
            <pc:sldMk cId="4037329247" sldId="261"/>
            <ac:picMk id="16" creationId="{835F2D08-E67B-B65A-7C9C-2237955B4108}"/>
          </ac:picMkLst>
        </pc:picChg>
        <pc:picChg chg="add del mod ord">
          <ac:chgData name="Leonie Smith" userId="fed1330f33f5650e" providerId="LiveId" clId="{6F9CB238-3AC6-49A2-8601-31E378FB950C}" dt="2023-01-10T04:52:39.284" v="56"/>
          <ac:picMkLst>
            <pc:docMk/>
            <pc:sldMk cId="4037329247" sldId="261"/>
            <ac:picMk id="19" creationId="{B1D7596B-9A20-5C3E-10D0-851D3314D282}"/>
          </ac:picMkLst>
        </pc:picChg>
        <pc:picChg chg="add mod">
          <ac:chgData name="Leonie Smith" userId="fed1330f33f5650e" providerId="LiveId" clId="{6F9CB238-3AC6-49A2-8601-31E378FB950C}" dt="2023-01-10T04:52:39.284" v="56"/>
          <ac:picMkLst>
            <pc:docMk/>
            <pc:sldMk cId="4037329247" sldId="261"/>
            <ac:picMk id="20" creationId="{4706064D-00B9-59C6-C495-A414D787A93A}"/>
          </ac:picMkLst>
        </pc:picChg>
      </pc:sldChg>
      <pc:sldChg chg="addSp delSp modSp mod modTransition modAnim">
        <pc:chgData name="Leonie Smith" userId="fed1330f33f5650e" providerId="LiveId" clId="{6F9CB238-3AC6-49A2-8601-31E378FB950C}" dt="2023-01-10T04:55:18.943" v="66"/>
        <pc:sldMkLst>
          <pc:docMk/>
          <pc:sldMk cId="1909638311" sldId="262"/>
        </pc:sldMkLst>
        <pc:picChg chg="add del mod">
          <ac:chgData name="Leonie Smith" userId="fed1330f33f5650e" providerId="LiveId" clId="{6F9CB238-3AC6-49A2-8601-31E378FB950C}" dt="2023-01-10T04:54:23.432" v="59"/>
          <ac:picMkLst>
            <pc:docMk/>
            <pc:sldMk cId="1909638311" sldId="262"/>
            <ac:picMk id="8" creationId="{33C16C25-E2EC-57E0-56E3-AE1209F3BE93}"/>
          </ac:picMkLst>
        </pc:picChg>
        <pc:picChg chg="add del mod">
          <ac:chgData name="Leonie Smith" userId="fed1330f33f5650e" providerId="LiveId" clId="{6F9CB238-3AC6-49A2-8601-31E378FB950C}" dt="2023-01-10T04:54:33.484" v="60"/>
          <ac:picMkLst>
            <pc:docMk/>
            <pc:sldMk cId="1909638311" sldId="262"/>
            <ac:picMk id="11" creationId="{8761B4B2-3ED6-70CE-FB8C-E1354B02A6C3}"/>
          </ac:picMkLst>
        </pc:picChg>
        <pc:picChg chg="add del mod">
          <ac:chgData name="Leonie Smith" userId="fed1330f33f5650e" providerId="LiveId" clId="{6F9CB238-3AC6-49A2-8601-31E378FB950C}" dt="2023-01-10T04:54:45.379" v="62"/>
          <ac:picMkLst>
            <pc:docMk/>
            <pc:sldMk cId="1909638311" sldId="262"/>
            <ac:picMk id="12" creationId="{8E12485E-4F8E-4302-0614-AEAE65CF1B77}"/>
          </ac:picMkLst>
        </pc:picChg>
        <pc:picChg chg="add del mod ord">
          <ac:chgData name="Leonie Smith" userId="fed1330f33f5650e" providerId="LiveId" clId="{6F9CB238-3AC6-49A2-8601-31E378FB950C}" dt="2023-01-10T04:55:00.258" v="63"/>
          <ac:picMkLst>
            <pc:docMk/>
            <pc:sldMk cId="1909638311" sldId="262"/>
            <ac:picMk id="15" creationId="{0DF2556C-F6E3-C6F8-322F-C89172C611AE}"/>
          </ac:picMkLst>
        </pc:picChg>
        <pc:picChg chg="add del mod">
          <ac:chgData name="Leonie Smith" userId="fed1330f33f5650e" providerId="LiveId" clId="{6F9CB238-3AC6-49A2-8601-31E378FB950C}" dt="2023-01-10T04:55:04.764" v="65"/>
          <ac:picMkLst>
            <pc:docMk/>
            <pc:sldMk cId="1909638311" sldId="262"/>
            <ac:picMk id="16" creationId="{6F8349C3-1E32-01E8-3657-059AD27BBD29}"/>
          </ac:picMkLst>
        </pc:picChg>
        <pc:picChg chg="add del mod ord">
          <ac:chgData name="Leonie Smith" userId="fed1330f33f5650e" providerId="LiveId" clId="{6F9CB238-3AC6-49A2-8601-31E378FB950C}" dt="2023-01-10T04:55:18.943" v="66"/>
          <ac:picMkLst>
            <pc:docMk/>
            <pc:sldMk cId="1909638311" sldId="262"/>
            <ac:picMk id="19" creationId="{2AF7D8A3-00CC-0F9B-49E6-46E401B463C6}"/>
          </ac:picMkLst>
        </pc:picChg>
        <pc:picChg chg="add mod">
          <ac:chgData name="Leonie Smith" userId="fed1330f33f5650e" providerId="LiveId" clId="{6F9CB238-3AC6-49A2-8601-31E378FB950C}" dt="2023-01-10T04:55:18.943" v="66"/>
          <ac:picMkLst>
            <pc:docMk/>
            <pc:sldMk cId="1909638311" sldId="262"/>
            <ac:picMk id="20" creationId="{E3EAA453-82E4-4933-EAFC-93B5DAAB8057}"/>
          </ac:picMkLst>
        </pc:picChg>
      </pc:sldChg>
      <pc:sldChg chg="addSp delSp modSp mod modTransition modAnim">
        <pc:chgData name="Leonie Smith" userId="fed1330f33f5650e" providerId="LiveId" clId="{6F9CB238-3AC6-49A2-8601-31E378FB950C}" dt="2023-01-10T04:58:07.582" v="70"/>
        <pc:sldMkLst>
          <pc:docMk/>
          <pc:sldMk cId="641208035" sldId="263"/>
        </pc:sldMkLst>
        <pc:picChg chg="add del mod">
          <ac:chgData name="Leonie Smith" userId="fed1330f33f5650e" providerId="LiveId" clId="{6F9CB238-3AC6-49A2-8601-31E378FB950C}" dt="2023-01-10T04:57:48.604" v="69"/>
          <ac:picMkLst>
            <pc:docMk/>
            <pc:sldMk cId="641208035" sldId="263"/>
            <ac:picMk id="8" creationId="{134A7904-E745-6600-2FF0-0273A27E28B7}"/>
          </ac:picMkLst>
        </pc:picChg>
        <pc:picChg chg="add del mod">
          <ac:chgData name="Leonie Smith" userId="fed1330f33f5650e" providerId="LiveId" clId="{6F9CB238-3AC6-49A2-8601-31E378FB950C}" dt="2023-01-10T04:58:07.582" v="70"/>
          <ac:picMkLst>
            <pc:docMk/>
            <pc:sldMk cId="641208035" sldId="263"/>
            <ac:picMk id="11" creationId="{C6406841-A554-879B-C537-31459015084A}"/>
          </ac:picMkLst>
        </pc:picChg>
        <pc:picChg chg="add mod">
          <ac:chgData name="Leonie Smith" userId="fed1330f33f5650e" providerId="LiveId" clId="{6F9CB238-3AC6-49A2-8601-31E378FB950C}" dt="2023-01-10T04:58:07.582" v="70"/>
          <ac:picMkLst>
            <pc:docMk/>
            <pc:sldMk cId="641208035" sldId="263"/>
            <ac:picMk id="12" creationId="{64FF8798-DAB9-A560-C81F-1C93BD4DD7FF}"/>
          </ac:picMkLst>
        </pc:picChg>
      </pc:sldChg>
      <pc:sldChg chg="addSp modSp">
        <pc:chgData name="Leonie Smith" userId="fed1330f33f5650e" providerId="LiveId" clId="{6F9CB238-3AC6-49A2-8601-31E378FB950C}" dt="2023-01-10T04:59:18.482" v="71"/>
        <pc:sldMkLst>
          <pc:docMk/>
          <pc:sldMk cId="4044745628" sldId="264"/>
        </pc:sldMkLst>
        <pc:picChg chg="add mod">
          <ac:chgData name="Leonie Smith" userId="fed1330f33f5650e" providerId="LiveId" clId="{6F9CB238-3AC6-49A2-8601-31E378FB950C}" dt="2023-01-10T04:59:18.482" v="71"/>
          <ac:picMkLst>
            <pc:docMk/>
            <pc:sldMk cId="4044745628" sldId="264"/>
            <ac:picMk id="9" creationId="{C5FBF2ED-9580-3903-F3B3-8BA6DA8375C8}"/>
          </ac:picMkLst>
        </pc:picChg>
      </pc:sldChg>
      <pc:sldChg chg="addSp modSp">
        <pc:chgData name="Leonie Smith" userId="fed1330f33f5650e" providerId="LiveId" clId="{6F9CB238-3AC6-49A2-8601-31E378FB950C}" dt="2023-01-10T05:00:08.451" v="72"/>
        <pc:sldMkLst>
          <pc:docMk/>
          <pc:sldMk cId="978260341" sldId="265"/>
        </pc:sldMkLst>
        <pc:picChg chg="add mod">
          <ac:chgData name="Leonie Smith" userId="fed1330f33f5650e" providerId="LiveId" clId="{6F9CB238-3AC6-49A2-8601-31E378FB950C}" dt="2023-01-10T05:00:08.451" v="72"/>
          <ac:picMkLst>
            <pc:docMk/>
            <pc:sldMk cId="978260341" sldId="265"/>
            <ac:picMk id="8" creationId="{3ADBF2CC-32DF-4A87-2A5B-EE3DA339B0DB}"/>
          </ac:picMkLst>
        </pc:picChg>
      </pc:sldChg>
      <pc:sldChg chg="addSp delSp modSp mod modTransition modAnim">
        <pc:chgData name="Leonie Smith" userId="fed1330f33f5650e" providerId="LiveId" clId="{6F9CB238-3AC6-49A2-8601-31E378FB950C}" dt="2023-01-10T05:04:34.613" v="82"/>
        <pc:sldMkLst>
          <pc:docMk/>
          <pc:sldMk cId="3575870363" sldId="266"/>
        </pc:sldMkLst>
        <pc:picChg chg="add del mod">
          <ac:chgData name="Leonie Smith" userId="fed1330f33f5650e" providerId="LiveId" clId="{6F9CB238-3AC6-49A2-8601-31E378FB950C}" dt="2023-01-10T05:02:13.155" v="75"/>
          <ac:picMkLst>
            <pc:docMk/>
            <pc:sldMk cId="3575870363" sldId="266"/>
            <ac:picMk id="7" creationId="{C8BFFED2-2602-7D20-92A4-F1630676742A}"/>
          </ac:picMkLst>
        </pc:picChg>
        <pc:picChg chg="add del mod">
          <ac:chgData name="Leonie Smith" userId="fed1330f33f5650e" providerId="LiveId" clId="{6F9CB238-3AC6-49A2-8601-31E378FB950C}" dt="2023-01-10T05:02:31.863" v="76"/>
          <ac:picMkLst>
            <pc:docMk/>
            <pc:sldMk cId="3575870363" sldId="266"/>
            <ac:picMk id="10" creationId="{38CF18F2-21C2-F05B-B5B6-EBE62F2146EB}"/>
          </ac:picMkLst>
        </pc:picChg>
        <pc:picChg chg="add del mod">
          <ac:chgData name="Leonie Smith" userId="fed1330f33f5650e" providerId="LiveId" clId="{6F9CB238-3AC6-49A2-8601-31E378FB950C}" dt="2023-01-10T05:04:09.427" v="78"/>
          <ac:picMkLst>
            <pc:docMk/>
            <pc:sldMk cId="3575870363" sldId="266"/>
            <ac:picMk id="11" creationId="{DCE075F3-AD78-E1BD-036E-E123B0C4C38F}"/>
          </ac:picMkLst>
        </pc:picChg>
        <pc:picChg chg="add del mod ord">
          <ac:chgData name="Leonie Smith" userId="fed1330f33f5650e" providerId="LiveId" clId="{6F9CB238-3AC6-49A2-8601-31E378FB950C}" dt="2023-01-10T05:04:15.041" v="79"/>
          <ac:picMkLst>
            <pc:docMk/>
            <pc:sldMk cId="3575870363" sldId="266"/>
            <ac:picMk id="16" creationId="{A2C7BEBA-E31D-C040-982F-5C3548507632}"/>
          </ac:picMkLst>
        </pc:picChg>
        <pc:picChg chg="add del mod">
          <ac:chgData name="Leonie Smith" userId="fed1330f33f5650e" providerId="LiveId" clId="{6F9CB238-3AC6-49A2-8601-31E378FB950C}" dt="2023-01-10T05:04:17.903" v="81"/>
          <ac:picMkLst>
            <pc:docMk/>
            <pc:sldMk cId="3575870363" sldId="266"/>
            <ac:picMk id="17" creationId="{CFCF8EC6-339D-BDA0-6C10-F21B684002B2}"/>
          </ac:picMkLst>
        </pc:picChg>
        <pc:picChg chg="add del mod ord">
          <ac:chgData name="Leonie Smith" userId="fed1330f33f5650e" providerId="LiveId" clId="{6F9CB238-3AC6-49A2-8601-31E378FB950C}" dt="2023-01-10T05:04:34.613" v="82"/>
          <ac:picMkLst>
            <pc:docMk/>
            <pc:sldMk cId="3575870363" sldId="266"/>
            <ac:picMk id="20" creationId="{AD02CBD7-8D51-6DFE-CE3B-98059A6B654F}"/>
          </ac:picMkLst>
        </pc:picChg>
        <pc:picChg chg="add mod">
          <ac:chgData name="Leonie Smith" userId="fed1330f33f5650e" providerId="LiveId" clId="{6F9CB238-3AC6-49A2-8601-31E378FB950C}" dt="2023-01-10T05:04:34.613" v="82"/>
          <ac:picMkLst>
            <pc:docMk/>
            <pc:sldMk cId="3575870363" sldId="266"/>
            <ac:picMk id="21" creationId="{EA72E4A5-1B21-3074-1C63-50DFD9A2D4DA}"/>
          </ac:picMkLst>
        </pc:picChg>
      </pc:sldChg>
      <pc:sldChg chg="addSp delSp modSp mod modTransition modAnim">
        <pc:chgData name="Leonie Smith" userId="fed1330f33f5650e" providerId="LiveId" clId="{6F9CB238-3AC6-49A2-8601-31E378FB950C}" dt="2023-01-10T05:06:30.866" v="86"/>
        <pc:sldMkLst>
          <pc:docMk/>
          <pc:sldMk cId="4017137865" sldId="267"/>
        </pc:sldMkLst>
        <pc:picChg chg="add del mod">
          <ac:chgData name="Leonie Smith" userId="fed1330f33f5650e" providerId="LiveId" clId="{6F9CB238-3AC6-49A2-8601-31E378FB950C}" dt="2023-01-10T05:06:16.169" v="85"/>
          <ac:picMkLst>
            <pc:docMk/>
            <pc:sldMk cId="4017137865" sldId="267"/>
            <ac:picMk id="7" creationId="{F9850A92-982F-E3EF-6922-50D6A245774D}"/>
          </ac:picMkLst>
        </pc:picChg>
        <pc:picChg chg="add del mod">
          <ac:chgData name="Leonie Smith" userId="fed1330f33f5650e" providerId="LiveId" clId="{6F9CB238-3AC6-49A2-8601-31E378FB950C}" dt="2023-01-10T05:06:30.866" v="86"/>
          <ac:picMkLst>
            <pc:docMk/>
            <pc:sldMk cId="4017137865" sldId="267"/>
            <ac:picMk id="10" creationId="{90F2BEC0-796E-98F9-1CEC-47D3F6179FF3}"/>
          </ac:picMkLst>
        </pc:picChg>
        <pc:picChg chg="add mod">
          <ac:chgData name="Leonie Smith" userId="fed1330f33f5650e" providerId="LiveId" clId="{6F9CB238-3AC6-49A2-8601-31E378FB950C}" dt="2023-01-10T05:06:30.866" v="86"/>
          <ac:picMkLst>
            <pc:docMk/>
            <pc:sldMk cId="4017137865" sldId="267"/>
            <ac:picMk id="11" creationId="{6504A067-DB0B-F8F6-A069-590F45FDAE31}"/>
          </ac:picMkLst>
        </pc:picChg>
      </pc:sldChg>
      <pc:sldChg chg="addSp delSp modSp mod modTransition modAnim">
        <pc:chgData name="Leonie Smith" userId="fed1330f33f5650e" providerId="LiveId" clId="{6F9CB238-3AC6-49A2-8601-31E378FB950C}" dt="2023-01-10T05:20:31.665" v="105"/>
        <pc:sldMkLst>
          <pc:docMk/>
          <pc:sldMk cId="3137811553" sldId="268"/>
        </pc:sldMkLst>
        <pc:picChg chg="add del mod">
          <ac:chgData name="Leonie Smith" userId="fed1330f33f5650e" providerId="LiveId" clId="{6F9CB238-3AC6-49A2-8601-31E378FB950C}" dt="2023-01-10T05:14:44.924" v="89"/>
          <ac:picMkLst>
            <pc:docMk/>
            <pc:sldMk cId="3137811553" sldId="268"/>
            <ac:picMk id="12" creationId="{B2085614-CBF7-5837-F1BE-BC9A13AA8F31}"/>
          </ac:picMkLst>
        </pc:picChg>
        <pc:picChg chg="add del mod">
          <ac:chgData name="Leonie Smith" userId="fed1330f33f5650e" providerId="LiveId" clId="{6F9CB238-3AC6-49A2-8601-31E378FB950C}" dt="2023-01-10T05:15:00.668" v="90"/>
          <ac:picMkLst>
            <pc:docMk/>
            <pc:sldMk cId="3137811553" sldId="268"/>
            <ac:picMk id="15" creationId="{AC2431FA-26D1-BEDA-2538-8D89BEEEAF68}"/>
          </ac:picMkLst>
        </pc:picChg>
        <pc:picChg chg="add del mod">
          <ac:chgData name="Leonie Smith" userId="fed1330f33f5650e" providerId="LiveId" clId="{6F9CB238-3AC6-49A2-8601-31E378FB950C}" dt="2023-01-10T05:15:46.412" v="92"/>
          <ac:picMkLst>
            <pc:docMk/>
            <pc:sldMk cId="3137811553" sldId="268"/>
            <ac:picMk id="16" creationId="{0B270FB0-BA82-E53F-6984-6E4A4E7F13CD}"/>
          </ac:picMkLst>
        </pc:picChg>
        <pc:picChg chg="add del mod ord">
          <ac:chgData name="Leonie Smith" userId="fed1330f33f5650e" providerId="LiveId" clId="{6F9CB238-3AC6-49A2-8601-31E378FB950C}" dt="2023-01-10T05:16:04.089" v="93"/>
          <ac:picMkLst>
            <pc:docMk/>
            <pc:sldMk cId="3137811553" sldId="268"/>
            <ac:picMk id="21" creationId="{C82BE27F-1E5B-0EB6-869D-4B19D520D9D4}"/>
          </ac:picMkLst>
        </pc:picChg>
        <pc:picChg chg="add del mod">
          <ac:chgData name="Leonie Smith" userId="fed1330f33f5650e" providerId="LiveId" clId="{6F9CB238-3AC6-49A2-8601-31E378FB950C}" dt="2023-01-10T05:16:07.936" v="95"/>
          <ac:picMkLst>
            <pc:docMk/>
            <pc:sldMk cId="3137811553" sldId="268"/>
            <ac:picMk id="22" creationId="{A09F6D4E-EEA6-EEA0-F7B9-3CBC29AC0C8C}"/>
          </ac:picMkLst>
        </pc:picChg>
        <pc:picChg chg="add del mod ord">
          <ac:chgData name="Leonie Smith" userId="fed1330f33f5650e" providerId="LiveId" clId="{6F9CB238-3AC6-49A2-8601-31E378FB950C}" dt="2023-01-10T05:16:21.375" v="96"/>
          <ac:picMkLst>
            <pc:docMk/>
            <pc:sldMk cId="3137811553" sldId="268"/>
            <ac:picMk id="25" creationId="{794DB628-D220-56BE-B767-6A6DC6AC0E7E}"/>
          </ac:picMkLst>
        </pc:picChg>
        <pc:picChg chg="add del mod">
          <ac:chgData name="Leonie Smith" userId="fed1330f33f5650e" providerId="LiveId" clId="{6F9CB238-3AC6-49A2-8601-31E378FB950C}" dt="2023-01-10T05:19:15.781" v="98"/>
          <ac:picMkLst>
            <pc:docMk/>
            <pc:sldMk cId="3137811553" sldId="268"/>
            <ac:picMk id="26" creationId="{36E9B71F-5DB2-5EDF-D119-2AFD66F8A186}"/>
          </ac:picMkLst>
        </pc:picChg>
        <pc:picChg chg="add del mod ord">
          <ac:chgData name="Leonie Smith" userId="fed1330f33f5650e" providerId="LiveId" clId="{6F9CB238-3AC6-49A2-8601-31E378FB950C}" dt="2023-01-10T05:19:22.910" v="99"/>
          <ac:picMkLst>
            <pc:docMk/>
            <pc:sldMk cId="3137811553" sldId="268"/>
            <ac:picMk id="29" creationId="{A4E94613-8B7F-B20F-37AF-55A163060BB2}"/>
          </ac:picMkLst>
        </pc:picChg>
        <pc:picChg chg="add del mod">
          <ac:chgData name="Leonie Smith" userId="fed1330f33f5650e" providerId="LiveId" clId="{6F9CB238-3AC6-49A2-8601-31E378FB950C}" dt="2023-01-10T05:19:25.397" v="101"/>
          <ac:picMkLst>
            <pc:docMk/>
            <pc:sldMk cId="3137811553" sldId="268"/>
            <ac:picMk id="30" creationId="{753A1054-A890-79DA-3BDC-3A938CB94181}"/>
          </ac:picMkLst>
        </pc:picChg>
        <pc:picChg chg="add del mod ord">
          <ac:chgData name="Leonie Smith" userId="fed1330f33f5650e" providerId="LiveId" clId="{6F9CB238-3AC6-49A2-8601-31E378FB950C}" dt="2023-01-10T05:19:44.249" v="102"/>
          <ac:picMkLst>
            <pc:docMk/>
            <pc:sldMk cId="3137811553" sldId="268"/>
            <ac:picMk id="33" creationId="{2D31A41E-0B00-1CA5-C20B-0E38B5B82A92}"/>
          </ac:picMkLst>
        </pc:picChg>
        <pc:picChg chg="add del mod">
          <ac:chgData name="Leonie Smith" userId="fed1330f33f5650e" providerId="LiveId" clId="{6F9CB238-3AC6-49A2-8601-31E378FB950C}" dt="2023-01-10T05:20:13.219" v="104"/>
          <ac:picMkLst>
            <pc:docMk/>
            <pc:sldMk cId="3137811553" sldId="268"/>
            <ac:picMk id="34" creationId="{7666971E-61CA-AAB0-44D6-08CE4D8FBBC6}"/>
          </ac:picMkLst>
        </pc:picChg>
        <pc:picChg chg="add del mod ord">
          <ac:chgData name="Leonie Smith" userId="fed1330f33f5650e" providerId="LiveId" clId="{6F9CB238-3AC6-49A2-8601-31E378FB950C}" dt="2023-01-10T05:20:31.665" v="105"/>
          <ac:picMkLst>
            <pc:docMk/>
            <pc:sldMk cId="3137811553" sldId="268"/>
            <ac:picMk id="39" creationId="{F35798E9-F6A8-A5C7-7FBD-A409C2AE328A}"/>
          </ac:picMkLst>
        </pc:picChg>
        <pc:picChg chg="add mod">
          <ac:chgData name="Leonie Smith" userId="fed1330f33f5650e" providerId="LiveId" clId="{6F9CB238-3AC6-49A2-8601-31E378FB950C}" dt="2023-01-10T05:20:31.665" v="105"/>
          <ac:picMkLst>
            <pc:docMk/>
            <pc:sldMk cId="3137811553" sldId="268"/>
            <ac:picMk id="40" creationId="{AA720E5E-BB28-66CC-88EE-5297482D2EAA}"/>
          </ac:picMkLst>
        </pc:picChg>
      </pc:sldChg>
      <pc:sldChg chg="addSp delSp modSp mod modTransition modAnim">
        <pc:chgData name="Leonie Smith" userId="fed1330f33f5650e" providerId="LiveId" clId="{6F9CB238-3AC6-49A2-8601-31E378FB950C}" dt="2023-01-10T05:22:04.284" v="109"/>
        <pc:sldMkLst>
          <pc:docMk/>
          <pc:sldMk cId="100491716" sldId="269"/>
        </pc:sldMkLst>
        <pc:picChg chg="add del mod">
          <ac:chgData name="Leonie Smith" userId="fed1330f33f5650e" providerId="LiveId" clId="{6F9CB238-3AC6-49A2-8601-31E378FB950C}" dt="2023-01-10T05:21:53.306" v="108"/>
          <ac:picMkLst>
            <pc:docMk/>
            <pc:sldMk cId="100491716" sldId="269"/>
            <ac:picMk id="11" creationId="{4C65D0DE-0621-8E3D-9F8C-4FECAE8426DE}"/>
          </ac:picMkLst>
        </pc:picChg>
        <pc:picChg chg="add del mod">
          <ac:chgData name="Leonie Smith" userId="fed1330f33f5650e" providerId="LiveId" clId="{6F9CB238-3AC6-49A2-8601-31E378FB950C}" dt="2023-01-10T05:22:04.284" v="109"/>
          <ac:picMkLst>
            <pc:docMk/>
            <pc:sldMk cId="100491716" sldId="269"/>
            <ac:picMk id="14" creationId="{4DADBE0A-64EB-E497-29E5-82B4CBECC2D1}"/>
          </ac:picMkLst>
        </pc:picChg>
        <pc:picChg chg="add mod">
          <ac:chgData name="Leonie Smith" userId="fed1330f33f5650e" providerId="LiveId" clId="{6F9CB238-3AC6-49A2-8601-31E378FB950C}" dt="2023-01-10T05:22:04.284" v="109"/>
          <ac:picMkLst>
            <pc:docMk/>
            <pc:sldMk cId="100491716" sldId="269"/>
            <ac:picMk id="15" creationId="{F20B5687-EE3F-5B54-47A7-B938E46EC961}"/>
          </ac:picMkLst>
        </pc:picChg>
      </pc:sldChg>
      <pc:sldChg chg="addSp modSp">
        <pc:chgData name="Leonie Smith" userId="fed1330f33f5650e" providerId="LiveId" clId="{6F9CB238-3AC6-49A2-8601-31E378FB950C}" dt="2023-01-24T08:44:51.974" v="193"/>
        <pc:sldMkLst>
          <pc:docMk/>
          <pc:sldMk cId="4120481681" sldId="270"/>
        </pc:sldMkLst>
        <pc:spChg chg="add mod">
          <ac:chgData name="Leonie Smith" userId="fed1330f33f5650e" providerId="LiveId" clId="{6F9CB238-3AC6-49A2-8601-31E378FB950C}" dt="2023-01-24T08:44:51.974" v="193"/>
          <ac:spMkLst>
            <pc:docMk/>
            <pc:sldMk cId="4120481681" sldId="270"/>
            <ac:spMk id="3" creationId="{E735F1B3-B258-B775-898E-4FC9813A177F}"/>
          </ac:spMkLst>
        </pc:spChg>
      </pc:sldChg>
      <pc:sldChg chg="addSp modSp mod">
        <pc:chgData name="Leonie Smith" userId="fed1330f33f5650e" providerId="LiveId" clId="{6F9CB238-3AC6-49A2-8601-31E378FB950C}" dt="2023-01-24T08:45:05.474" v="195" actId="20577"/>
        <pc:sldMkLst>
          <pc:docMk/>
          <pc:sldMk cId="939110669" sldId="271"/>
        </pc:sldMkLst>
        <pc:spChg chg="add mod">
          <ac:chgData name="Leonie Smith" userId="fed1330f33f5650e" providerId="LiveId" clId="{6F9CB238-3AC6-49A2-8601-31E378FB950C}" dt="2023-01-24T08:45:05.474" v="195" actId="20577"/>
          <ac:spMkLst>
            <pc:docMk/>
            <pc:sldMk cId="939110669" sldId="271"/>
            <ac:spMk id="2" creationId="{892D4795-EE6E-0D45-1DE6-680A5ED061AF}"/>
          </ac:spMkLst>
        </pc:spChg>
      </pc:sldChg>
      <pc:sldChg chg="addSp modSp mod">
        <pc:chgData name="Leonie Smith" userId="fed1330f33f5650e" providerId="LiveId" clId="{6F9CB238-3AC6-49A2-8601-31E378FB950C}" dt="2023-01-24T08:45:17.331" v="197" actId="20577"/>
        <pc:sldMkLst>
          <pc:docMk/>
          <pc:sldMk cId="4024569785" sldId="272"/>
        </pc:sldMkLst>
        <pc:spChg chg="add mod">
          <ac:chgData name="Leonie Smith" userId="fed1330f33f5650e" providerId="LiveId" clId="{6F9CB238-3AC6-49A2-8601-31E378FB950C}" dt="2023-01-24T08:45:17.331" v="197" actId="20577"/>
          <ac:spMkLst>
            <pc:docMk/>
            <pc:sldMk cId="4024569785" sldId="272"/>
            <ac:spMk id="2" creationId="{934665ED-A988-01B2-0FA3-4011D36F468A}"/>
          </ac:spMkLst>
        </pc:spChg>
      </pc:sldChg>
      <pc:sldChg chg="addSp modSp mod">
        <pc:chgData name="Leonie Smith" userId="fed1330f33f5650e" providerId="LiveId" clId="{6F9CB238-3AC6-49A2-8601-31E378FB950C}" dt="2023-01-24T08:45:23.360" v="199" actId="20577"/>
        <pc:sldMkLst>
          <pc:docMk/>
          <pc:sldMk cId="487179600" sldId="273"/>
        </pc:sldMkLst>
        <pc:spChg chg="add mod">
          <ac:chgData name="Leonie Smith" userId="fed1330f33f5650e" providerId="LiveId" clId="{6F9CB238-3AC6-49A2-8601-31E378FB950C}" dt="2023-01-24T08:45:23.360" v="199" actId="20577"/>
          <ac:spMkLst>
            <pc:docMk/>
            <pc:sldMk cId="487179600" sldId="273"/>
            <ac:spMk id="2" creationId="{9DC2158C-4223-6F87-6E59-A764BB51EF98}"/>
          </ac:spMkLst>
        </pc:spChg>
      </pc:sldChg>
      <pc:sldChg chg="addSp modSp mod">
        <pc:chgData name="Leonie Smith" userId="fed1330f33f5650e" providerId="LiveId" clId="{6F9CB238-3AC6-49A2-8601-31E378FB950C}" dt="2023-01-24T08:45:29.530" v="201" actId="20577"/>
        <pc:sldMkLst>
          <pc:docMk/>
          <pc:sldMk cId="2168401200" sldId="274"/>
        </pc:sldMkLst>
        <pc:spChg chg="add mod">
          <ac:chgData name="Leonie Smith" userId="fed1330f33f5650e" providerId="LiveId" clId="{6F9CB238-3AC6-49A2-8601-31E378FB950C}" dt="2023-01-24T08:45:29.530" v="201" actId="20577"/>
          <ac:spMkLst>
            <pc:docMk/>
            <pc:sldMk cId="2168401200" sldId="274"/>
            <ac:spMk id="2" creationId="{97456AE4-48D7-F351-DC8F-716365782C21}"/>
          </ac:spMkLst>
        </pc:spChg>
      </pc:sldChg>
      <pc:sldChg chg="addSp modSp mod">
        <pc:chgData name="Leonie Smith" userId="fed1330f33f5650e" providerId="LiveId" clId="{6F9CB238-3AC6-49A2-8601-31E378FB950C}" dt="2023-01-24T08:45:40.344" v="206" actId="20577"/>
        <pc:sldMkLst>
          <pc:docMk/>
          <pc:sldMk cId="2996969115" sldId="275"/>
        </pc:sldMkLst>
        <pc:spChg chg="add mod">
          <ac:chgData name="Leonie Smith" userId="fed1330f33f5650e" providerId="LiveId" clId="{6F9CB238-3AC6-49A2-8601-31E378FB950C}" dt="2023-01-24T08:45:40.344" v="206" actId="20577"/>
          <ac:spMkLst>
            <pc:docMk/>
            <pc:sldMk cId="2996969115" sldId="275"/>
            <ac:spMk id="2" creationId="{C9B2A4DE-2978-7850-6251-F7B2F16CE4EA}"/>
          </ac:spMkLst>
        </pc:spChg>
      </pc:sldChg>
      <pc:sldChg chg="addSp modSp mod">
        <pc:chgData name="Leonie Smith" userId="fed1330f33f5650e" providerId="LiveId" clId="{6F9CB238-3AC6-49A2-8601-31E378FB950C}" dt="2023-01-24T08:45:50.061" v="208" actId="20577"/>
        <pc:sldMkLst>
          <pc:docMk/>
          <pc:sldMk cId="2390376940" sldId="276"/>
        </pc:sldMkLst>
        <pc:spChg chg="add mod">
          <ac:chgData name="Leonie Smith" userId="fed1330f33f5650e" providerId="LiveId" clId="{6F9CB238-3AC6-49A2-8601-31E378FB950C}" dt="2023-01-24T08:45:50.061" v="208" actId="20577"/>
          <ac:spMkLst>
            <pc:docMk/>
            <pc:sldMk cId="2390376940" sldId="276"/>
            <ac:spMk id="2" creationId="{9F163EBD-F3D2-9E2B-9E12-5429B5B0261D}"/>
          </ac:spMkLst>
        </pc:spChg>
      </pc:sldChg>
      <pc:sldChg chg="addSp modSp mod">
        <pc:chgData name="Leonie Smith" userId="fed1330f33f5650e" providerId="LiveId" clId="{6F9CB238-3AC6-49A2-8601-31E378FB950C}" dt="2023-01-24T08:45:57.020" v="210" actId="20577"/>
        <pc:sldMkLst>
          <pc:docMk/>
          <pc:sldMk cId="4265919077" sldId="277"/>
        </pc:sldMkLst>
        <pc:spChg chg="add mod">
          <ac:chgData name="Leonie Smith" userId="fed1330f33f5650e" providerId="LiveId" clId="{6F9CB238-3AC6-49A2-8601-31E378FB950C}" dt="2023-01-24T08:45:57.020" v="210" actId="20577"/>
          <ac:spMkLst>
            <pc:docMk/>
            <pc:sldMk cId="4265919077" sldId="277"/>
            <ac:spMk id="2" creationId="{5A689DBA-FDE2-EFC9-9727-BD1CA42F553D}"/>
          </ac:spMkLst>
        </pc:spChg>
      </pc:sldChg>
      <pc:sldChg chg="addSp modSp mod">
        <pc:chgData name="Leonie Smith" userId="fed1330f33f5650e" providerId="LiveId" clId="{6F9CB238-3AC6-49A2-8601-31E378FB950C}" dt="2023-01-24T08:46:09.131" v="212" actId="20577"/>
        <pc:sldMkLst>
          <pc:docMk/>
          <pc:sldMk cId="210266664" sldId="278"/>
        </pc:sldMkLst>
        <pc:spChg chg="add mod">
          <ac:chgData name="Leonie Smith" userId="fed1330f33f5650e" providerId="LiveId" clId="{6F9CB238-3AC6-49A2-8601-31E378FB950C}" dt="2023-01-24T08:46:09.131" v="212" actId="20577"/>
          <ac:spMkLst>
            <pc:docMk/>
            <pc:sldMk cId="210266664" sldId="278"/>
            <ac:spMk id="2" creationId="{23121EE0-1061-2E81-575A-575C3432CE69}"/>
          </ac:spMkLst>
        </pc:spChg>
      </pc:sldChg>
      <pc:sldChg chg="addSp modSp mod">
        <pc:chgData name="Leonie Smith" userId="fed1330f33f5650e" providerId="LiveId" clId="{6F9CB238-3AC6-49A2-8601-31E378FB950C}" dt="2023-01-24T08:46:17.791" v="214" actId="20577"/>
        <pc:sldMkLst>
          <pc:docMk/>
          <pc:sldMk cId="888433145" sldId="279"/>
        </pc:sldMkLst>
        <pc:spChg chg="add mod">
          <ac:chgData name="Leonie Smith" userId="fed1330f33f5650e" providerId="LiveId" clId="{6F9CB238-3AC6-49A2-8601-31E378FB950C}" dt="2023-01-24T08:46:17.791" v="214" actId="20577"/>
          <ac:spMkLst>
            <pc:docMk/>
            <pc:sldMk cId="888433145" sldId="279"/>
            <ac:spMk id="2" creationId="{E2BD4B98-BCED-AD6D-B7A9-37432D7AB53B}"/>
          </ac:spMkLst>
        </pc:spChg>
      </pc:sldChg>
      <pc:sldChg chg="addSp modSp mod">
        <pc:chgData name="Leonie Smith" userId="fed1330f33f5650e" providerId="LiveId" clId="{6F9CB238-3AC6-49A2-8601-31E378FB950C}" dt="2023-01-24T08:46:25.468" v="216" actId="20577"/>
        <pc:sldMkLst>
          <pc:docMk/>
          <pc:sldMk cId="791300187" sldId="280"/>
        </pc:sldMkLst>
        <pc:spChg chg="add mod">
          <ac:chgData name="Leonie Smith" userId="fed1330f33f5650e" providerId="LiveId" clId="{6F9CB238-3AC6-49A2-8601-31E378FB950C}" dt="2023-01-24T08:46:25.468" v="216" actId="20577"/>
          <ac:spMkLst>
            <pc:docMk/>
            <pc:sldMk cId="791300187" sldId="280"/>
            <ac:spMk id="2" creationId="{3365F0DB-C7CC-AD48-B629-7AB661EC8157}"/>
          </ac:spMkLst>
        </pc:spChg>
      </pc:sldChg>
      <pc:sldChg chg="addSp delSp modSp mod modTransition modAnim">
        <pc:chgData name="Leonie Smith" userId="fed1330f33f5650e" providerId="LiveId" clId="{6F9CB238-3AC6-49A2-8601-31E378FB950C}" dt="2023-01-10T05:27:01.929" v="119"/>
        <pc:sldMkLst>
          <pc:docMk/>
          <pc:sldMk cId="1922139011" sldId="281"/>
        </pc:sldMkLst>
        <pc:picChg chg="add del mod">
          <ac:chgData name="Leonie Smith" userId="fed1330f33f5650e" providerId="LiveId" clId="{6F9CB238-3AC6-49A2-8601-31E378FB950C}" dt="2023-01-10T05:25:50.419" v="112"/>
          <ac:picMkLst>
            <pc:docMk/>
            <pc:sldMk cId="1922139011" sldId="281"/>
            <ac:picMk id="7" creationId="{329D3AE7-B9DB-4183-566A-76D94CE39685}"/>
          </ac:picMkLst>
        </pc:picChg>
        <pc:picChg chg="add del mod">
          <ac:chgData name="Leonie Smith" userId="fed1330f33f5650e" providerId="LiveId" clId="{6F9CB238-3AC6-49A2-8601-31E378FB950C}" dt="2023-01-10T05:26:09.191" v="113"/>
          <ac:picMkLst>
            <pc:docMk/>
            <pc:sldMk cId="1922139011" sldId="281"/>
            <ac:picMk id="10" creationId="{4809D9AA-8167-E1F4-6E5B-AC4A36E9413A}"/>
          </ac:picMkLst>
        </pc:picChg>
        <pc:picChg chg="add del mod">
          <ac:chgData name="Leonie Smith" userId="fed1330f33f5650e" providerId="LiveId" clId="{6F9CB238-3AC6-49A2-8601-31E378FB950C}" dt="2023-01-10T05:26:34.421" v="115"/>
          <ac:picMkLst>
            <pc:docMk/>
            <pc:sldMk cId="1922139011" sldId="281"/>
            <ac:picMk id="11" creationId="{80D235E3-158B-E56C-7C9E-12C3AEB65F0C}"/>
          </ac:picMkLst>
        </pc:picChg>
        <pc:picChg chg="add del mod ord">
          <ac:chgData name="Leonie Smith" userId="fed1330f33f5650e" providerId="LiveId" clId="{6F9CB238-3AC6-49A2-8601-31E378FB950C}" dt="2023-01-10T05:26:39.338" v="116"/>
          <ac:picMkLst>
            <pc:docMk/>
            <pc:sldMk cId="1922139011" sldId="281"/>
            <ac:picMk id="14" creationId="{393AF9F0-2733-2431-8EF1-D1272F82F804}"/>
          </ac:picMkLst>
        </pc:picChg>
        <pc:picChg chg="add del mod">
          <ac:chgData name="Leonie Smith" userId="fed1330f33f5650e" providerId="LiveId" clId="{6F9CB238-3AC6-49A2-8601-31E378FB950C}" dt="2023-01-10T05:26:43.765" v="118"/>
          <ac:picMkLst>
            <pc:docMk/>
            <pc:sldMk cId="1922139011" sldId="281"/>
            <ac:picMk id="15" creationId="{57F175CD-FA39-EA16-92C1-2BED210CA55A}"/>
          </ac:picMkLst>
        </pc:picChg>
        <pc:picChg chg="add del mod ord">
          <ac:chgData name="Leonie Smith" userId="fed1330f33f5650e" providerId="LiveId" clId="{6F9CB238-3AC6-49A2-8601-31E378FB950C}" dt="2023-01-10T05:27:01.929" v="119"/>
          <ac:picMkLst>
            <pc:docMk/>
            <pc:sldMk cId="1922139011" sldId="281"/>
            <ac:picMk id="18" creationId="{8905F108-2322-9713-A12E-9843FE4E21F6}"/>
          </ac:picMkLst>
        </pc:picChg>
        <pc:picChg chg="add mod">
          <ac:chgData name="Leonie Smith" userId="fed1330f33f5650e" providerId="LiveId" clId="{6F9CB238-3AC6-49A2-8601-31E378FB950C}" dt="2023-01-10T05:27:01.929" v="119"/>
          <ac:picMkLst>
            <pc:docMk/>
            <pc:sldMk cId="1922139011" sldId="281"/>
            <ac:picMk id="19" creationId="{A469A0C8-90E3-FD34-13D0-B634A180BCA6}"/>
          </ac:picMkLst>
        </pc:picChg>
      </pc:sldChg>
      <pc:sldChg chg="addSp modSp mod">
        <pc:chgData name="Leonie Smith" userId="fed1330f33f5650e" providerId="LiveId" clId="{6F9CB238-3AC6-49A2-8601-31E378FB950C}" dt="2023-01-24T08:46:35.521" v="218" actId="20577"/>
        <pc:sldMkLst>
          <pc:docMk/>
          <pc:sldMk cId="1126511635" sldId="282"/>
        </pc:sldMkLst>
        <pc:spChg chg="add mod">
          <ac:chgData name="Leonie Smith" userId="fed1330f33f5650e" providerId="LiveId" clId="{6F9CB238-3AC6-49A2-8601-31E378FB950C}" dt="2023-01-24T08:46:35.521" v="218" actId="20577"/>
          <ac:spMkLst>
            <pc:docMk/>
            <pc:sldMk cId="1126511635" sldId="282"/>
            <ac:spMk id="2" creationId="{113BD064-F6DD-A184-0AAF-60B58FC86431}"/>
          </ac:spMkLst>
        </pc:spChg>
      </pc:sldChg>
      <pc:sldChg chg="addSp delSp modSp mod modTransition modAnim">
        <pc:chgData name="Leonie Smith" userId="fed1330f33f5650e" providerId="LiveId" clId="{6F9CB238-3AC6-49A2-8601-31E378FB950C}" dt="2023-01-10T05:30:58.041" v="123"/>
        <pc:sldMkLst>
          <pc:docMk/>
          <pc:sldMk cId="3166251957" sldId="283"/>
        </pc:sldMkLst>
        <pc:picChg chg="add del mod">
          <ac:chgData name="Leonie Smith" userId="fed1330f33f5650e" providerId="LiveId" clId="{6F9CB238-3AC6-49A2-8601-31E378FB950C}" dt="2023-01-10T05:30:39.386" v="122"/>
          <ac:picMkLst>
            <pc:docMk/>
            <pc:sldMk cId="3166251957" sldId="283"/>
            <ac:picMk id="8" creationId="{AE07759C-8828-422B-2C26-B883CDAE5C7F}"/>
          </ac:picMkLst>
        </pc:picChg>
        <pc:picChg chg="add del mod">
          <ac:chgData name="Leonie Smith" userId="fed1330f33f5650e" providerId="LiveId" clId="{6F9CB238-3AC6-49A2-8601-31E378FB950C}" dt="2023-01-10T05:30:58.041" v="123"/>
          <ac:picMkLst>
            <pc:docMk/>
            <pc:sldMk cId="3166251957" sldId="283"/>
            <ac:picMk id="11" creationId="{BCC089B8-E45D-BFB8-305B-8E089424A48B}"/>
          </ac:picMkLst>
        </pc:picChg>
        <pc:picChg chg="add mod">
          <ac:chgData name="Leonie Smith" userId="fed1330f33f5650e" providerId="LiveId" clId="{6F9CB238-3AC6-49A2-8601-31E378FB950C}" dt="2023-01-10T05:30:58.041" v="123"/>
          <ac:picMkLst>
            <pc:docMk/>
            <pc:sldMk cId="3166251957" sldId="283"/>
            <ac:picMk id="12" creationId="{68EFD0E6-3C67-677A-88AA-4C827B3BE720}"/>
          </ac:picMkLst>
        </pc:picChg>
      </pc:sldChg>
      <pc:sldChg chg="addSp modSp mod">
        <pc:chgData name="Leonie Smith" userId="fed1330f33f5650e" providerId="LiveId" clId="{6F9CB238-3AC6-49A2-8601-31E378FB950C}" dt="2023-01-24T08:46:44.724" v="223" actId="20577"/>
        <pc:sldMkLst>
          <pc:docMk/>
          <pc:sldMk cId="3922583308" sldId="284"/>
        </pc:sldMkLst>
        <pc:spChg chg="add mod">
          <ac:chgData name="Leonie Smith" userId="fed1330f33f5650e" providerId="LiveId" clId="{6F9CB238-3AC6-49A2-8601-31E378FB950C}" dt="2023-01-24T08:46:44.724" v="223" actId="20577"/>
          <ac:spMkLst>
            <pc:docMk/>
            <pc:sldMk cId="3922583308" sldId="284"/>
            <ac:spMk id="2" creationId="{A8CF4340-46C9-F5F3-FC7D-E98A5FD5A9ED}"/>
          </ac:spMkLst>
        </pc:spChg>
      </pc:sldChg>
      <pc:sldChg chg="addSp delSp modSp mod modTransition modAnim">
        <pc:chgData name="Leonie Smith" userId="fed1330f33f5650e" providerId="LiveId" clId="{6F9CB238-3AC6-49A2-8601-31E378FB950C}" dt="2023-01-10T05:35:15.760" v="139"/>
        <pc:sldMkLst>
          <pc:docMk/>
          <pc:sldMk cId="1522780631" sldId="285"/>
        </pc:sldMkLst>
        <pc:picChg chg="add del mod">
          <ac:chgData name="Leonie Smith" userId="fed1330f33f5650e" providerId="LiveId" clId="{6F9CB238-3AC6-49A2-8601-31E378FB950C}" dt="2023-01-10T05:33:30.938" v="126"/>
          <ac:picMkLst>
            <pc:docMk/>
            <pc:sldMk cId="1522780631" sldId="285"/>
            <ac:picMk id="9" creationId="{79E6C4F4-4A7A-1BE7-074D-F73F68CFEBE4}"/>
          </ac:picMkLst>
        </pc:picChg>
        <pc:picChg chg="add del mod">
          <ac:chgData name="Leonie Smith" userId="fed1330f33f5650e" providerId="LiveId" clId="{6F9CB238-3AC6-49A2-8601-31E378FB950C}" dt="2023-01-10T05:33:37.064" v="127"/>
          <ac:picMkLst>
            <pc:docMk/>
            <pc:sldMk cId="1522780631" sldId="285"/>
            <ac:picMk id="12" creationId="{2EE248A8-9890-37C6-DF28-D4FEC164B391}"/>
          </ac:picMkLst>
        </pc:picChg>
        <pc:picChg chg="add del mod">
          <ac:chgData name="Leonie Smith" userId="fed1330f33f5650e" providerId="LiveId" clId="{6F9CB238-3AC6-49A2-8601-31E378FB950C}" dt="2023-01-10T05:33:44.524" v="129"/>
          <ac:picMkLst>
            <pc:docMk/>
            <pc:sldMk cId="1522780631" sldId="285"/>
            <ac:picMk id="13" creationId="{F2CCF6DD-3E13-070F-2BA3-375F788786D3}"/>
          </ac:picMkLst>
        </pc:picChg>
        <pc:picChg chg="add del mod ord">
          <ac:chgData name="Leonie Smith" userId="fed1330f33f5650e" providerId="LiveId" clId="{6F9CB238-3AC6-49A2-8601-31E378FB950C}" dt="2023-01-10T05:34:05.751" v="130"/>
          <ac:picMkLst>
            <pc:docMk/>
            <pc:sldMk cId="1522780631" sldId="285"/>
            <ac:picMk id="16" creationId="{1D76F758-E535-58CE-6758-41B2B6290514}"/>
          </ac:picMkLst>
        </pc:picChg>
        <pc:picChg chg="add del mod">
          <ac:chgData name="Leonie Smith" userId="fed1330f33f5650e" providerId="LiveId" clId="{6F9CB238-3AC6-49A2-8601-31E378FB950C}" dt="2023-01-10T05:34:12.094" v="132"/>
          <ac:picMkLst>
            <pc:docMk/>
            <pc:sldMk cId="1522780631" sldId="285"/>
            <ac:picMk id="17" creationId="{3A1D5B1B-544F-8D74-8440-76DFC3C32310}"/>
          </ac:picMkLst>
        </pc:picChg>
        <pc:picChg chg="add del mod ord">
          <ac:chgData name="Leonie Smith" userId="fed1330f33f5650e" providerId="LiveId" clId="{6F9CB238-3AC6-49A2-8601-31E378FB950C}" dt="2023-01-10T05:34:27.642" v="133"/>
          <ac:picMkLst>
            <pc:docMk/>
            <pc:sldMk cId="1522780631" sldId="285"/>
            <ac:picMk id="20" creationId="{9C1507FD-D7F9-D456-0A1E-2FC6ADF70554}"/>
          </ac:picMkLst>
        </pc:picChg>
        <pc:picChg chg="add del mod">
          <ac:chgData name="Leonie Smith" userId="fed1330f33f5650e" providerId="LiveId" clId="{6F9CB238-3AC6-49A2-8601-31E378FB950C}" dt="2023-01-10T05:34:30.031" v="135"/>
          <ac:picMkLst>
            <pc:docMk/>
            <pc:sldMk cId="1522780631" sldId="285"/>
            <ac:picMk id="21" creationId="{703E8B2A-8F5A-72E6-2ABA-28A3D9D800BA}"/>
          </ac:picMkLst>
        </pc:picChg>
        <pc:picChg chg="add del mod ord">
          <ac:chgData name="Leonie Smith" userId="fed1330f33f5650e" providerId="LiveId" clId="{6F9CB238-3AC6-49A2-8601-31E378FB950C}" dt="2023-01-10T05:34:49.592" v="136"/>
          <ac:picMkLst>
            <pc:docMk/>
            <pc:sldMk cId="1522780631" sldId="285"/>
            <ac:picMk id="24" creationId="{6E00584F-32ED-BA26-FB96-081343DF86F4}"/>
          </ac:picMkLst>
        </pc:picChg>
        <pc:picChg chg="add del mod">
          <ac:chgData name="Leonie Smith" userId="fed1330f33f5650e" providerId="LiveId" clId="{6F9CB238-3AC6-49A2-8601-31E378FB950C}" dt="2023-01-10T05:34:56.310" v="138"/>
          <ac:picMkLst>
            <pc:docMk/>
            <pc:sldMk cId="1522780631" sldId="285"/>
            <ac:picMk id="25" creationId="{CCD71DB4-62CC-C902-847F-7D83FE758857}"/>
          </ac:picMkLst>
        </pc:picChg>
        <pc:picChg chg="add del mod ord">
          <ac:chgData name="Leonie Smith" userId="fed1330f33f5650e" providerId="LiveId" clId="{6F9CB238-3AC6-49A2-8601-31E378FB950C}" dt="2023-01-10T05:35:15.760" v="139"/>
          <ac:picMkLst>
            <pc:docMk/>
            <pc:sldMk cId="1522780631" sldId="285"/>
            <ac:picMk id="28" creationId="{543D4BC2-8ECE-EE4B-2584-5883B19B5673}"/>
          </ac:picMkLst>
        </pc:picChg>
        <pc:picChg chg="add mod">
          <ac:chgData name="Leonie Smith" userId="fed1330f33f5650e" providerId="LiveId" clId="{6F9CB238-3AC6-49A2-8601-31E378FB950C}" dt="2023-01-10T05:35:15.760" v="139"/>
          <ac:picMkLst>
            <pc:docMk/>
            <pc:sldMk cId="1522780631" sldId="285"/>
            <ac:picMk id="29" creationId="{056BFA88-C758-BA5E-D067-6B860BF50A53}"/>
          </ac:picMkLst>
        </pc:picChg>
      </pc:sldChg>
      <pc:sldChg chg="addSp modSp mod">
        <pc:chgData name="Leonie Smith" userId="fed1330f33f5650e" providerId="LiveId" clId="{6F9CB238-3AC6-49A2-8601-31E378FB950C}" dt="2023-01-24T08:46:50.880" v="225" actId="20577"/>
        <pc:sldMkLst>
          <pc:docMk/>
          <pc:sldMk cId="1850742486" sldId="286"/>
        </pc:sldMkLst>
        <pc:spChg chg="add mod">
          <ac:chgData name="Leonie Smith" userId="fed1330f33f5650e" providerId="LiveId" clId="{6F9CB238-3AC6-49A2-8601-31E378FB950C}" dt="2023-01-24T08:46:50.880" v="225" actId="20577"/>
          <ac:spMkLst>
            <pc:docMk/>
            <pc:sldMk cId="1850742486" sldId="286"/>
            <ac:spMk id="2" creationId="{238E1ADF-481A-C9CB-81FE-565E3E8D9F88}"/>
          </ac:spMkLst>
        </pc:spChg>
      </pc:sldChg>
      <pc:sldChg chg="addSp modSp">
        <pc:chgData name="Leonie Smith" userId="fed1330f33f5650e" providerId="LiveId" clId="{6F9CB238-3AC6-49A2-8601-31E378FB950C}" dt="2023-01-10T05:37:26.022" v="140"/>
        <pc:sldMkLst>
          <pc:docMk/>
          <pc:sldMk cId="2332778949" sldId="287"/>
        </pc:sldMkLst>
        <pc:picChg chg="add mod">
          <ac:chgData name="Leonie Smith" userId="fed1330f33f5650e" providerId="LiveId" clId="{6F9CB238-3AC6-49A2-8601-31E378FB950C}" dt="2023-01-10T05:37:26.022" v="140"/>
          <ac:picMkLst>
            <pc:docMk/>
            <pc:sldMk cId="2332778949" sldId="287"/>
            <ac:picMk id="8" creationId="{F8287347-2C32-A89D-534D-6EAE37583FCC}"/>
          </ac:picMkLst>
        </pc:picChg>
      </pc:sldChg>
      <pc:sldChg chg="addSp modSp mod">
        <pc:chgData name="Leonie Smith" userId="fed1330f33f5650e" providerId="LiveId" clId="{6F9CB238-3AC6-49A2-8601-31E378FB950C}" dt="2023-01-24T08:46:58.279" v="227" actId="20577"/>
        <pc:sldMkLst>
          <pc:docMk/>
          <pc:sldMk cId="1828872212" sldId="288"/>
        </pc:sldMkLst>
        <pc:spChg chg="add mod">
          <ac:chgData name="Leonie Smith" userId="fed1330f33f5650e" providerId="LiveId" clId="{6F9CB238-3AC6-49A2-8601-31E378FB950C}" dt="2023-01-24T08:46:58.279" v="227" actId="20577"/>
          <ac:spMkLst>
            <pc:docMk/>
            <pc:sldMk cId="1828872212" sldId="288"/>
            <ac:spMk id="2" creationId="{A25C3312-2997-E9EE-3B8E-B83BB0CD7DB4}"/>
          </ac:spMkLst>
        </pc:spChg>
      </pc:sldChg>
      <pc:sldChg chg="addSp delSp modSp mod modTransition modAnim">
        <pc:chgData name="Leonie Smith" userId="fed1330f33f5650e" providerId="LiveId" clId="{6F9CB238-3AC6-49A2-8601-31E378FB950C}" dt="2023-01-10T05:40:00.030" v="144"/>
        <pc:sldMkLst>
          <pc:docMk/>
          <pc:sldMk cId="3153919605" sldId="289"/>
        </pc:sldMkLst>
        <pc:picChg chg="add del mod">
          <ac:chgData name="Leonie Smith" userId="fed1330f33f5650e" providerId="LiveId" clId="{6F9CB238-3AC6-49A2-8601-31E378FB950C}" dt="2023-01-10T05:39:42.020" v="143"/>
          <ac:picMkLst>
            <pc:docMk/>
            <pc:sldMk cId="3153919605" sldId="289"/>
            <ac:picMk id="7" creationId="{309C3971-23BB-68B3-31DC-D4E7420DACF6}"/>
          </ac:picMkLst>
        </pc:picChg>
        <pc:picChg chg="add del mod">
          <ac:chgData name="Leonie Smith" userId="fed1330f33f5650e" providerId="LiveId" clId="{6F9CB238-3AC6-49A2-8601-31E378FB950C}" dt="2023-01-10T05:40:00.030" v="144"/>
          <ac:picMkLst>
            <pc:docMk/>
            <pc:sldMk cId="3153919605" sldId="289"/>
            <ac:picMk id="10" creationId="{A1AD43B5-06E5-B0CF-BEBE-4517E5CF29D7}"/>
          </ac:picMkLst>
        </pc:picChg>
        <pc:picChg chg="add mod">
          <ac:chgData name="Leonie Smith" userId="fed1330f33f5650e" providerId="LiveId" clId="{6F9CB238-3AC6-49A2-8601-31E378FB950C}" dt="2023-01-10T05:40:00.030" v="144"/>
          <ac:picMkLst>
            <pc:docMk/>
            <pc:sldMk cId="3153919605" sldId="289"/>
            <ac:picMk id="11" creationId="{1AB5E3ED-8ED5-F4FD-7462-A648C60A3328}"/>
          </ac:picMkLst>
        </pc:picChg>
      </pc:sldChg>
      <pc:sldChg chg="addSp modSp mod">
        <pc:chgData name="Leonie Smith" userId="fed1330f33f5650e" providerId="LiveId" clId="{6F9CB238-3AC6-49A2-8601-31E378FB950C}" dt="2023-01-24T08:47:08.339" v="229" actId="20577"/>
        <pc:sldMkLst>
          <pc:docMk/>
          <pc:sldMk cId="1292473336" sldId="290"/>
        </pc:sldMkLst>
        <pc:spChg chg="add mod">
          <ac:chgData name="Leonie Smith" userId="fed1330f33f5650e" providerId="LiveId" clId="{6F9CB238-3AC6-49A2-8601-31E378FB950C}" dt="2023-01-24T08:47:08.339" v="229" actId="20577"/>
          <ac:spMkLst>
            <pc:docMk/>
            <pc:sldMk cId="1292473336" sldId="290"/>
            <ac:spMk id="2" creationId="{5885239A-7C8F-23C2-9659-74E1EE30563A}"/>
          </ac:spMkLst>
        </pc:spChg>
      </pc:sldChg>
      <pc:sldChg chg="addSp modSp">
        <pc:chgData name="Leonie Smith" userId="fed1330f33f5650e" providerId="LiveId" clId="{6F9CB238-3AC6-49A2-8601-31E378FB950C}" dt="2023-01-10T05:44:21.011" v="145"/>
        <pc:sldMkLst>
          <pc:docMk/>
          <pc:sldMk cId="1878919862" sldId="291"/>
        </pc:sldMkLst>
        <pc:picChg chg="add mod">
          <ac:chgData name="Leonie Smith" userId="fed1330f33f5650e" providerId="LiveId" clId="{6F9CB238-3AC6-49A2-8601-31E378FB950C}" dt="2023-01-10T05:44:21.011" v="145"/>
          <ac:picMkLst>
            <pc:docMk/>
            <pc:sldMk cId="1878919862" sldId="291"/>
            <ac:picMk id="8" creationId="{847F0116-BF39-DA22-EB21-710400D5DA4D}"/>
          </ac:picMkLst>
        </pc:picChg>
      </pc:sldChg>
      <pc:sldChg chg="addSp modSp mod">
        <pc:chgData name="Leonie Smith" userId="fed1330f33f5650e" providerId="LiveId" clId="{6F9CB238-3AC6-49A2-8601-31E378FB950C}" dt="2023-01-24T08:47:17.651" v="231" actId="20577"/>
        <pc:sldMkLst>
          <pc:docMk/>
          <pc:sldMk cId="1014080634" sldId="292"/>
        </pc:sldMkLst>
        <pc:spChg chg="add mod">
          <ac:chgData name="Leonie Smith" userId="fed1330f33f5650e" providerId="LiveId" clId="{6F9CB238-3AC6-49A2-8601-31E378FB950C}" dt="2023-01-24T08:47:17.651" v="231" actId="20577"/>
          <ac:spMkLst>
            <pc:docMk/>
            <pc:sldMk cId="1014080634" sldId="292"/>
            <ac:spMk id="2" creationId="{5812A9AF-D7E1-A0BC-BE94-F9757DC1D7D6}"/>
          </ac:spMkLst>
        </pc:spChg>
      </pc:sldChg>
      <pc:sldChg chg="addSp delSp modSp mod modTransition modAnim">
        <pc:chgData name="Leonie Smith" userId="fed1330f33f5650e" providerId="LiveId" clId="{6F9CB238-3AC6-49A2-8601-31E378FB950C}" dt="2023-01-10T05:47:04.249" v="152"/>
        <pc:sldMkLst>
          <pc:docMk/>
          <pc:sldMk cId="2219299321" sldId="293"/>
        </pc:sldMkLst>
        <pc:picChg chg="add del mod">
          <ac:chgData name="Leonie Smith" userId="fed1330f33f5650e" providerId="LiveId" clId="{6F9CB238-3AC6-49A2-8601-31E378FB950C}" dt="2023-01-10T05:46:20.812" v="148"/>
          <ac:picMkLst>
            <pc:docMk/>
            <pc:sldMk cId="2219299321" sldId="293"/>
            <ac:picMk id="8" creationId="{0417C2BA-FE2F-4C7C-BF64-0C8A85BA4F3E}"/>
          </ac:picMkLst>
        </pc:picChg>
        <pc:picChg chg="add del mod">
          <ac:chgData name="Leonie Smith" userId="fed1330f33f5650e" providerId="LiveId" clId="{6F9CB238-3AC6-49A2-8601-31E378FB950C}" dt="2023-01-10T05:46:35.351" v="149"/>
          <ac:picMkLst>
            <pc:docMk/>
            <pc:sldMk cId="2219299321" sldId="293"/>
            <ac:picMk id="11" creationId="{2FB8A292-F2EB-86BD-5017-60BFD8058B86}"/>
          </ac:picMkLst>
        </pc:picChg>
        <pc:picChg chg="add del mod">
          <ac:chgData name="Leonie Smith" userId="fed1330f33f5650e" providerId="LiveId" clId="{6F9CB238-3AC6-49A2-8601-31E378FB950C}" dt="2023-01-10T05:46:47.919" v="151"/>
          <ac:picMkLst>
            <pc:docMk/>
            <pc:sldMk cId="2219299321" sldId="293"/>
            <ac:picMk id="12" creationId="{ED526AFD-DD19-DEA7-0F44-5EDF00013AD2}"/>
          </ac:picMkLst>
        </pc:picChg>
        <pc:picChg chg="add del mod ord">
          <ac:chgData name="Leonie Smith" userId="fed1330f33f5650e" providerId="LiveId" clId="{6F9CB238-3AC6-49A2-8601-31E378FB950C}" dt="2023-01-10T05:47:04.249" v="152"/>
          <ac:picMkLst>
            <pc:docMk/>
            <pc:sldMk cId="2219299321" sldId="293"/>
            <ac:picMk id="15" creationId="{3CC2551B-4F37-B875-1273-F5FF9B95C9AC}"/>
          </ac:picMkLst>
        </pc:picChg>
        <pc:picChg chg="add mod">
          <ac:chgData name="Leonie Smith" userId="fed1330f33f5650e" providerId="LiveId" clId="{6F9CB238-3AC6-49A2-8601-31E378FB950C}" dt="2023-01-10T05:47:04.249" v="152"/>
          <ac:picMkLst>
            <pc:docMk/>
            <pc:sldMk cId="2219299321" sldId="293"/>
            <ac:picMk id="16" creationId="{7D0CEAD9-8975-DF56-B02E-8A303F890DD2}"/>
          </ac:picMkLst>
        </pc:picChg>
      </pc:sldChg>
      <pc:sldChg chg="addSp modSp mod">
        <pc:chgData name="Leonie Smith" userId="fed1330f33f5650e" providerId="LiveId" clId="{6F9CB238-3AC6-49A2-8601-31E378FB950C}" dt="2023-01-24T08:47:24.493" v="233" actId="20577"/>
        <pc:sldMkLst>
          <pc:docMk/>
          <pc:sldMk cId="2859407553" sldId="294"/>
        </pc:sldMkLst>
        <pc:spChg chg="add mod">
          <ac:chgData name="Leonie Smith" userId="fed1330f33f5650e" providerId="LiveId" clId="{6F9CB238-3AC6-49A2-8601-31E378FB950C}" dt="2023-01-24T08:47:24.493" v="233" actId="20577"/>
          <ac:spMkLst>
            <pc:docMk/>
            <pc:sldMk cId="2859407553" sldId="294"/>
            <ac:spMk id="2" creationId="{F6644FDC-6799-4DD9-3EF3-1CA27EA1F65E}"/>
          </ac:spMkLst>
        </pc:spChg>
      </pc:sldChg>
      <pc:sldChg chg="addSp delSp modSp mod modTransition modAnim">
        <pc:chgData name="Leonie Smith" userId="fed1330f33f5650e" providerId="LiveId" clId="{6F9CB238-3AC6-49A2-8601-31E378FB950C}" dt="2023-01-10T05:51:00.767" v="159"/>
        <pc:sldMkLst>
          <pc:docMk/>
          <pc:sldMk cId="3279066978" sldId="295"/>
        </pc:sldMkLst>
        <pc:picChg chg="add del mod">
          <ac:chgData name="Leonie Smith" userId="fed1330f33f5650e" providerId="LiveId" clId="{6F9CB238-3AC6-49A2-8601-31E378FB950C}" dt="2023-01-10T05:50:35.299" v="155"/>
          <ac:picMkLst>
            <pc:docMk/>
            <pc:sldMk cId="3279066978" sldId="295"/>
            <ac:picMk id="7" creationId="{553FDA29-FBB0-0383-FA0A-C485B4CE7931}"/>
          </ac:picMkLst>
        </pc:picChg>
        <pc:picChg chg="add del mod">
          <ac:chgData name="Leonie Smith" userId="fed1330f33f5650e" providerId="LiveId" clId="{6F9CB238-3AC6-49A2-8601-31E378FB950C}" dt="2023-01-10T05:50:41.583" v="156"/>
          <ac:picMkLst>
            <pc:docMk/>
            <pc:sldMk cId="3279066978" sldId="295"/>
            <ac:picMk id="10" creationId="{AAE6CA9F-DAE2-2111-DAFF-DB2C30E34D3C}"/>
          </ac:picMkLst>
        </pc:picChg>
        <pc:picChg chg="add del mod">
          <ac:chgData name="Leonie Smith" userId="fed1330f33f5650e" providerId="LiveId" clId="{6F9CB238-3AC6-49A2-8601-31E378FB950C}" dt="2023-01-10T05:50:47.722" v="158"/>
          <ac:picMkLst>
            <pc:docMk/>
            <pc:sldMk cId="3279066978" sldId="295"/>
            <ac:picMk id="11" creationId="{4C8627F3-31A4-1445-9ACE-EB8C43C32A7D}"/>
          </ac:picMkLst>
        </pc:picChg>
        <pc:picChg chg="add del mod ord">
          <ac:chgData name="Leonie Smith" userId="fed1330f33f5650e" providerId="LiveId" clId="{6F9CB238-3AC6-49A2-8601-31E378FB950C}" dt="2023-01-10T05:51:00.767" v="159"/>
          <ac:picMkLst>
            <pc:docMk/>
            <pc:sldMk cId="3279066978" sldId="295"/>
            <ac:picMk id="14" creationId="{7FC57392-7CBB-5B21-36CB-B7FC8B26D5CB}"/>
          </ac:picMkLst>
        </pc:picChg>
        <pc:picChg chg="add mod">
          <ac:chgData name="Leonie Smith" userId="fed1330f33f5650e" providerId="LiveId" clId="{6F9CB238-3AC6-49A2-8601-31E378FB950C}" dt="2023-01-10T05:51:00.767" v="159"/>
          <ac:picMkLst>
            <pc:docMk/>
            <pc:sldMk cId="3279066978" sldId="295"/>
            <ac:picMk id="15" creationId="{DB685AB7-9FC4-2BDB-9308-CCAF21C8F6E3}"/>
          </ac:picMkLst>
        </pc:picChg>
      </pc:sldChg>
      <pc:sldChg chg="addSp modSp mod">
        <pc:chgData name="Leonie Smith" userId="fed1330f33f5650e" providerId="LiveId" clId="{6F9CB238-3AC6-49A2-8601-31E378FB950C}" dt="2023-01-24T08:47:33.082" v="235" actId="20577"/>
        <pc:sldMkLst>
          <pc:docMk/>
          <pc:sldMk cId="3099526334" sldId="296"/>
        </pc:sldMkLst>
        <pc:spChg chg="add mod">
          <ac:chgData name="Leonie Smith" userId="fed1330f33f5650e" providerId="LiveId" clId="{6F9CB238-3AC6-49A2-8601-31E378FB950C}" dt="2023-01-24T08:47:33.082" v="235" actId="20577"/>
          <ac:spMkLst>
            <pc:docMk/>
            <pc:sldMk cId="3099526334" sldId="296"/>
            <ac:spMk id="2" creationId="{A6667146-971C-58A7-ADD0-DB73245C9D8F}"/>
          </ac:spMkLst>
        </pc:spChg>
      </pc:sldChg>
      <pc:sldChg chg="add del">
        <pc:chgData name="Leonie Smith" userId="fed1330f33f5650e" providerId="LiveId" clId="{6F9CB238-3AC6-49A2-8601-31E378FB950C}" dt="2023-01-11T06:32:01.654" v="166" actId="2696"/>
        <pc:sldMkLst>
          <pc:docMk/>
          <pc:sldMk cId="969553425" sldId="297"/>
        </pc:sldMkLst>
      </pc:sldChg>
    </pc:docChg>
  </pc:docChgLst>
  <pc:docChgLst>
    <pc:chgData name="Leonie Smith" userId="fed1330f33f5650e" providerId="LiveId" clId="{EF9A6679-4756-4933-AE0E-6D2B886696EC}"/>
    <pc:docChg chg="undo custSel modSld">
      <pc:chgData name="Leonie Smith" userId="fed1330f33f5650e" providerId="LiveId" clId="{EF9A6679-4756-4933-AE0E-6D2B886696EC}" dt="2023-08-03T09:13:44.788" v="73"/>
      <pc:docMkLst>
        <pc:docMk/>
      </pc:docMkLst>
      <pc:sldChg chg="addSp delSp modSp mod modTransition modAnim">
        <pc:chgData name="Leonie Smith" userId="fed1330f33f5650e" providerId="LiveId" clId="{EF9A6679-4756-4933-AE0E-6D2B886696EC}" dt="2023-08-03T09:10:36.012" v="43"/>
        <pc:sldMkLst>
          <pc:docMk/>
          <pc:sldMk cId="1499918570" sldId="257"/>
        </pc:sldMkLst>
        <pc:spChg chg="mod">
          <ac:chgData name="Leonie Smith" userId="fed1330f33f5650e" providerId="LiveId" clId="{EF9A6679-4756-4933-AE0E-6D2B886696EC}" dt="2023-08-03T09:10:36.012" v="43"/>
          <ac:spMkLst>
            <pc:docMk/>
            <pc:sldMk cId="1499918570" sldId="257"/>
            <ac:spMk id="3" creationId="{0228937D-0D81-2DA1-1C55-FD99B23FE1AE}"/>
          </ac:spMkLst>
        </pc:spChg>
        <pc:spChg chg="add del">
          <ac:chgData name="Leonie Smith" userId="fed1330f33f5650e" providerId="LiveId" clId="{EF9A6679-4756-4933-AE0E-6D2B886696EC}" dt="2023-08-03T09:10:33.809" v="42" actId="22"/>
          <ac:spMkLst>
            <pc:docMk/>
            <pc:sldMk cId="1499918570" sldId="257"/>
            <ac:spMk id="5" creationId="{C300A2AE-3669-4370-3203-2F3D731BDD23}"/>
          </ac:spMkLst>
        </pc:spChg>
        <pc:picChg chg="del">
          <ac:chgData name="Leonie Smith" userId="fed1330f33f5650e" providerId="LiveId" clId="{EF9A6679-4756-4933-AE0E-6D2B886696EC}" dt="2023-08-03T09:06:20.162" v="0"/>
          <ac:picMkLst>
            <pc:docMk/>
            <pc:sldMk cId="1499918570" sldId="257"/>
            <ac:picMk id="11" creationId="{60E50D96-B33D-1951-04A9-8CE4D475C9F3}"/>
          </ac:picMkLst>
        </pc:picChg>
      </pc:sldChg>
      <pc:sldChg chg="modSp mod modTransition">
        <pc:chgData name="Leonie Smith" userId="fed1330f33f5650e" providerId="LiveId" clId="{EF9A6679-4756-4933-AE0E-6D2B886696EC}" dt="2023-08-03T09:11:21.475" v="52" actId="1076"/>
        <pc:sldMkLst>
          <pc:docMk/>
          <pc:sldMk cId="3788111665" sldId="258"/>
        </pc:sldMkLst>
        <pc:spChg chg="mod">
          <ac:chgData name="Leonie Smith" userId="fed1330f33f5650e" providerId="LiveId" clId="{EF9A6679-4756-4933-AE0E-6D2B886696EC}" dt="2023-08-03T09:11:21.475" v="52" actId="1076"/>
          <ac:spMkLst>
            <pc:docMk/>
            <pc:sldMk cId="3788111665" sldId="258"/>
            <ac:spMk id="2" creationId="{31FDAADF-3DB4-70D9-3E14-E12E28657D0E}"/>
          </ac:spMkLst>
        </pc:spChg>
      </pc:sldChg>
      <pc:sldChg chg="addSp delSp modSp mod modTransition modAnim">
        <pc:chgData name="Leonie Smith" userId="fed1330f33f5650e" providerId="LiveId" clId="{EF9A6679-4756-4933-AE0E-6D2B886696EC}" dt="2023-08-03T09:10:47.243" v="46" actId="20577"/>
        <pc:sldMkLst>
          <pc:docMk/>
          <pc:sldMk cId="454763615" sldId="259"/>
        </pc:sldMkLst>
        <pc:spChg chg="add mod">
          <ac:chgData name="Leonie Smith" userId="fed1330f33f5650e" providerId="LiveId" clId="{EF9A6679-4756-4933-AE0E-6D2B886696EC}" dt="2023-08-03T09:10:12.844" v="40"/>
          <ac:spMkLst>
            <pc:docMk/>
            <pc:sldMk cId="454763615" sldId="259"/>
            <ac:spMk id="2" creationId="{3271F1F1-1993-1E7F-0C1F-5F1E555CC930}"/>
          </ac:spMkLst>
        </pc:spChg>
        <pc:spChg chg="del">
          <ac:chgData name="Leonie Smith" userId="fed1330f33f5650e" providerId="LiveId" clId="{EF9A6679-4756-4933-AE0E-6D2B886696EC}" dt="2023-08-03T09:06:27.895" v="1" actId="21"/>
          <ac:spMkLst>
            <pc:docMk/>
            <pc:sldMk cId="454763615" sldId="259"/>
            <ac:spMk id="3" creationId="{A58184BD-88F1-BA02-40C1-D8403D0EEC0D}"/>
          </ac:spMkLst>
        </pc:spChg>
        <pc:spChg chg="mod">
          <ac:chgData name="Leonie Smith" userId="fed1330f33f5650e" providerId="LiveId" clId="{EF9A6679-4756-4933-AE0E-6D2B886696EC}" dt="2023-08-03T09:10:47.243" v="46" actId="20577"/>
          <ac:spMkLst>
            <pc:docMk/>
            <pc:sldMk cId="454763615" sldId="259"/>
            <ac:spMk id="4" creationId="{EE2AC625-9141-A801-F431-DD5F79396320}"/>
          </ac:spMkLst>
        </pc:spChg>
        <pc:picChg chg="del">
          <ac:chgData name="Leonie Smith" userId="fed1330f33f5650e" providerId="LiveId" clId="{EF9A6679-4756-4933-AE0E-6D2B886696EC}" dt="2023-08-03T09:06:20.162" v="0"/>
          <ac:picMkLst>
            <pc:docMk/>
            <pc:sldMk cId="454763615" sldId="259"/>
            <ac:picMk id="7" creationId="{12545288-BEDB-5A7C-CFA5-E9D9A69606CB}"/>
          </ac:picMkLst>
        </pc:picChg>
      </pc:sldChg>
      <pc:sldChg chg="addSp delSp modSp mod modTransition modAnim">
        <pc:chgData name="Leonie Smith" userId="fed1330f33f5650e" providerId="LiveId" clId="{EF9A6679-4756-4933-AE0E-6D2B886696EC}" dt="2023-08-03T09:10:10.213" v="39"/>
        <pc:sldMkLst>
          <pc:docMk/>
          <pc:sldMk cId="2346136586" sldId="260"/>
        </pc:sldMkLst>
        <pc:spChg chg="add mod">
          <ac:chgData name="Leonie Smith" userId="fed1330f33f5650e" providerId="LiveId" clId="{EF9A6679-4756-4933-AE0E-6D2B886696EC}" dt="2023-08-03T09:10:10.213" v="39"/>
          <ac:spMkLst>
            <pc:docMk/>
            <pc:sldMk cId="2346136586" sldId="260"/>
            <ac:spMk id="2" creationId="{765C0F90-BF77-D931-F8AE-FE7AFD503B2F}"/>
          </ac:spMkLst>
        </pc:spChg>
        <pc:spChg chg="del">
          <ac:chgData name="Leonie Smith" userId="fed1330f33f5650e" providerId="LiveId" clId="{EF9A6679-4756-4933-AE0E-6D2B886696EC}" dt="2023-08-03T09:06:38.337" v="2" actId="21"/>
          <ac:spMkLst>
            <pc:docMk/>
            <pc:sldMk cId="2346136586" sldId="260"/>
            <ac:spMk id="3" creationId="{A58184BD-88F1-BA02-40C1-D8403D0EEC0D}"/>
          </ac:spMkLst>
        </pc:spChg>
        <pc:picChg chg="del">
          <ac:chgData name="Leonie Smith" userId="fed1330f33f5650e" providerId="LiveId" clId="{EF9A6679-4756-4933-AE0E-6D2B886696EC}" dt="2023-08-03T09:06:20.162" v="0"/>
          <ac:picMkLst>
            <pc:docMk/>
            <pc:sldMk cId="2346136586" sldId="260"/>
            <ac:picMk id="9" creationId="{72DC08A4-D3DC-14B6-EB3A-6B412A36E3B8}"/>
          </ac:picMkLst>
        </pc:picChg>
      </pc:sldChg>
      <pc:sldChg chg="addSp delSp modSp mod modTransition modAnim">
        <pc:chgData name="Leonie Smith" userId="fed1330f33f5650e" providerId="LiveId" clId="{EF9A6679-4756-4933-AE0E-6D2B886696EC}" dt="2023-08-03T09:10:08.203" v="38"/>
        <pc:sldMkLst>
          <pc:docMk/>
          <pc:sldMk cId="4037329247" sldId="261"/>
        </pc:sldMkLst>
        <pc:spChg chg="add mod">
          <ac:chgData name="Leonie Smith" userId="fed1330f33f5650e" providerId="LiveId" clId="{EF9A6679-4756-4933-AE0E-6D2B886696EC}" dt="2023-08-03T09:10:08.203" v="38"/>
          <ac:spMkLst>
            <pc:docMk/>
            <pc:sldMk cId="4037329247" sldId="261"/>
            <ac:spMk id="2" creationId="{A53C3845-C615-442E-1F1E-0A9C6E46234D}"/>
          </ac:spMkLst>
        </pc:spChg>
        <pc:spChg chg="del">
          <ac:chgData name="Leonie Smith" userId="fed1330f33f5650e" providerId="LiveId" clId="{EF9A6679-4756-4933-AE0E-6D2B886696EC}" dt="2023-08-03T09:06:42.554" v="3" actId="21"/>
          <ac:spMkLst>
            <pc:docMk/>
            <pc:sldMk cId="4037329247" sldId="261"/>
            <ac:spMk id="3" creationId="{A58184BD-88F1-BA02-40C1-D8403D0EEC0D}"/>
          </ac:spMkLst>
        </pc:spChg>
        <pc:picChg chg="del">
          <ac:chgData name="Leonie Smith" userId="fed1330f33f5650e" providerId="LiveId" clId="{EF9A6679-4756-4933-AE0E-6D2B886696EC}" dt="2023-08-03T09:06:20.162" v="0"/>
          <ac:picMkLst>
            <pc:docMk/>
            <pc:sldMk cId="4037329247" sldId="261"/>
            <ac:picMk id="20" creationId="{4706064D-00B9-59C6-C495-A414D787A93A}"/>
          </ac:picMkLst>
        </pc:picChg>
      </pc:sldChg>
      <pc:sldChg chg="addSp delSp modSp mod modTransition modAnim">
        <pc:chgData name="Leonie Smith" userId="fed1330f33f5650e" providerId="LiveId" clId="{EF9A6679-4756-4933-AE0E-6D2B886696EC}" dt="2023-08-03T09:10:06.342" v="37"/>
        <pc:sldMkLst>
          <pc:docMk/>
          <pc:sldMk cId="1909638311" sldId="262"/>
        </pc:sldMkLst>
        <pc:spChg chg="add mod">
          <ac:chgData name="Leonie Smith" userId="fed1330f33f5650e" providerId="LiveId" clId="{EF9A6679-4756-4933-AE0E-6D2B886696EC}" dt="2023-08-03T09:10:06.342" v="37"/>
          <ac:spMkLst>
            <pc:docMk/>
            <pc:sldMk cId="1909638311" sldId="262"/>
            <ac:spMk id="2" creationId="{72D116A1-14D1-EEBF-3A49-CE5DDA3C6629}"/>
          </ac:spMkLst>
        </pc:spChg>
        <pc:spChg chg="del">
          <ac:chgData name="Leonie Smith" userId="fed1330f33f5650e" providerId="LiveId" clId="{EF9A6679-4756-4933-AE0E-6D2B886696EC}" dt="2023-08-03T09:06:45.598" v="4" actId="21"/>
          <ac:spMkLst>
            <pc:docMk/>
            <pc:sldMk cId="1909638311" sldId="262"/>
            <ac:spMk id="3" creationId="{A58184BD-88F1-BA02-40C1-D8403D0EEC0D}"/>
          </ac:spMkLst>
        </pc:spChg>
        <pc:picChg chg="del">
          <ac:chgData name="Leonie Smith" userId="fed1330f33f5650e" providerId="LiveId" clId="{EF9A6679-4756-4933-AE0E-6D2B886696EC}" dt="2023-08-03T09:06:20.162" v="0"/>
          <ac:picMkLst>
            <pc:docMk/>
            <pc:sldMk cId="1909638311" sldId="262"/>
            <ac:picMk id="20" creationId="{E3EAA453-82E4-4933-EAFC-93B5DAAB8057}"/>
          </ac:picMkLst>
        </pc:picChg>
      </pc:sldChg>
      <pc:sldChg chg="addSp delSp modSp mod modTransition modAnim">
        <pc:chgData name="Leonie Smith" userId="fed1330f33f5650e" providerId="LiveId" clId="{EF9A6679-4756-4933-AE0E-6D2B886696EC}" dt="2023-08-03T09:10:04.548" v="36"/>
        <pc:sldMkLst>
          <pc:docMk/>
          <pc:sldMk cId="641208035" sldId="263"/>
        </pc:sldMkLst>
        <pc:spChg chg="add mod">
          <ac:chgData name="Leonie Smith" userId="fed1330f33f5650e" providerId="LiveId" clId="{EF9A6679-4756-4933-AE0E-6D2B886696EC}" dt="2023-08-03T09:10:04.548" v="36"/>
          <ac:spMkLst>
            <pc:docMk/>
            <pc:sldMk cId="641208035" sldId="263"/>
            <ac:spMk id="2" creationId="{3586A961-F476-506C-6C71-D15E19AD3356}"/>
          </ac:spMkLst>
        </pc:spChg>
        <pc:spChg chg="del">
          <ac:chgData name="Leonie Smith" userId="fed1330f33f5650e" providerId="LiveId" clId="{EF9A6679-4756-4933-AE0E-6D2B886696EC}" dt="2023-08-03T09:06:48.504" v="5" actId="21"/>
          <ac:spMkLst>
            <pc:docMk/>
            <pc:sldMk cId="641208035" sldId="263"/>
            <ac:spMk id="3" creationId="{A58184BD-88F1-BA02-40C1-D8403D0EEC0D}"/>
          </ac:spMkLst>
        </pc:spChg>
        <pc:picChg chg="del">
          <ac:chgData name="Leonie Smith" userId="fed1330f33f5650e" providerId="LiveId" clId="{EF9A6679-4756-4933-AE0E-6D2B886696EC}" dt="2023-08-03T09:06:20.162" v="0"/>
          <ac:picMkLst>
            <pc:docMk/>
            <pc:sldMk cId="641208035" sldId="263"/>
            <ac:picMk id="12" creationId="{64FF8798-DAB9-A560-C81F-1C93BD4DD7FF}"/>
          </ac:picMkLst>
        </pc:picChg>
      </pc:sldChg>
      <pc:sldChg chg="addSp delSp modSp mod modTransition modAnim">
        <pc:chgData name="Leonie Smith" userId="fed1330f33f5650e" providerId="LiveId" clId="{EF9A6679-4756-4933-AE0E-6D2B886696EC}" dt="2023-08-03T09:10:02.772" v="35"/>
        <pc:sldMkLst>
          <pc:docMk/>
          <pc:sldMk cId="4044745628" sldId="264"/>
        </pc:sldMkLst>
        <pc:spChg chg="add mod">
          <ac:chgData name="Leonie Smith" userId="fed1330f33f5650e" providerId="LiveId" clId="{EF9A6679-4756-4933-AE0E-6D2B886696EC}" dt="2023-08-03T09:10:02.772" v="35"/>
          <ac:spMkLst>
            <pc:docMk/>
            <pc:sldMk cId="4044745628" sldId="264"/>
            <ac:spMk id="2" creationId="{895AC8C7-DCD4-F9F5-6601-F0B2D0489176}"/>
          </ac:spMkLst>
        </pc:spChg>
        <pc:spChg chg="del">
          <ac:chgData name="Leonie Smith" userId="fed1330f33f5650e" providerId="LiveId" clId="{EF9A6679-4756-4933-AE0E-6D2B886696EC}" dt="2023-08-03T09:06:51.090" v="6" actId="21"/>
          <ac:spMkLst>
            <pc:docMk/>
            <pc:sldMk cId="4044745628" sldId="264"/>
            <ac:spMk id="3" creationId="{A58184BD-88F1-BA02-40C1-D8403D0EEC0D}"/>
          </ac:spMkLst>
        </pc:spChg>
        <pc:picChg chg="del">
          <ac:chgData name="Leonie Smith" userId="fed1330f33f5650e" providerId="LiveId" clId="{EF9A6679-4756-4933-AE0E-6D2B886696EC}" dt="2023-08-03T09:06:20.162" v="0"/>
          <ac:picMkLst>
            <pc:docMk/>
            <pc:sldMk cId="4044745628" sldId="264"/>
            <ac:picMk id="9" creationId="{C5FBF2ED-9580-3903-F3B3-8BA6DA8375C8}"/>
          </ac:picMkLst>
        </pc:picChg>
      </pc:sldChg>
      <pc:sldChg chg="addSp delSp modSp mod modTransition modAnim">
        <pc:chgData name="Leonie Smith" userId="fed1330f33f5650e" providerId="LiveId" clId="{EF9A6679-4756-4933-AE0E-6D2B886696EC}" dt="2023-08-03T09:10:00.953" v="34"/>
        <pc:sldMkLst>
          <pc:docMk/>
          <pc:sldMk cId="978260341" sldId="265"/>
        </pc:sldMkLst>
        <pc:spChg chg="add mod">
          <ac:chgData name="Leonie Smith" userId="fed1330f33f5650e" providerId="LiveId" clId="{EF9A6679-4756-4933-AE0E-6D2B886696EC}" dt="2023-08-03T09:10:00.953" v="34"/>
          <ac:spMkLst>
            <pc:docMk/>
            <pc:sldMk cId="978260341" sldId="265"/>
            <ac:spMk id="2" creationId="{43129C2F-EDBA-DB83-1D0B-721003205586}"/>
          </ac:spMkLst>
        </pc:spChg>
        <pc:spChg chg="del">
          <ac:chgData name="Leonie Smith" userId="fed1330f33f5650e" providerId="LiveId" clId="{EF9A6679-4756-4933-AE0E-6D2B886696EC}" dt="2023-08-03T09:06:53.671" v="7" actId="21"/>
          <ac:spMkLst>
            <pc:docMk/>
            <pc:sldMk cId="978260341" sldId="265"/>
            <ac:spMk id="3" creationId="{A58184BD-88F1-BA02-40C1-D8403D0EEC0D}"/>
          </ac:spMkLst>
        </pc:spChg>
        <pc:picChg chg="del">
          <ac:chgData name="Leonie Smith" userId="fed1330f33f5650e" providerId="LiveId" clId="{EF9A6679-4756-4933-AE0E-6D2B886696EC}" dt="2023-08-03T09:06:20.162" v="0"/>
          <ac:picMkLst>
            <pc:docMk/>
            <pc:sldMk cId="978260341" sldId="265"/>
            <ac:picMk id="8" creationId="{3ADBF2CC-32DF-4A87-2A5B-EE3DA339B0DB}"/>
          </ac:picMkLst>
        </pc:picChg>
      </pc:sldChg>
      <pc:sldChg chg="addSp delSp modSp mod modTransition modAnim">
        <pc:chgData name="Leonie Smith" userId="fed1330f33f5650e" providerId="LiveId" clId="{EF9A6679-4756-4933-AE0E-6D2B886696EC}" dt="2023-08-03T09:09:58.952" v="33"/>
        <pc:sldMkLst>
          <pc:docMk/>
          <pc:sldMk cId="3575870363" sldId="266"/>
        </pc:sldMkLst>
        <pc:spChg chg="add mod">
          <ac:chgData name="Leonie Smith" userId="fed1330f33f5650e" providerId="LiveId" clId="{EF9A6679-4756-4933-AE0E-6D2B886696EC}" dt="2023-08-03T09:09:58.952" v="33"/>
          <ac:spMkLst>
            <pc:docMk/>
            <pc:sldMk cId="3575870363" sldId="266"/>
            <ac:spMk id="2" creationId="{58B145F5-3509-0836-D5AA-937A43F6D09E}"/>
          </ac:spMkLst>
        </pc:spChg>
        <pc:spChg chg="del">
          <ac:chgData name="Leonie Smith" userId="fed1330f33f5650e" providerId="LiveId" clId="{EF9A6679-4756-4933-AE0E-6D2B886696EC}" dt="2023-08-03T09:06:56.170" v="8" actId="21"/>
          <ac:spMkLst>
            <pc:docMk/>
            <pc:sldMk cId="3575870363" sldId="266"/>
            <ac:spMk id="3" creationId="{A58184BD-88F1-BA02-40C1-D8403D0EEC0D}"/>
          </ac:spMkLst>
        </pc:spChg>
        <pc:picChg chg="del">
          <ac:chgData name="Leonie Smith" userId="fed1330f33f5650e" providerId="LiveId" clId="{EF9A6679-4756-4933-AE0E-6D2B886696EC}" dt="2023-08-03T09:06:20.162" v="0"/>
          <ac:picMkLst>
            <pc:docMk/>
            <pc:sldMk cId="3575870363" sldId="266"/>
            <ac:picMk id="21" creationId="{EA72E4A5-1B21-3074-1C63-50DFD9A2D4DA}"/>
          </ac:picMkLst>
        </pc:picChg>
      </pc:sldChg>
      <pc:sldChg chg="addSp delSp modSp mod modTransition modAnim">
        <pc:chgData name="Leonie Smith" userId="fed1330f33f5650e" providerId="LiveId" clId="{EF9A6679-4756-4933-AE0E-6D2B886696EC}" dt="2023-08-03T09:09:56.503" v="32"/>
        <pc:sldMkLst>
          <pc:docMk/>
          <pc:sldMk cId="4017137865" sldId="267"/>
        </pc:sldMkLst>
        <pc:spChg chg="add mod">
          <ac:chgData name="Leonie Smith" userId="fed1330f33f5650e" providerId="LiveId" clId="{EF9A6679-4756-4933-AE0E-6D2B886696EC}" dt="2023-08-03T09:09:56.503" v="32"/>
          <ac:spMkLst>
            <pc:docMk/>
            <pc:sldMk cId="4017137865" sldId="267"/>
            <ac:spMk id="2" creationId="{58F3E05C-1094-7EF8-89BE-14E71B977CC4}"/>
          </ac:spMkLst>
        </pc:spChg>
        <pc:spChg chg="del">
          <ac:chgData name="Leonie Smith" userId="fed1330f33f5650e" providerId="LiveId" clId="{EF9A6679-4756-4933-AE0E-6D2B886696EC}" dt="2023-08-03T09:06:58.453" v="9" actId="21"/>
          <ac:spMkLst>
            <pc:docMk/>
            <pc:sldMk cId="4017137865" sldId="267"/>
            <ac:spMk id="3" creationId="{A58184BD-88F1-BA02-40C1-D8403D0EEC0D}"/>
          </ac:spMkLst>
        </pc:spChg>
        <pc:picChg chg="del">
          <ac:chgData name="Leonie Smith" userId="fed1330f33f5650e" providerId="LiveId" clId="{EF9A6679-4756-4933-AE0E-6D2B886696EC}" dt="2023-08-03T09:06:20.162" v="0"/>
          <ac:picMkLst>
            <pc:docMk/>
            <pc:sldMk cId="4017137865" sldId="267"/>
            <ac:picMk id="11" creationId="{6504A067-DB0B-F8F6-A069-590F45FDAE31}"/>
          </ac:picMkLst>
        </pc:picChg>
      </pc:sldChg>
      <pc:sldChg chg="addSp delSp modSp mod modTransition modAnim">
        <pc:chgData name="Leonie Smith" userId="fed1330f33f5650e" providerId="LiveId" clId="{EF9A6679-4756-4933-AE0E-6D2B886696EC}" dt="2023-08-03T09:08:07.154" v="31"/>
        <pc:sldMkLst>
          <pc:docMk/>
          <pc:sldMk cId="3137811553" sldId="268"/>
        </pc:sldMkLst>
        <pc:spChg chg="add mod">
          <ac:chgData name="Leonie Smith" userId="fed1330f33f5650e" providerId="LiveId" clId="{EF9A6679-4756-4933-AE0E-6D2B886696EC}" dt="2023-08-03T09:08:07.154" v="31"/>
          <ac:spMkLst>
            <pc:docMk/>
            <pc:sldMk cId="3137811553" sldId="268"/>
            <ac:spMk id="2" creationId="{DFD80E6F-FD5A-EB3C-EC61-8082E7777D79}"/>
          </ac:spMkLst>
        </pc:spChg>
        <pc:spChg chg="del">
          <ac:chgData name="Leonie Smith" userId="fed1330f33f5650e" providerId="LiveId" clId="{EF9A6679-4756-4933-AE0E-6D2B886696EC}" dt="2023-08-03T09:07:00.949" v="10" actId="21"/>
          <ac:spMkLst>
            <pc:docMk/>
            <pc:sldMk cId="3137811553" sldId="268"/>
            <ac:spMk id="3" creationId="{A58184BD-88F1-BA02-40C1-D8403D0EEC0D}"/>
          </ac:spMkLst>
        </pc:spChg>
        <pc:picChg chg="del">
          <ac:chgData name="Leonie Smith" userId="fed1330f33f5650e" providerId="LiveId" clId="{EF9A6679-4756-4933-AE0E-6D2B886696EC}" dt="2023-08-03T09:06:20.162" v="0"/>
          <ac:picMkLst>
            <pc:docMk/>
            <pc:sldMk cId="3137811553" sldId="268"/>
            <ac:picMk id="40" creationId="{AA720E5E-BB28-66CC-88EE-5297482D2EAA}"/>
          </ac:picMkLst>
        </pc:picChg>
      </pc:sldChg>
      <pc:sldChg chg="addSp delSp modSp mod modTransition modAnim">
        <pc:chgData name="Leonie Smith" userId="fed1330f33f5650e" providerId="LiveId" clId="{EF9A6679-4756-4933-AE0E-6D2B886696EC}" dt="2023-08-03T09:08:04.575" v="30"/>
        <pc:sldMkLst>
          <pc:docMk/>
          <pc:sldMk cId="100491716" sldId="269"/>
        </pc:sldMkLst>
        <pc:spChg chg="add mod">
          <ac:chgData name="Leonie Smith" userId="fed1330f33f5650e" providerId="LiveId" clId="{EF9A6679-4756-4933-AE0E-6D2B886696EC}" dt="2023-08-03T09:08:04.575" v="30"/>
          <ac:spMkLst>
            <pc:docMk/>
            <pc:sldMk cId="100491716" sldId="269"/>
            <ac:spMk id="2" creationId="{81EB528C-2A11-C7EB-7CA4-E3FE61EA8EB0}"/>
          </ac:spMkLst>
        </pc:spChg>
        <pc:spChg chg="del">
          <ac:chgData name="Leonie Smith" userId="fed1330f33f5650e" providerId="LiveId" clId="{EF9A6679-4756-4933-AE0E-6D2B886696EC}" dt="2023-08-03T09:07:06.584" v="11" actId="21"/>
          <ac:spMkLst>
            <pc:docMk/>
            <pc:sldMk cId="100491716" sldId="269"/>
            <ac:spMk id="3" creationId="{A58184BD-88F1-BA02-40C1-D8403D0EEC0D}"/>
          </ac:spMkLst>
        </pc:spChg>
        <pc:picChg chg="del">
          <ac:chgData name="Leonie Smith" userId="fed1330f33f5650e" providerId="LiveId" clId="{EF9A6679-4756-4933-AE0E-6D2B886696EC}" dt="2023-08-03T09:06:20.162" v="0"/>
          <ac:picMkLst>
            <pc:docMk/>
            <pc:sldMk cId="100491716" sldId="269"/>
            <ac:picMk id="15" creationId="{F20B5687-EE3F-5B54-47A7-B938E46EC961}"/>
          </ac:picMkLst>
        </pc:picChg>
      </pc:sldChg>
      <pc:sldChg chg="addSp delSp modSp mod modTransition">
        <pc:chgData name="Leonie Smith" userId="fed1330f33f5650e" providerId="LiveId" clId="{EF9A6679-4756-4933-AE0E-6D2B886696EC}" dt="2023-08-03T09:11:38.171" v="54" actId="21"/>
        <pc:sldMkLst>
          <pc:docMk/>
          <pc:sldMk cId="4120481681" sldId="270"/>
        </pc:sldMkLst>
        <pc:spChg chg="del">
          <ac:chgData name="Leonie Smith" userId="fed1330f33f5650e" providerId="LiveId" clId="{EF9A6679-4756-4933-AE0E-6D2B886696EC}" dt="2023-08-03T09:11:38.171" v="54" actId="21"/>
          <ac:spMkLst>
            <pc:docMk/>
            <pc:sldMk cId="4120481681" sldId="270"/>
            <ac:spMk id="3" creationId="{E735F1B3-B258-B775-898E-4FC9813A177F}"/>
          </ac:spMkLst>
        </pc:spChg>
        <pc:spChg chg="add mod">
          <ac:chgData name="Leonie Smith" userId="fed1330f33f5650e" providerId="LiveId" clId="{EF9A6679-4756-4933-AE0E-6D2B886696EC}" dt="2023-08-03T09:11:31.235" v="53"/>
          <ac:spMkLst>
            <pc:docMk/>
            <pc:sldMk cId="4120481681" sldId="270"/>
            <ac:spMk id="4" creationId="{DE54DF3F-CF86-3CD2-0071-4F38AA415250}"/>
          </ac:spMkLst>
        </pc:spChg>
      </pc:sldChg>
      <pc:sldChg chg="modSp mod modTransition">
        <pc:chgData name="Leonie Smith" userId="fed1330f33f5650e" providerId="LiveId" clId="{EF9A6679-4756-4933-AE0E-6D2B886696EC}" dt="2023-08-03T09:11:54.979" v="55"/>
        <pc:sldMkLst>
          <pc:docMk/>
          <pc:sldMk cId="939110669" sldId="271"/>
        </pc:sldMkLst>
        <pc:spChg chg="mod">
          <ac:chgData name="Leonie Smith" userId="fed1330f33f5650e" providerId="LiveId" clId="{EF9A6679-4756-4933-AE0E-6D2B886696EC}" dt="2023-08-03T09:11:54.979" v="55"/>
          <ac:spMkLst>
            <pc:docMk/>
            <pc:sldMk cId="939110669" sldId="271"/>
            <ac:spMk id="2" creationId="{892D4795-EE6E-0D45-1DE6-680A5ED061AF}"/>
          </ac:spMkLst>
        </pc:spChg>
      </pc:sldChg>
      <pc:sldChg chg="modSp mod modTransition">
        <pc:chgData name="Leonie Smith" userId="fed1330f33f5650e" providerId="LiveId" clId="{EF9A6679-4756-4933-AE0E-6D2B886696EC}" dt="2023-08-03T09:12:00.984" v="56"/>
        <pc:sldMkLst>
          <pc:docMk/>
          <pc:sldMk cId="4024569785" sldId="272"/>
        </pc:sldMkLst>
        <pc:spChg chg="mod">
          <ac:chgData name="Leonie Smith" userId="fed1330f33f5650e" providerId="LiveId" clId="{EF9A6679-4756-4933-AE0E-6D2B886696EC}" dt="2023-08-03T09:12:00.984" v="56"/>
          <ac:spMkLst>
            <pc:docMk/>
            <pc:sldMk cId="4024569785" sldId="272"/>
            <ac:spMk id="2" creationId="{934665ED-A988-01B2-0FA3-4011D36F468A}"/>
          </ac:spMkLst>
        </pc:spChg>
      </pc:sldChg>
      <pc:sldChg chg="modSp mod modTransition">
        <pc:chgData name="Leonie Smith" userId="fed1330f33f5650e" providerId="LiveId" clId="{EF9A6679-4756-4933-AE0E-6D2B886696EC}" dt="2023-08-03T09:12:06.344" v="57"/>
        <pc:sldMkLst>
          <pc:docMk/>
          <pc:sldMk cId="487179600" sldId="273"/>
        </pc:sldMkLst>
        <pc:spChg chg="mod">
          <ac:chgData name="Leonie Smith" userId="fed1330f33f5650e" providerId="LiveId" clId="{EF9A6679-4756-4933-AE0E-6D2B886696EC}" dt="2023-08-03T09:12:06.344" v="57"/>
          <ac:spMkLst>
            <pc:docMk/>
            <pc:sldMk cId="487179600" sldId="273"/>
            <ac:spMk id="2" creationId="{9DC2158C-4223-6F87-6E59-A764BB51EF98}"/>
          </ac:spMkLst>
        </pc:spChg>
      </pc:sldChg>
      <pc:sldChg chg="modSp mod modTransition">
        <pc:chgData name="Leonie Smith" userId="fed1330f33f5650e" providerId="LiveId" clId="{EF9A6679-4756-4933-AE0E-6D2B886696EC}" dt="2023-08-03T09:12:11.325" v="58"/>
        <pc:sldMkLst>
          <pc:docMk/>
          <pc:sldMk cId="2168401200" sldId="274"/>
        </pc:sldMkLst>
        <pc:spChg chg="mod">
          <ac:chgData name="Leonie Smith" userId="fed1330f33f5650e" providerId="LiveId" clId="{EF9A6679-4756-4933-AE0E-6D2B886696EC}" dt="2023-08-03T09:12:11.325" v="58"/>
          <ac:spMkLst>
            <pc:docMk/>
            <pc:sldMk cId="2168401200" sldId="274"/>
            <ac:spMk id="2" creationId="{97456AE4-48D7-F351-DC8F-716365782C21}"/>
          </ac:spMkLst>
        </pc:spChg>
      </pc:sldChg>
      <pc:sldChg chg="modSp mod modTransition">
        <pc:chgData name="Leonie Smith" userId="fed1330f33f5650e" providerId="LiveId" clId="{EF9A6679-4756-4933-AE0E-6D2B886696EC}" dt="2023-08-03T09:12:17.370" v="59"/>
        <pc:sldMkLst>
          <pc:docMk/>
          <pc:sldMk cId="2996969115" sldId="275"/>
        </pc:sldMkLst>
        <pc:spChg chg="mod">
          <ac:chgData name="Leonie Smith" userId="fed1330f33f5650e" providerId="LiveId" clId="{EF9A6679-4756-4933-AE0E-6D2B886696EC}" dt="2023-08-03T09:12:17.370" v="59"/>
          <ac:spMkLst>
            <pc:docMk/>
            <pc:sldMk cId="2996969115" sldId="275"/>
            <ac:spMk id="2" creationId="{C9B2A4DE-2978-7850-6251-F7B2F16CE4EA}"/>
          </ac:spMkLst>
        </pc:spChg>
      </pc:sldChg>
      <pc:sldChg chg="modSp mod modTransition">
        <pc:chgData name="Leonie Smith" userId="fed1330f33f5650e" providerId="LiveId" clId="{EF9A6679-4756-4933-AE0E-6D2B886696EC}" dt="2023-08-03T09:12:22.446" v="60"/>
        <pc:sldMkLst>
          <pc:docMk/>
          <pc:sldMk cId="2390376940" sldId="276"/>
        </pc:sldMkLst>
        <pc:spChg chg="mod">
          <ac:chgData name="Leonie Smith" userId="fed1330f33f5650e" providerId="LiveId" clId="{EF9A6679-4756-4933-AE0E-6D2B886696EC}" dt="2023-08-03T09:12:22.446" v="60"/>
          <ac:spMkLst>
            <pc:docMk/>
            <pc:sldMk cId="2390376940" sldId="276"/>
            <ac:spMk id="2" creationId="{9F163EBD-F3D2-9E2B-9E12-5429B5B0261D}"/>
          </ac:spMkLst>
        </pc:spChg>
      </pc:sldChg>
      <pc:sldChg chg="modSp mod modTransition">
        <pc:chgData name="Leonie Smith" userId="fed1330f33f5650e" providerId="LiveId" clId="{EF9A6679-4756-4933-AE0E-6D2B886696EC}" dt="2023-08-03T09:12:28.249" v="61"/>
        <pc:sldMkLst>
          <pc:docMk/>
          <pc:sldMk cId="4265919077" sldId="277"/>
        </pc:sldMkLst>
        <pc:spChg chg="mod">
          <ac:chgData name="Leonie Smith" userId="fed1330f33f5650e" providerId="LiveId" clId="{EF9A6679-4756-4933-AE0E-6D2B886696EC}" dt="2023-08-03T09:12:28.249" v="61"/>
          <ac:spMkLst>
            <pc:docMk/>
            <pc:sldMk cId="4265919077" sldId="277"/>
            <ac:spMk id="2" creationId="{5A689DBA-FDE2-EFC9-9727-BD1CA42F553D}"/>
          </ac:spMkLst>
        </pc:spChg>
      </pc:sldChg>
      <pc:sldChg chg="modSp mod modTransition">
        <pc:chgData name="Leonie Smith" userId="fed1330f33f5650e" providerId="LiveId" clId="{EF9A6679-4756-4933-AE0E-6D2B886696EC}" dt="2023-08-03T09:12:33.959" v="62"/>
        <pc:sldMkLst>
          <pc:docMk/>
          <pc:sldMk cId="210266664" sldId="278"/>
        </pc:sldMkLst>
        <pc:spChg chg="mod">
          <ac:chgData name="Leonie Smith" userId="fed1330f33f5650e" providerId="LiveId" clId="{EF9A6679-4756-4933-AE0E-6D2B886696EC}" dt="2023-08-03T09:12:33.959" v="62"/>
          <ac:spMkLst>
            <pc:docMk/>
            <pc:sldMk cId="210266664" sldId="278"/>
            <ac:spMk id="2" creationId="{23121EE0-1061-2E81-575A-575C3432CE69}"/>
          </ac:spMkLst>
        </pc:spChg>
      </pc:sldChg>
      <pc:sldChg chg="modSp mod modTransition">
        <pc:chgData name="Leonie Smith" userId="fed1330f33f5650e" providerId="LiveId" clId="{EF9A6679-4756-4933-AE0E-6D2B886696EC}" dt="2023-08-03T09:12:39.361" v="63"/>
        <pc:sldMkLst>
          <pc:docMk/>
          <pc:sldMk cId="888433145" sldId="279"/>
        </pc:sldMkLst>
        <pc:spChg chg="mod">
          <ac:chgData name="Leonie Smith" userId="fed1330f33f5650e" providerId="LiveId" clId="{EF9A6679-4756-4933-AE0E-6D2B886696EC}" dt="2023-08-03T09:12:39.361" v="63"/>
          <ac:spMkLst>
            <pc:docMk/>
            <pc:sldMk cId="888433145" sldId="279"/>
            <ac:spMk id="2" creationId="{E2BD4B98-BCED-AD6D-B7A9-37432D7AB53B}"/>
          </ac:spMkLst>
        </pc:spChg>
      </pc:sldChg>
      <pc:sldChg chg="modSp mod modTransition">
        <pc:chgData name="Leonie Smith" userId="fed1330f33f5650e" providerId="LiveId" clId="{EF9A6679-4756-4933-AE0E-6D2B886696EC}" dt="2023-08-03T09:12:51.673" v="64"/>
        <pc:sldMkLst>
          <pc:docMk/>
          <pc:sldMk cId="791300187" sldId="280"/>
        </pc:sldMkLst>
        <pc:spChg chg="mod">
          <ac:chgData name="Leonie Smith" userId="fed1330f33f5650e" providerId="LiveId" clId="{EF9A6679-4756-4933-AE0E-6D2B886696EC}" dt="2023-08-03T09:12:51.673" v="64"/>
          <ac:spMkLst>
            <pc:docMk/>
            <pc:sldMk cId="791300187" sldId="280"/>
            <ac:spMk id="2" creationId="{3365F0DB-C7CC-AD48-B629-7AB661EC8157}"/>
          </ac:spMkLst>
        </pc:spChg>
      </pc:sldChg>
      <pc:sldChg chg="addSp delSp modSp mod modTransition modAnim">
        <pc:chgData name="Leonie Smith" userId="fed1330f33f5650e" providerId="LiveId" clId="{EF9A6679-4756-4933-AE0E-6D2B886696EC}" dt="2023-08-03T09:08:02.252" v="29"/>
        <pc:sldMkLst>
          <pc:docMk/>
          <pc:sldMk cId="1922139011" sldId="281"/>
        </pc:sldMkLst>
        <pc:spChg chg="add mod">
          <ac:chgData name="Leonie Smith" userId="fed1330f33f5650e" providerId="LiveId" clId="{EF9A6679-4756-4933-AE0E-6D2B886696EC}" dt="2023-08-03T09:08:02.252" v="29"/>
          <ac:spMkLst>
            <pc:docMk/>
            <pc:sldMk cId="1922139011" sldId="281"/>
            <ac:spMk id="2" creationId="{366DC58E-3C19-6B69-3DE8-730318CAADC5}"/>
          </ac:spMkLst>
        </pc:spChg>
        <pc:spChg chg="del mod">
          <ac:chgData name="Leonie Smith" userId="fed1330f33f5650e" providerId="LiveId" clId="{EF9A6679-4756-4933-AE0E-6D2B886696EC}" dt="2023-08-03T09:07:09.378" v="13" actId="21"/>
          <ac:spMkLst>
            <pc:docMk/>
            <pc:sldMk cId="1922139011" sldId="281"/>
            <ac:spMk id="3" creationId="{A58184BD-88F1-BA02-40C1-D8403D0EEC0D}"/>
          </ac:spMkLst>
        </pc:spChg>
        <pc:picChg chg="del">
          <ac:chgData name="Leonie Smith" userId="fed1330f33f5650e" providerId="LiveId" clId="{EF9A6679-4756-4933-AE0E-6D2B886696EC}" dt="2023-08-03T09:06:20.162" v="0"/>
          <ac:picMkLst>
            <pc:docMk/>
            <pc:sldMk cId="1922139011" sldId="281"/>
            <ac:picMk id="19" creationId="{A469A0C8-90E3-FD34-13D0-B634A180BCA6}"/>
          </ac:picMkLst>
        </pc:picChg>
      </pc:sldChg>
      <pc:sldChg chg="modSp mod modTransition">
        <pc:chgData name="Leonie Smith" userId="fed1330f33f5650e" providerId="LiveId" clId="{EF9A6679-4756-4933-AE0E-6D2B886696EC}" dt="2023-08-03T09:12:57.298" v="65"/>
        <pc:sldMkLst>
          <pc:docMk/>
          <pc:sldMk cId="1126511635" sldId="282"/>
        </pc:sldMkLst>
        <pc:spChg chg="mod">
          <ac:chgData name="Leonie Smith" userId="fed1330f33f5650e" providerId="LiveId" clId="{EF9A6679-4756-4933-AE0E-6D2B886696EC}" dt="2023-08-03T09:12:57.298" v="65"/>
          <ac:spMkLst>
            <pc:docMk/>
            <pc:sldMk cId="1126511635" sldId="282"/>
            <ac:spMk id="2" creationId="{113BD064-F6DD-A184-0AAF-60B58FC86431}"/>
          </ac:spMkLst>
        </pc:spChg>
      </pc:sldChg>
      <pc:sldChg chg="addSp delSp modSp mod modTransition modAnim">
        <pc:chgData name="Leonie Smith" userId="fed1330f33f5650e" providerId="LiveId" clId="{EF9A6679-4756-4933-AE0E-6D2B886696EC}" dt="2023-08-03T09:08:00.233" v="28"/>
        <pc:sldMkLst>
          <pc:docMk/>
          <pc:sldMk cId="3166251957" sldId="283"/>
        </pc:sldMkLst>
        <pc:spChg chg="add mod">
          <ac:chgData name="Leonie Smith" userId="fed1330f33f5650e" providerId="LiveId" clId="{EF9A6679-4756-4933-AE0E-6D2B886696EC}" dt="2023-08-03T09:08:00.233" v="28"/>
          <ac:spMkLst>
            <pc:docMk/>
            <pc:sldMk cId="3166251957" sldId="283"/>
            <ac:spMk id="2" creationId="{8DCD9C83-26F0-7839-16CE-7B96053BD583}"/>
          </ac:spMkLst>
        </pc:spChg>
        <pc:spChg chg="del">
          <ac:chgData name="Leonie Smith" userId="fed1330f33f5650e" providerId="LiveId" clId="{EF9A6679-4756-4933-AE0E-6D2B886696EC}" dt="2023-08-03T09:07:12.311" v="14" actId="21"/>
          <ac:spMkLst>
            <pc:docMk/>
            <pc:sldMk cId="3166251957" sldId="283"/>
            <ac:spMk id="3" creationId="{A58184BD-88F1-BA02-40C1-D8403D0EEC0D}"/>
          </ac:spMkLst>
        </pc:spChg>
        <pc:picChg chg="del">
          <ac:chgData name="Leonie Smith" userId="fed1330f33f5650e" providerId="LiveId" clId="{EF9A6679-4756-4933-AE0E-6D2B886696EC}" dt="2023-08-03T09:06:20.162" v="0"/>
          <ac:picMkLst>
            <pc:docMk/>
            <pc:sldMk cId="3166251957" sldId="283"/>
            <ac:picMk id="12" creationId="{68EFD0E6-3C67-677A-88AA-4C827B3BE720}"/>
          </ac:picMkLst>
        </pc:picChg>
      </pc:sldChg>
      <pc:sldChg chg="modSp mod modTransition">
        <pc:chgData name="Leonie Smith" userId="fed1330f33f5650e" providerId="LiveId" clId="{EF9A6679-4756-4933-AE0E-6D2B886696EC}" dt="2023-08-03T09:13:02.706" v="66"/>
        <pc:sldMkLst>
          <pc:docMk/>
          <pc:sldMk cId="3922583308" sldId="284"/>
        </pc:sldMkLst>
        <pc:spChg chg="mod">
          <ac:chgData name="Leonie Smith" userId="fed1330f33f5650e" providerId="LiveId" clId="{EF9A6679-4756-4933-AE0E-6D2B886696EC}" dt="2023-08-03T09:13:02.706" v="66"/>
          <ac:spMkLst>
            <pc:docMk/>
            <pc:sldMk cId="3922583308" sldId="284"/>
            <ac:spMk id="2" creationId="{A8CF4340-46C9-F5F3-FC7D-E98A5FD5A9ED}"/>
          </ac:spMkLst>
        </pc:spChg>
      </pc:sldChg>
      <pc:sldChg chg="addSp delSp modSp mod modTransition modAnim">
        <pc:chgData name="Leonie Smith" userId="fed1330f33f5650e" providerId="LiveId" clId="{EF9A6679-4756-4933-AE0E-6D2B886696EC}" dt="2023-08-03T09:07:58.129" v="27"/>
        <pc:sldMkLst>
          <pc:docMk/>
          <pc:sldMk cId="1522780631" sldId="285"/>
        </pc:sldMkLst>
        <pc:spChg chg="add mod">
          <ac:chgData name="Leonie Smith" userId="fed1330f33f5650e" providerId="LiveId" clId="{EF9A6679-4756-4933-AE0E-6D2B886696EC}" dt="2023-08-03T09:07:58.129" v="27"/>
          <ac:spMkLst>
            <pc:docMk/>
            <pc:sldMk cId="1522780631" sldId="285"/>
            <ac:spMk id="2" creationId="{0997C0AE-FE35-5885-06E6-CDE6D88F4531}"/>
          </ac:spMkLst>
        </pc:spChg>
        <pc:spChg chg="del">
          <ac:chgData name="Leonie Smith" userId="fed1330f33f5650e" providerId="LiveId" clId="{EF9A6679-4756-4933-AE0E-6D2B886696EC}" dt="2023-08-03T09:07:14.657" v="15" actId="21"/>
          <ac:spMkLst>
            <pc:docMk/>
            <pc:sldMk cId="1522780631" sldId="285"/>
            <ac:spMk id="3" creationId="{A58184BD-88F1-BA02-40C1-D8403D0EEC0D}"/>
          </ac:spMkLst>
        </pc:spChg>
        <pc:picChg chg="del">
          <ac:chgData name="Leonie Smith" userId="fed1330f33f5650e" providerId="LiveId" clId="{EF9A6679-4756-4933-AE0E-6D2B886696EC}" dt="2023-08-03T09:06:20.162" v="0"/>
          <ac:picMkLst>
            <pc:docMk/>
            <pc:sldMk cId="1522780631" sldId="285"/>
            <ac:picMk id="29" creationId="{056BFA88-C758-BA5E-D067-6B860BF50A53}"/>
          </ac:picMkLst>
        </pc:picChg>
      </pc:sldChg>
      <pc:sldChg chg="modSp mod modTransition">
        <pc:chgData name="Leonie Smith" userId="fed1330f33f5650e" providerId="LiveId" clId="{EF9A6679-4756-4933-AE0E-6D2B886696EC}" dt="2023-08-03T09:13:08.234" v="67"/>
        <pc:sldMkLst>
          <pc:docMk/>
          <pc:sldMk cId="1850742486" sldId="286"/>
        </pc:sldMkLst>
        <pc:spChg chg="mod">
          <ac:chgData name="Leonie Smith" userId="fed1330f33f5650e" providerId="LiveId" clId="{EF9A6679-4756-4933-AE0E-6D2B886696EC}" dt="2023-08-03T09:13:08.234" v="67"/>
          <ac:spMkLst>
            <pc:docMk/>
            <pc:sldMk cId="1850742486" sldId="286"/>
            <ac:spMk id="2" creationId="{238E1ADF-481A-C9CB-81FE-565E3E8D9F88}"/>
          </ac:spMkLst>
        </pc:spChg>
      </pc:sldChg>
      <pc:sldChg chg="addSp delSp modSp mod modTransition modAnim">
        <pc:chgData name="Leonie Smith" userId="fed1330f33f5650e" providerId="LiveId" clId="{EF9A6679-4756-4933-AE0E-6D2B886696EC}" dt="2023-08-03T09:07:55.996" v="26"/>
        <pc:sldMkLst>
          <pc:docMk/>
          <pc:sldMk cId="2332778949" sldId="287"/>
        </pc:sldMkLst>
        <pc:spChg chg="add mod">
          <ac:chgData name="Leonie Smith" userId="fed1330f33f5650e" providerId="LiveId" clId="{EF9A6679-4756-4933-AE0E-6D2B886696EC}" dt="2023-08-03T09:07:55.996" v="26"/>
          <ac:spMkLst>
            <pc:docMk/>
            <pc:sldMk cId="2332778949" sldId="287"/>
            <ac:spMk id="2" creationId="{35A6EEBC-46A6-2160-D73B-151F865D0034}"/>
          </ac:spMkLst>
        </pc:spChg>
        <pc:spChg chg="del">
          <ac:chgData name="Leonie Smith" userId="fed1330f33f5650e" providerId="LiveId" clId="{EF9A6679-4756-4933-AE0E-6D2B886696EC}" dt="2023-08-03T09:07:17.162" v="16" actId="21"/>
          <ac:spMkLst>
            <pc:docMk/>
            <pc:sldMk cId="2332778949" sldId="287"/>
            <ac:spMk id="3" creationId="{A58184BD-88F1-BA02-40C1-D8403D0EEC0D}"/>
          </ac:spMkLst>
        </pc:spChg>
        <pc:picChg chg="del">
          <ac:chgData name="Leonie Smith" userId="fed1330f33f5650e" providerId="LiveId" clId="{EF9A6679-4756-4933-AE0E-6D2B886696EC}" dt="2023-08-03T09:06:20.162" v="0"/>
          <ac:picMkLst>
            <pc:docMk/>
            <pc:sldMk cId="2332778949" sldId="287"/>
            <ac:picMk id="8" creationId="{F8287347-2C32-A89D-534D-6EAE37583FCC}"/>
          </ac:picMkLst>
        </pc:picChg>
      </pc:sldChg>
      <pc:sldChg chg="modSp mod modTransition">
        <pc:chgData name="Leonie Smith" userId="fed1330f33f5650e" providerId="LiveId" clId="{EF9A6679-4756-4933-AE0E-6D2B886696EC}" dt="2023-08-03T09:13:14.083" v="68"/>
        <pc:sldMkLst>
          <pc:docMk/>
          <pc:sldMk cId="1828872212" sldId="288"/>
        </pc:sldMkLst>
        <pc:spChg chg="mod">
          <ac:chgData name="Leonie Smith" userId="fed1330f33f5650e" providerId="LiveId" clId="{EF9A6679-4756-4933-AE0E-6D2B886696EC}" dt="2023-08-03T09:13:14.083" v="68"/>
          <ac:spMkLst>
            <pc:docMk/>
            <pc:sldMk cId="1828872212" sldId="288"/>
            <ac:spMk id="2" creationId="{A25C3312-2997-E9EE-3B8E-B83BB0CD7DB4}"/>
          </ac:spMkLst>
        </pc:spChg>
      </pc:sldChg>
      <pc:sldChg chg="addSp delSp modSp mod modTransition modAnim">
        <pc:chgData name="Leonie Smith" userId="fed1330f33f5650e" providerId="LiveId" clId="{EF9A6679-4756-4933-AE0E-6D2B886696EC}" dt="2023-08-03T09:07:53.861" v="25"/>
        <pc:sldMkLst>
          <pc:docMk/>
          <pc:sldMk cId="3153919605" sldId="289"/>
        </pc:sldMkLst>
        <pc:spChg chg="add mod">
          <ac:chgData name="Leonie Smith" userId="fed1330f33f5650e" providerId="LiveId" clId="{EF9A6679-4756-4933-AE0E-6D2B886696EC}" dt="2023-08-03T09:07:53.861" v="25"/>
          <ac:spMkLst>
            <pc:docMk/>
            <pc:sldMk cId="3153919605" sldId="289"/>
            <ac:spMk id="2" creationId="{35067A54-2364-8682-AC14-A987D836695D}"/>
          </ac:spMkLst>
        </pc:spChg>
        <pc:spChg chg="del">
          <ac:chgData name="Leonie Smith" userId="fed1330f33f5650e" providerId="LiveId" clId="{EF9A6679-4756-4933-AE0E-6D2B886696EC}" dt="2023-08-03T09:07:19.579" v="17" actId="21"/>
          <ac:spMkLst>
            <pc:docMk/>
            <pc:sldMk cId="3153919605" sldId="289"/>
            <ac:spMk id="3" creationId="{A58184BD-88F1-BA02-40C1-D8403D0EEC0D}"/>
          </ac:spMkLst>
        </pc:spChg>
        <pc:picChg chg="del">
          <ac:chgData name="Leonie Smith" userId="fed1330f33f5650e" providerId="LiveId" clId="{EF9A6679-4756-4933-AE0E-6D2B886696EC}" dt="2023-08-03T09:06:20.162" v="0"/>
          <ac:picMkLst>
            <pc:docMk/>
            <pc:sldMk cId="3153919605" sldId="289"/>
            <ac:picMk id="11" creationId="{1AB5E3ED-8ED5-F4FD-7462-A648C60A3328}"/>
          </ac:picMkLst>
        </pc:picChg>
      </pc:sldChg>
      <pc:sldChg chg="modSp mod modTransition">
        <pc:chgData name="Leonie Smith" userId="fed1330f33f5650e" providerId="LiveId" clId="{EF9A6679-4756-4933-AE0E-6D2B886696EC}" dt="2023-08-03T09:13:22.859" v="70" actId="1076"/>
        <pc:sldMkLst>
          <pc:docMk/>
          <pc:sldMk cId="1292473336" sldId="290"/>
        </pc:sldMkLst>
        <pc:spChg chg="mod">
          <ac:chgData name="Leonie Smith" userId="fed1330f33f5650e" providerId="LiveId" clId="{EF9A6679-4756-4933-AE0E-6D2B886696EC}" dt="2023-08-03T09:13:22.859" v="70" actId="1076"/>
          <ac:spMkLst>
            <pc:docMk/>
            <pc:sldMk cId="1292473336" sldId="290"/>
            <ac:spMk id="2" creationId="{5885239A-7C8F-23C2-9659-74E1EE30563A}"/>
          </ac:spMkLst>
        </pc:spChg>
      </pc:sldChg>
      <pc:sldChg chg="addSp delSp modSp mod modTransition modAnim">
        <pc:chgData name="Leonie Smith" userId="fed1330f33f5650e" providerId="LiveId" clId="{EF9A6679-4756-4933-AE0E-6D2B886696EC}" dt="2023-08-03T09:07:51.103" v="24"/>
        <pc:sldMkLst>
          <pc:docMk/>
          <pc:sldMk cId="1878919862" sldId="291"/>
        </pc:sldMkLst>
        <pc:spChg chg="add mod">
          <ac:chgData name="Leonie Smith" userId="fed1330f33f5650e" providerId="LiveId" clId="{EF9A6679-4756-4933-AE0E-6D2B886696EC}" dt="2023-08-03T09:07:51.103" v="24"/>
          <ac:spMkLst>
            <pc:docMk/>
            <pc:sldMk cId="1878919862" sldId="291"/>
            <ac:spMk id="2" creationId="{9C251DE9-CB3C-E1E2-1F54-CE51EA5CB6A6}"/>
          </ac:spMkLst>
        </pc:spChg>
        <pc:spChg chg="del mod">
          <ac:chgData name="Leonie Smith" userId="fed1330f33f5650e" providerId="LiveId" clId="{EF9A6679-4756-4933-AE0E-6D2B886696EC}" dt="2023-08-03T09:07:21.870" v="19" actId="21"/>
          <ac:spMkLst>
            <pc:docMk/>
            <pc:sldMk cId="1878919862" sldId="291"/>
            <ac:spMk id="3" creationId="{A58184BD-88F1-BA02-40C1-D8403D0EEC0D}"/>
          </ac:spMkLst>
        </pc:spChg>
        <pc:picChg chg="del">
          <ac:chgData name="Leonie Smith" userId="fed1330f33f5650e" providerId="LiveId" clId="{EF9A6679-4756-4933-AE0E-6D2B886696EC}" dt="2023-08-03T09:06:20.162" v="0"/>
          <ac:picMkLst>
            <pc:docMk/>
            <pc:sldMk cId="1878919862" sldId="291"/>
            <ac:picMk id="8" creationId="{847F0116-BF39-DA22-EB21-710400D5DA4D}"/>
          </ac:picMkLst>
        </pc:picChg>
      </pc:sldChg>
      <pc:sldChg chg="modSp mod modTransition">
        <pc:chgData name="Leonie Smith" userId="fed1330f33f5650e" providerId="LiveId" clId="{EF9A6679-4756-4933-AE0E-6D2B886696EC}" dt="2023-08-03T09:13:30.603" v="71"/>
        <pc:sldMkLst>
          <pc:docMk/>
          <pc:sldMk cId="1014080634" sldId="292"/>
        </pc:sldMkLst>
        <pc:spChg chg="mod">
          <ac:chgData name="Leonie Smith" userId="fed1330f33f5650e" providerId="LiveId" clId="{EF9A6679-4756-4933-AE0E-6D2B886696EC}" dt="2023-08-03T09:13:30.603" v="71"/>
          <ac:spMkLst>
            <pc:docMk/>
            <pc:sldMk cId="1014080634" sldId="292"/>
            <ac:spMk id="2" creationId="{5812A9AF-D7E1-A0BC-BE94-F9757DC1D7D6}"/>
          </ac:spMkLst>
        </pc:spChg>
      </pc:sldChg>
      <pc:sldChg chg="addSp delSp modSp mod modTransition modAnim">
        <pc:chgData name="Leonie Smith" userId="fed1330f33f5650e" providerId="LiveId" clId="{EF9A6679-4756-4933-AE0E-6D2B886696EC}" dt="2023-08-03T09:07:47.335" v="23"/>
        <pc:sldMkLst>
          <pc:docMk/>
          <pc:sldMk cId="2219299321" sldId="293"/>
        </pc:sldMkLst>
        <pc:spChg chg="add mod">
          <ac:chgData name="Leonie Smith" userId="fed1330f33f5650e" providerId="LiveId" clId="{EF9A6679-4756-4933-AE0E-6D2B886696EC}" dt="2023-08-03T09:07:47.335" v="23"/>
          <ac:spMkLst>
            <pc:docMk/>
            <pc:sldMk cId="2219299321" sldId="293"/>
            <ac:spMk id="2" creationId="{5E6F0162-509F-A2CA-7ACA-09D4708CD732}"/>
          </ac:spMkLst>
        </pc:spChg>
        <pc:spChg chg="del">
          <ac:chgData name="Leonie Smith" userId="fed1330f33f5650e" providerId="LiveId" clId="{EF9A6679-4756-4933-AE0E-6D2B886696EC}" dt="2023-08-03T09:07:24.233" v="20" actId="21"/>
          <ac:spMkLst>
            <pc:docMk/>
            <pc:sldMk cId="2219299321" sldId="293"/>
            <ac:spMk id="3" creationId="{A58184BD-88F1-BA02-40C1-D8403D0EEC0D}"/>
          </ac:spMkLst>
        </pc:spChg>
        <pc:picChg chg="del">
          <ac:chgData name="Leonie Smith" userId="fed1330f33f5650e" providerId="LiveId" clId="{EF9A6679-4756-4933-AE0E-6D2B886696EC}" dt="2023-08-03T09:06:20.162" v="0"/>
          <ac:picMkLst>
            <pc:docMk/>
            <pc:sldMk cId="2219299321" sldId="293"/>
            <ac:picMk id="16" creationId="{7D0CEAD9-8975-DF56-B02E-8A303F890DD2}"/>
          </ac:picMkLst>
        </pc:picChg>
      </pc:sldChg>
      <pc:sldChg chg="modSp mod modTransition">
        <pc:chgData name="Leonie Smith" userId="fed1330f33f5650e" providerId="LiveId" clId="{EF9A6679-4756-4933-AE0E-6D2B886696EC}" dt="2023-08-03T09:13:37.336" v="72"/>
        <pc:sldMkLst>
          <pc:docMk/>
          <pc:sldMk cId="2859407553" sldId="294"/>
        </pc:sldMkLst>
        <pc:spChg chg="mod">
          <ac:chgData name="Leonie Smith" userId="fed1330f33f5650e" providerId="LiveId" clId="{EF9A6679-4756-4933-AE0E-6D2B886696EC}" dt="2023-08-03T09:13:37.336" v="72"/>
          <ac:spMkLst>
            <pc:docMk/>
            <pc:sldMk cId="2859407553" sldId="294"/>
            <ac:spMk id="2" creationId="{F6644FDC-6799-4DD9-3EF3-1CA27EA1F65E}"/>
          </ac:spMkLst>
        </pc:spChg>
      </pc:sldChg>
      <pc:sldChg chg="addSp delSp modSp mod modTransition modAnim">
        <pc:chgData name="Leonie Smith" userId="fed1330f33f5650e" providerId="LiveId" clId="{EF9A6679-4756-4933-AE0E-6D2B886696EC}" dt="2023-08-03T09:07:45.027" v="22"/>
        <pc:sldMkLst>
          <pc:docMk/>
          <pc:sldMk cId="3279066978" sldId="295"/>
        </pc:sldMkLst>
        <pc:spChg chg="add mod">
          <ac:chgData name="Leonie Smith" userId="fed1330f33f5650e" providerId="LiveId" clId="{EF9A6679-4756-4933-AE0E-6D2B886696EC}" dt="2023-08-03T09:07:45.027" v="22"/>
          <ac:spMkLst>
            <pc:docMk/>
            <pc:sldMk cId="3279066978" sldId="295"/>
            <ac:spMk id="2" creationId="{F58D5755-0C8E-D0A4-2F7D-BA642D5B5202}"/>
          </ac:spMkLst>
        </pc:spChg>
        <pc:spChg chg="del">
          <ac:chgData name="Leonie Smith" userId="fed1330f33f5650e" providerId="LiveId" clId="{EF9A6679-4756-4933-AE0E-6D2B886696EC}" dt="2023-08-03T09:07:30.254" v="21" actId="21"/>
          <ac:spMkLst>
            <pc:docMk/>
            <pc:sldMk cId="3279066978" sldId="295"/>
            <ac:spMk id="3" creationId="{A58184BD-88F1-BA02-40C1-D8403D0EEC0D}"/>
          </ac:spMkLst>
        </pc:spChg>
        <pc:picChg chg="del">
          <ac:chgData name="Leonie Smith" userId="fed1330f33f5650e" providerId="LiveId" clId="{EF9A6679-4756-4933-AE0E-6D2B886696EC}" dt="2023-08-03T09:06:20.162" v="0"/>
          <ac:picMkLst>
            <pc:docMk/>
            <pc:sldMk cId="3279066978" sldId="295"/>
            <ac:picMk id="15" creationId="{DB685AB7-9FC4-2BDB-9308-CCAF21C8F6E3}"/>
          </ac:picMkLst>
        </pc:picChg>
      </pc:sldChg>
      <pc:sldChg chg="modSp mod modTransition">
        <pc:chgData name="Leonie Smith" userId="fed1330f33f5650e" providerId="LiveId" clId="{EF9A6679-4756-4933-AE0E-6D2B886696EC}" dt="2023-08-03T09:13:44.788" v="73"/>
        <pc:sldMkLst>
          <pc:docMk/>
          <pc:sldMk cId="3099526334" sldId="296"/>
        </pc:sldMkLst>
        <pc:spChg chg="mod">
          <ac:chgData name="Leonie Smith" userId="fed1330f33f5650e" providerId="LiveId" clId="{EF9A6679-4756-4933-AE0E-6D2B886696EC}" dt="2023-08-03T09:13:44.788" v="73"/>
          <ac:spMkLst>
            <pc:docMk/>
            <pc:sldMk cId="3099526334" sldId="296"/>
            <ac:spMk id="2" creationId="{A6667146-971C-58A7-ADD0-DB73245C9D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03-08-2023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45578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03-08-2023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03-08-2023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46-3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D8C8C-3EC1-1B3D-69AC-97BBECACB180}"/>
              </a:ext>
            </a:extLst>
          </p:cNvPr>
          <p:cNvPicPr>
            <a:picLocks noChangeAspect="1"/>
          </p:cNvPicPr>
          <p:nvPr/>
        </p:nvPicPr>
        <p:blipFill>
          <a:blip r:embed="rId2"/>
          <a:stretch>
            <a:fillRect/>
          </a:stretch>
        </p:blipFill>
        <p:spPr>
          <a:xfrm>
            <a:off x="-659546" y="0"/>
            <a:ext cx="12851546" cy="6858000"/>
          </a:xfrm>
          <a:prstGeom prst="rect">
            <a:avLst/>
          </a:prstGeom>
        </p:spPr>
      </p:pic>
      <p:sp>
        <p:nvSpPr>
          <p:cNvPr id="2" name="TextBox 1">
            <a:extLst>
              <a:ext uri="{FF2B5EF4-FFF2-40B4-BE49-F238E27FC236}">
                <a16:creationId xmlns:a16="http://schemas.microsoft.com/office/drawing/2014/main" id="{9DC2158C-4223-6F87-6E59-A764BB51EF9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25</a:t>
            </a:r>
            <a:r>
              <a:rPr lang="en-US" sz="4400" dirty="0">
                <a:solidFill>
                  <a:srgbClr val="121212"/>
                </a:solidFill>
                <a:latin typeface="Arial" panose="020B0604020202020204" pitchFamily="34" charset="0"/>
              </a:rPr>
              <a:t>David spoke about him. He said,</a:t>
            </a:r>
          </a:p>
          <a:p>
            <a:r>
              <a:rPr lang="en-US" sz="4400" dirty="0">
                <a:solidFill>
                  <a:srgbClr val="121212"/>
                </a:solidFill>
                <a:latin typeface="Arial" panose="020B0604020202020204" pitchFamily="34" charset="0"/>
              </a:rPr>
              <a:t>“ ‘I know that the Lord is always with me.</a:t>
            </a:r>
          </a:p>
          <a:p>
            <a:r>
              <a:rPr lang="en-US" sz="4400" dirty="0">
                <a:solidFill>
                  <a:srgbClr val="121212"/>
                </a:solidFill>
                <a:latin typeface="Arial" panose="020B0604020202020204" pitchFamily="34" charset="0"/>
              </a:rPr>
              <a:t>Because he is at my right hand,</a:t>
            </a:r>
          </a:p>
          <a:p>
            <a:r>
              <a:rPr lang="en-US" sz="4400" dirty="0">
                <a:solidFill>
                  <a:srgbClr val="121212"/>
                </a:solidFill>
                <a:latin typeface="Arial" panose="020B0604020202020204" pitchFamily="34" charset="0"/>
              </a:rPr>
              <a:t>I will always be secure.</a:t>
            </a:r>
          </a:p>
          <a:p>
            <a:endParaRPr lang="en-IN" dirty="0"/>
          </a:p>
        </p:txBody>
      </p:sp>
      <p:sp>
        <p:nvSpPr>
          <p:cNvPr id="2" name="TextBox 1">
            <a:extLst>
              <a:ext uri="{FF2B5EF4-FFF2-40B4-BE49-F238E27FC236}">
                <a16:creationId xmlns:a16="http://schemas.microsoft.com/office/drawing/2014/main" id="{3586A961-F476-506C-6C71-D15E19AD335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E666B-98C5-E954-4DE3-AF427041738A}"/>
              </a:ext>
            </a:extLst>
          </p:cNvPr>
          <p:cNvPicPr>
            <a:picLocks noChangeAspect="1"/>
          </p:cNvPicPr>
          <p:nvPr/>
        </p:nvPicPr>
        <p:blipFill>
          <a:blip r:embed="rId2"/>
          <a:stretch>
            <a:fillRect/>
          </a:stretch>
        </p:blipFill>
        <p:spPr>
          <a:xfrm>
            <a:off x="0" y="-101150"/>
            <a:ext cx="12192000" cy="6959150"/>
          </a:xfrm>
          <a:prstGeom prst="rect">
            <a:avLst/>
          </a:prstGeom>
        </p:spPr>
      </p:pic>
      <p:sp>
        <p:nvSpPr>
          <p:cNvPr id="2" name="TextBox 1">
            <a:extLst>
              <a:ext uri="{FF2B5EF4-FFF2-40B4-BE49-F238E27FC236}">
                <a16:creationId xmlns:a16="http://schemas.microsoft.com/office/drawing/2014/main" id="{97456AE4-48D7-F351-DC8F-716365782C2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26</a:t>
            </a:r>
            <a:r>
              <a:rPr lang="en-US" sz="4000" b="0" i="0" dirty="0">
                <a:solidFill>
                  <a:srgbClr val="121212"/>
                </a:solidFill>
                <a:effectLst/>
                <a:latin typeface="Arial" panose="020B0604020202020204" pitchFamily="34" charset="0"/>
              </a:rPr>
              <a:t>So my heart is glad and joy is on my tongue.</a:t>
            </a:r>
          </a:p>
          <a:p>
            <a:pPr algn="l"/>
            <a:r>
              <a:rPr lang="en-US" sz="4000" b="0" i="0" dirty="0">
                <a:solidFill>
                  <a:srgbClr val="121212"/>
                </a:solidFill>
                <a:effectLst/>
                <a:latin typeface="Arial" panose="020B0604020202020204" pitchFamily="34" charset="0"/>
              </a:rPr>
              <a:t>My whole body will be full of hope.</a:t>
            </a:r>
          </a:p>
          <a:p>
            <a:pPr algn="l"/>
            <a:r>
              <a:rPr lang="en-US" sz="4000" b="0" i="0" dirty="0">
                <a:solidFill>
                  <a:srgbClr val="777A7B"/>
                </a:solidFill>
                <a:effectLst/>
                <a:latin typeface="Arial" panose="020B0604020202020204" pitchFamily="34" charset="0"/>
              </a:rPr>
              <a:t>27</a:t>
            </a:r>
            <a:r>
              <a:rPr lang="en-US" sz="4000" b="0" i="0" dirty="0">
                <a:solidFill>
                  <a:srgbClr val="121212"/>
                </a:solidFill>
                <a:effectLst/>
                <a:latin typeface="Arial" panose="020B0604020202020204" pitchFamily="34" charset="0"/>
              </a:rPr>
              <a:t>You will not leave me in the place of the dead.</a:t>
            </a:r>
          </a:p>
          <a:p>
            <a:pPr algn="l"/>
            <a:r>
              <a:rPr lang="en-US" sz="4000" b="0" i="0" dirty="0">
                <a:solidFill>
                  <a:srgbClr val="121212"/>
                </a:solidFill>
                <a:effectLst/>
                <a:latin typeface="Arial" panose="020B0604020202020204" pitchFamily="34" charset="0"/>
              </a:rPr>
              <a:t>You will not let your holy one rot away.</a:t>
            </a:r>
          </a:p>
          <a:p>
            <a:endParaRPr lang="en-IN" dirty="0"/>
          </a:p>
        </p:txBody>
      </p:sp>
      <p:sp>
        <p:nvSpPr>
          <p:cNvPr id="2" name="TextBox 1">
            <a:extLst>
              <a:ext uri="{FF2B5EF4-FFF2-40B4-BE49-F238E27FC236}">
                <a16:creationId xmlns:a16="http://schemas.microsoft.com/office/drawing/2014/main" id="{895AC8C7-DCD4-F9F5-6601-F0B2D048917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85F63-CCB2-9AE5-B4C3-95EE0BAA4A9F}"/>
              </a:ext>
            </a:extLst>
          </p:cNvPr>
          <p:cNvPicPr>
            <a:picLocks noChangeAspect="1"/>
          </p:cNvPicPr>
          <p:nvPr/>
        </p:nvPicPr>
        <p:blipFill>
          <a:blip r:embed="rId2"/>
          <a:stretch>
            <a:fillRect/>
          </a:stretch>
        </p:blipFill>
        <p:spPr>
          <a:xfrm>
            <a:off x="-1" y="0"/>
            <a:ext cx="13126065" cy="6858000"/>
          </a:xfrm>
          <a:prstGeom prst="rect">
            <a:avLst/>
          </a:prstGeom>
        </p:spPr>
      </p:pic>
      <p:sp>
        <p:nvSpPr>
          <p:cNvPr id="2" name="TextBox 1">
            <a:extLst>
              <a:ext uri="{FF2B5EF4-FFF2-40B4-BE49-F238E27FC236}">
                <a16:creationId xmlns:a16="http://schemas.microsoft.com/office/drawing/2014/main" id="{C9B2A4DE-2978-7850-6251-F7B2F16CE4EA}"/>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28</a:t>
            </a:r>
            <a:r>
              <a:rPr lang="en-US" sz="4400" dirty="0">
                <a:solidFill>
                  <a:srgbClr val="121212"/>
                </a:solidFill>
                <a:latin typeface="Arial" panose="020B0604020202020204" pitchFamily="34" charset="0"/>
              </a:rPr>
              <a:t>You always show me the path that leads to life.</a:t>
            </a:r>
          </a:p>
          <a:p>
            <a:r>
              <a:rPr lang="en-US" sz="4400" dirty="0">
                <a:solidFill>
                  <a:srgbClr val="121212"/>
                </a:solidFill>
                <a:latin typeface="Arial" panose="020B0604020202020204" pitchFamily="34" charset="0"/>
              </a:rPr>
              <a:t>You will fill me with joy when I am with you.’</a:t>
            </a:r>
          </a:p>
          <a:p>
            <a:endParaRPr lang="en-IN" dirty="0"/>
          </a:p>
        </p:txBody>
      </p:sp>
      <p:sp>
        <p:nvSpPr>
          <p:cNvPr id="2" name="TextBox 1">
            <a:extLst>
              <a:ext uri="{FF2B5EF4-FFF2-40B4-BE49-F238E27FC236}">
                <a16:creationId xmlns:a16="http://schemas.microsoft.com/office/drawing/2014/main" id="{43129C2F-EDBA-DB83-1D0B-72100320558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0757F-232F-728A-63B4-1E2FCDAE228D}"/>
              </a:ext>
            </a:extLst>
          </p:cNvPr>
          <p:cNvPicPr>
            <a:picLocks noChangeAspect="1"/>
          </p:cNvPicPr>
          <p:nvPr/>
        </p:nvPicPr>
        <p:blipFill>
          <a:blip r:embed="rId2"/>
          <a:stretch>
            <a:fillRect/>
          </a:stretch>
        </p:blipFill>
        <p:spPr>
          <a:xfrm>
            <a:off x="0" y="-10270"/>
            <a:ext cx="12192000" cy="6868270"/>
          </a:xfrm>
          <a:prstGeom prst="rect">
            <a:avLst/>
          </a:prstGeom>
        </p:spPr>
      </p:pic>
      <p:sp>
        <p:nvSpPr>
          <p:cNvPr id="2" name="TextBox 1">
            <a:extLst>
              <a:ext uri="{FF2B5EF4-FFF2-40B4-BE49-F238E27FC236}">
                <a16:creationId xmlns:a16="http://schemas.microsoft.com/office/drawing/2014/main" id="{9F163EBD-F3D2-9E2B-9E12-5429B5B0261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dirty="0">
                <a:solidFill>
                  <a:srgbClr val="777A7B"/>
                </a:solidFill>
                <a:latin typeface="Arial" panose="020B0604020202020204" pitchFamily="34" charset="0"/>
              </a:rPr>
              <a:t>29</a:t>
            </a:r>
            <a:r>
              <a:rPr lang="en-US" sz="4400" dirty="0">
                <a:solidFill>
                  <a:srgbClr val="121212"/>
                </a:solidFill>
                <a:latin typeface="Arial" panose="020B0604020202020204" pitchFamily="34" charset="0"/>
              </a:rPr>
              <a:t>“Fellow Israelites, you can be sure that King David died. He was buried. His tomb is still here today. </a:t>
            </a:r>
            <a:endParaRPr lang="en-IN" sz="4400" dirty="0"/>
          </a:p>
        </p:txBody>
      </p:sp>
      <p:sp>
        <p:nvSpPr>
          <p:cNvPr id="2" name="TextBox 1">
            <a:extLst>
              <a:ext uri="{FF2B5EF4-FFF2-40B4-BE49-F238E27FC236}">
                <a16:creationId xmlns:a16="http://schemas.microsoft.com/office/drawing/2014/main" id="{58B145F5-3509-0836-D5AA-937A43F6D09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6703F-CEA7-DEBA-A244-725ED4C999D8}"/>
              </a:ext>
            </a:extLst>
          </p:cNvPr>
          <p:cNvPicPr>
            <a:picLocks noChangeAspect="1"/>
          </p:cNvPicPr>
          <p:nvPr/>
        </p:nvPicPr>
        <p:blipFill>
          <a:blip r:embed="rId2"/>
          <a:stretch>
            <a:fillRect/>
          </a:stretch>
        </p:blipFill>
        <p:spPr>
          <a:xfrm>
            <a:off x="0" y="0"/>
            <a:ext cx="13019484" cy="6858000"/>
          </a:xfrm>
          <a:prstGeom prst="rect">
            <a:avLst/>
          </a:prstGeom>
        </p:spPr>
      </p:pic>
      <p:sp>
        <p:nvSpPr>
          <p:cNvPr id="2" name="TextBox 1">
            <a:extLst>
              <a:ext uri="{FF2B5EF4-FFF2-40B4-BE49-F238E27FC236}">
                <a16:creationId xmlns:a16="http://schemas.microsoft.com/office/drawing/2014/main" id="{5A689DBA-FDE2-EFC9-9727-BD1CA42F553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30</a:t>
            </a:r>
            <a:r>
              <a:rPr lang="en-US" sz="4000" dirty="0">
                <a:solidFill>
                  <a:srgbClr val="121212"/>
                </a:solidFill>
                <a:latin typeface="Arial" panose="020B0604020202020204" pitchFamily="34" charset="0"/>
              </a:rPr>
              <a:t>But David was a prophet. He knew that God had made a promise to him. God had promised that he would make someone in David’s family line king after him.</a:t>
            </a:r>
            <a:endParaRPr lang="en-IN" dirty="0"/>
          </a:p>
        </p:txBody>
      </p:sp>
      <p:sp>
        <p:nvSpPr>
          <p:cNvPr id="2" name="TextBox 1">
            <a:extLst>
              <a:ext uri="{FF2B5EF4-FFF2-40B4-BE49-F238E27FC236}">
                <a16:creationId xmlns:a16="http://schemas.microsoft.com/office/drawing/2014/main" id="{58F3E05C-1094-7EF8-89BE-14E71B977CC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31FDAADF-3DB4-70D9-3E14-E12E28657D0E}"/>
              </a:ext>
            </a:extLst>
          </p:cNvPr>
          <p:cNvSpPr txBox="1"/>
          <p:nvPr/>
        </p:nvSpPr>
        <p:spPr>
          <a:xfrm>
            <a:off x="7134387" y="770688"/>
            <a:ext cx="4458346" cy="4250763"/>
          </a:xfrm>
          <a:prstGeom prst="rect">
            <a:avLst/>
          </a:prstGeom>
          <a:noFill/>
        </p:spPr>
        <p:txBody>
          <a:bodyPr wrap="square" rtlCol="0">
            <a:noAutofit/>
          </a:bodyPr>
          <a:lstStyle/>
          <a:p>
            <a:r>
              <a:rPr lang="en-IN" sz="6000" dirty="0">
                <a:solidFill>
                  <a:schemeClr val="bg1"/>
                </a:solidFill>
              </a:rPr>
              <a:t> </a:t>
            </a:r>
            <a:r>
              <a:rPr lang="en-US" sz="6000" b="0" i="0" u="none" strike="noStrike" baseline="0" dirty="0">
                <a:solidFill>
                  <a:schemeClr val="bg1"/>
                </a:solidFill>
                <a:latin typeface="TimesNewRomanPSMT"/>
              </a:rPr>
              <a:t>Peter Addresses the crowd </a:t>
            </a:r>
            <a:endParaRPr lang="en-US" sz="6000" dirty="0">
              <a:solidFill>
                <a:schemeClr val="bg1"/>
              </a:solidFill>
              <a:latin typeface="TimesNewRomanPSMT"/>
            </a:endParaRPr>
          </a:p>
          <a:p>
            <a:r>
              <a:rPr lang="en-US" sz="6000" b="0" i="0" u="none" strike="noStrike" baseline="0" dirty="0">
                <a:solidFill>
                  <a:schemeClr val="bg1"/>
                </a:solidFill>
                <a:latin typeface="TimesNewRomanPSMT"/>
              </a:rPr>
              <a:t>Acts 2:22-41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B0937-4342-9FCD-0D0C-5A0B5208619F}"/>
              </a:ext>
            </a:extLst>
          </p:cNvPr>
          <p:cNvPicPr>
            <a:picLocks noChangeAspect="1"/>
          </p:cNvPicPr>
          <p:nvPr/>
        </p:nvPicPr>
        <p:blipFill>
          <a:blip r:embed="rId2"/>
          <a:stretch>
            <a:fillRect/>
          </a:stretch>
        </p:blipFill>
        <p:spPr>
          <a:xfrm>
            <a:off x="0" y="-108857"/>
            <a:ext cx="12192000" cy="6966857"/>
          </a:xfrm>
          <a:prstGeom prst="rect">
            <a:avLst/>
          </a:prstGeom>
        </p:spPr>
      </p:pic>
      <p:sp>
        <p:nvSpPr>
          <p:cNvPr id="2" name="TextBox 1">
            <a:extLst>
              <a:ext uri="{FF2B5EF4-FFF2-40B4-BE49-F238E27FC236}">
                <a16:creationId xmlns:a16="http://schemas.microsoft.com/office/drawing/2014/main" id="{23121EE0-1061-2E81-575A-575C3432CE69}"/>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31</a:t>
            </a:r>
            <a:r>
              <a:rPr lang="en-US" sz="4400" dirty="0">
                <a:solidFill>
                  <a:srgbClr val="121212"/>
                </a:solidFill>
                <a:latin typeface="Arial" panose="020B0604020202020204" pitchFamily="34" charset="0"/>
              </a:rPr>
              <a:t>David saw what was coming. So he spoke about the Messiah rising from the dead. He said that the Messiah would not be left in the place of the dead. His body wouldn’t rot in the ground.</a:t>
            </a:r>
            <a:endParaRPr lang="en-IN" dirty="0"/>
          </a:p>
        </p:txBody>
      </p:sp>
      <p:sp>
        <p:nvSpPr>
          <p:cNvPr id="2" name="TextBox 1">
            <a:extLst>
              <a:ext uri="{FF2B5EF4-FFF2-40B4-BE49-F238E27FC236}">
                <a16:creationId xmlns:a16="http://schemas.microsoft.com/office/drawing/2014/main" id="{DFD80E6F-FD5A-EB3C-EC61-8082E7777D7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E6A85-F383-0161-D020-BB3EC4A52609}"/>
              </a:ext>
            </a:extLst>
          </p:cNvPr>
          <p:cNvPicPr>
            <a:picLocks noChangeAspect="1"/>
          </p:cNvPicPr>
          <p:nvPr/>
        </p:nvPicPr>
        <p:blipFill>
          <a:blip r:embed="rId2"/>
          <a:stretch>
            <a:fillRect/>
          </a:stretch>
        </p:blipFill>
        <p:spPr>
          <a:xfrm>
            <a:off x="0" y="-469212"/>
            <a:ext cx="12192000" cy="7327212"/>
          </a:xfrm>
          <a:prstGeom prst="rect">
            <a:avLst/>
          </a:prstGeom>
        </p:spPr>
      </p:pic>
      <p:sp>
        <p:nvSpPr>
          <p:cNvPr id="2" name="TextBox 1">
            <a:extLst>
              <a:ext uri="{FF2B5EF4-FFF2-40B4-BE49-F238E27FC236}">
                <a16:creationId xmlns:a16="http://schemas.microsoft.com/office/drawing/2014/main" id="{E2BD4B98-BCED-AD6D-B7A9-37432D7AB53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32</a:t>
            </a:r>
            <a:r>
              <a:rPr lang="en-US" sz="4000" dirty="0">
                <a:solidFill>
                  <a:srgbClr val="121212"/>
                </a:solidFill>
                <a:latin typeface="Arial" panose="020B0604020202020204" pitchFamily="34" charset="0"/>
              </a:rPr>
              <a:t>God has raised this same Jesus back to life. We are all witnesses of this. </a:t>
            </a:r>
            <a:endParaRPr lang="en-IN" dirty="0"/>
          </a:p>
        </p:txBody>
      </p:sp>
      <p:sp>
        <p:nvSpPr>
          <p:cNvPr id="2" name="TextBox 1">
            <a:extLst>
              <a:ext uri="{FF2B5EF4-FFF2-40B4-BE49-F238E27FC236}">
                <a16:creationId xmlns:a16="http://schemas.microsoft.com/office/drawing/2014/main" id="{81EB528C-2A11-C7EB-7CA4-E3FE61EA8EB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CD7ED-15DF-5BA1-A117-7B8E86D1A340}"/>
              </a:ext>
            </a:extLst>
          </p:cNvPr>
          <p:cNvPicPr>
            <a:picLocks noChangeAspect="1"/>
          </p:cNvPicPr>
          <p:nvPr/>
        </p:nvPicPr>
        <p:blipFill>
          <a:blip r:embed="rId2"/>
          <a:stretch>
            <a:fillRect/>
          </a:stretch>
        </p:blipFill>
        <p:spPr>
          <a:xfrm>
            <a:off x="0" y="-319548"/>
            <a:ext cx="12192000" cy="7177548"/>
          </a:xfrm>
          <a:prstGeom prst="rect">
            <a:avLst/>
          </a:prstGeom>
        </p:spPr>
      </p:pic>
      <p:sp>
        <p:nvSpPr>
          <p:cNvPr id="2" name="TextBox 1">
            <a:extLst>
              <a:ext uri="{FF2B5EF4-FFF2-40B4-BE49-F238E27FC236}">
                <a16:creationId xmlns:a16="http://schemas.microsoft.com/office/drawing/2014/main" id="{3365F0DB-C7CC-AD48-B629-7AB661EC815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33</a:t>
            </a:r>
            <a:r>
              <a:rPr lang="en-US" sz="4000" dirty="0">
                <a:solidFill>
                  <a:srgbClr val="121212"/>
                </a:solidFill>
                <a:latin typeface="Arial" panose="020B0604020202020204" pitchFamily="34" charset="0"/>
              </a:rPr>
              <a:t>Jesus has been given a place of honor at the right hand of God. He has received the Holy Spirit from the Father. This is what God had promised. It is Jesus who has poured out what you now see and hear.</a:t>
            </a:r>
            <a:endParaRPr lang="en-IN" dirty="0"/>
          </a:p>
        </p:txBody>
      </p:sp>
      <p:sp>
        <p:nvSpPr>
          <p:cNvPr id="2" name="TextBox 1">
            <a:extLst>
              <a:ext uri="{FF2B5EF4-FFF2-40B4-BE49-F238E27FC236}">
                <a16:creationId xmlns:a16="http://schemas.microsoft.com/office/drawing/2014/main" id="{366DC58E-3C19-6B69-3DE8-730318CAADC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CC5E74-3AF9-F9CC-2CDA-BC2B78520A86}"/>
              </a:ext>
            </a:extLst>
          </p:cNvPr>
          <p:cNvPicPr>
            <a:picLocks noChangeAspect="1"/>
          </p:cNvPicPr>
          <p:nvPr/>
        </p:nvPicPr>
        <p:blipFill>
          <a:blip r:embed="rId2"/>
          <a:stretch>
            <a:fillRect/>
          </a:stretch>
        </p:blipFill>
        <p:spPr>
          <a:xfrm>
            <a:off x="0" y="0"/>
            <a:ext cx="12344400" cy="6858000"/>
          </a:xfrm>
          <a:prstGeom prst="rect">
            <a:avLst/>
          </a:prstGeom>
        </p:spPr>
      </p:pic>
      <p:sp>
        <p:nvSpPr>
          <p:cNvPr id="2" name="TextBox 1">
            <a:extLst>
              <a:ext uri="{FF2B5EF4-FFF2-40B4-BE49-F238E27FC236}">
                <a16:creationId xmlns:a16="http://schemas.microsoft.com/office/drawing/2014/main" id="{113BD064-F6DD-A184-0AAF-60B58FC8643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34</a:t>
            </a:r>
            <a:r>
              <a:rPr lang="en-US" sz="4400" dirty="0">
                <a:solidFill>
                  <a:srgbClr val="121212"/>
                </a:solidFill>
                <a:latin typeface="Arial" panose="020B0604020202020204" pitchFamily="34" charset="0"/>
              </a:rPr>
              <a:t>David did not go up to heaven. But he said,</a:t>
            </a:r>
          </a:p>
          <a:p>
            <a:r>
              <a:rPr lang="en-US" sz="4400" dirty="0">
                <a:solidFill>
                  <a:srgbClr val="121212"/>
                </a:solidFill>
                <a:latin typeface="Arial" panose="020B0604020202020204" pitchFamily="34" charset="0"/>
              </a:rPr>
              <a:t>“ ‘The Lord said to my Lord,</a:t>
            </a:r>
          </a:p>
          <a:p>
            <a:r>
              <a:rPr lang="en-US" sz="4400" dirty="0">
                <a:solidFill>
                  <a:srgbClr val="121212"/>
                </a:solidFill>
                <a:latin typeface="Arial" panose="020B0604020202020204" pitchFamily="34" charset="0"/>
              </a:rPr>
              <a:t>“Sit at my right hand.</a:t>
            </a:r>
          </a:p>
          <a:p>
            <a:r>
              <a:rPr lang="en-US" sz="4400" dirty="0">
                <a:solidFill>
                  <a:srgbClr val="777A7B"/>
                </a:solidFill>
                <a:latin typeface="Arial" panose="020B0604020202020204" pitchFamily="34" charset="0"/>
              </a:rPr>
              <a:t>35</a:t>
            </a:r>
            <a:r>
              <a:rPr lang="en-US" sz="4400" dirty="0">
                <a:solidFill>
                  <a:srgbClr val="121212"/>
                </a:solidFill>
                <a:latin typeface="Arial" panose="020B0604020202020204" pitchFamily="34" charset="0"/>
              </a:rPr>
              <a:t>I will put your enemies</a:t>
            </a:r>
          </a:p>
          <a:p>
            <a:r>
              <a:rPr lang="en-US" sz="4400" dirty="0">
                <a:solidFill>
                  <a:srgbClr val="121212"/>
                </a:solidFill>
                <a:latin typeface="Arial" panose="020B0604020202020204" pitchFamily="34" charset="0"/>
              </a:rPr>
              <a:t>under your control.” ’</a:t>
            </a:r>
          </a:p>
          <a:p>
            <a:endParaRPr lang="en-IN" dirty="0"/>
          </a:p>
        </p:txBody>
      </p:sp>
      <p:sp>
        <p:nvSpPr>
          <p:cNvPr id="2" name="TextBox 1">
            <a:extLst>
              <a:ext uri="{FF2B5EF4-FFF2-40B4-BE49-F238E27FC236}">
                <a16:creationId xmlns:a16="http://schemas.microsoft.com/office/drawing/2014/main" id="{8DCD9C83-26F0-7839-16CE-7B96053BD58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BF626-8DCE-C6F6-940C-C66C383083EC}"/>
              </a:ext>
            </a:extLst>
          </p:cNvPr>
          <p:cNvPicPr>
            <a:picLocks noChangeAspect="1"/>
          </p:cNvPicPr>
          <p:nvPr/>
        </p:nvPicPr>
        <p:blipFill>
          <a:blip r:embed="rId2"/>
          <a:stretch>
            <a:fillRect/>
          </a:stretch>
        </p:blipFill>
        <p:spPr>
          <a:xfrm>
            <a:off x="-219037" y="0"/>
            <a:ext cx="12411037" cy="6858000"/>
          </a:xfrm>
          <a:prstGeom prst="rect">
            <a:avLst/>
          </a:prstGeom>
        </p:spPr>
      </p:pic>
      <p:sp>
        <p:nvSpPr>
          <p:cNvPr id="2" name="TextBox 1">
            <a:extLst>
              <a:ext uri="{FF2B5EF4-FFF2-40B4-BE49-F238E27FC236}">
                <a16:creationId xmlns:a16="http://schemas.microsoft.com/office/drawing/2014/main" id="{A8CF4340-46C9-F5F3-FC7D-E98A5FD5A9E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36</a:t>
            </a:r>
            <a:r>
              <a:rPr lang="en-US" sz="4400" dirty="0">
                <a:solidFill>
                  <a:srgbClr val="121212"/>
                </a:solidFill>
                <a:latin typeface="Arial" panose="020B0604020202020204" pitchFamily="34" charset="0"/>
              </a:rPr>
              <a:t>“So be sure of this, all you people of Israel. You nailed Jesus to the cross. But God has made him both Lord and Messiah.”</a:t>
            </a:r>
            <a:endParaRPr lang="en-IN" dirty="0"/>
          </a:p>
        </p:txBody>
      </p:sp>
      <p:sp>
        <p:nvSpPr>
          <p:cNvPr id="2" name="TextBox 1">
            <a:extLst>
              <a:ext uri="{FF2B5EF4-FFF2-40B4-BE49-F238E27FC236}">
                <a16:creationId xmlns:a16="http://schemas.microsoft.com/office/drawing/2014/main" id="{0997C0AE-FE35-5885-06E6-CDE6D88F453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3. Peter Addresses the crowd </a:t>
            </a:r>
            <a:endParaRPr lang="en-US" sz="4400" dirty="0">
              <a:latin typeface="TimesNewRomanPSMT"/>
            </a:endParaRPr>
          </a:p>
          <a:p>
            <a:r>
              <a:rPr lang="en-US" sz="4400" b="0" i="0" u="none" strike="noStrike" baseline="0" dirty="0">
                <a:latin typeface="TimesNewRomanPSMT"/>
              </a:rPr>
              <a:t>Acts 2:22-41 </a:t>
            </a:r>
            <a:endParaRPr lang="en-IN" sz="4400" dirty="0"/>
          </a:p>
        </p:txBody>
      </p:sp>
      <p:sp>
        <p:nvSpPr>
          <p:cNvPr id="2" name="TextBox 1">
            <a:extLst>
              <a:ext uri="{FF2B5EF4-FFF2-40B4-BE49-F238E27FC236}">
                <a16:creationId xmlns:a16="http://schemas.microsoft.com/office/drawing/2014/main" id="{3271F1F1-1993-1E7F-0C1F-5F1E555CC93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FC855-9B4A-5654-60AC-6B7B0B707741}"/>
              </a:ext>
            </a:extLst>
          </p:cNvPr>
          <p:cNvPicPr>
            <a:picLocks noChangeAspect="1"/>
          </p:cNvPicPr>
          <p:nvPr/>
        </p:nvPicPr>
        <p:blipFill>
          <a:blip r:embed="rId2"/>
          <a:stretch>
            <a:fillRect/>
          </a:stretch>
        </p:blipFill>
        <p:spPr>
          <a:xfrm>
            <a:off x="0" y="-4792"/>
            <a:ext cx="12192000" cy="6862792"/>
          </a:xfrm>
          <a:prstGeom prst="rect">
            <a:avLst/>
          </a:prstGeom>
        </p:spPr>
      </p:pic>
      <p:sp>
        <p:nvSpPr>
          <p:cNvPr id="2" name="TextBox 1">
            <a:extLst>
              <a:ext uri="{FF2B5EF4-FFF2-40B4-BE49-F238E27FC236}">
                <a16:creationId xmlns:a16="http://schemas.microsoft.com/office/drawing/2014/main" id="{238E1ADF-481A-C9CB-81FE-565E3E8D9F8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37</a:t>
            </a:r>
            <a:r>
              <a:rPr lang="en-US" sz="4800" dirty="0">
                <a:solidFill>
                  <a:srgbClr val="121212"/>
                </a:solidFill>
                <a:latin typeface="Arial" panose="020B0604020202020204" pitchFamily="34" charset="0"/>
              </a:rPr>
              <a:t>When the people heard this, it had a deep effect on them. They said to Peter and the other apostles, “Brothers, what should we do?”</a:t>
            </a:r>
            <a:endParaRPr lang="en-IN" dirty="0"/>
          </a:p>
        </p:txBody>
      </p:sp>
      <p:sp>
        <p:nvSpPr>
          <p:cNvPr id="2" name="TextBox 1">
            <a:extLst>
              <a:ext uri="{FF2B5EF4-FFF2-40B4-BE49-F238E27FC236}">
                <a16:creationId xmlns:a16="http://schemas.microsoft.com/office/drawing/2014/main" id="{35A6EEBC-46A6-2160-D73B-151F865D003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3277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6A851-885E-B152-11A2-6FDBF136D8B3}"/>
              </a:ext>
            </a:extLst>
          </p:cNvPr>
          <p:cNvPicPr>
            <a:picLocks noChangeAspect="1"/>
          </p:cNvPicPr>
          <p:nvPr/>
        </p:nvPicPr>
        <p:blipFill>
          <a:blip r:embed="rId2"/>
          <a:stretch>
            <a:fillRect/>
          </a:stretch>
        </p:blipFill>
        <p:spPr>
          <a:xfrm>
            <a:off x="0" y="-433866"/>
            <a:ext cx="12192000" cy="7291866"/>
          </a:xfrm>
          <a:prstGeom prst="rect">
            <a:avLst/>
          </a:prstGeom>
        </p:spPr>
      </p:pic>
      <p:sp>
        <p:nvSpPr>
          <p:cNvPr id="2" name="TextBox 1">
            <a:extLst>
              <a:ext uri="{FF2B5EF4-FFF2-40B4-BE49-F238E27FC236}">
                <a16:creationId xmlns:a16="http://schemas.microsoft.com/office/drawing/2014/main" id="{A25C3312-2997-E9EE-3B8E-B83BB0CD7DB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38</a:t>
            </a:r>
            <a:r>
              <a:rPr lang="en-US" sz="4400" dirty="0">
                <a:solidFill>
                  <a:srgbClr val="121212"/>
                </a:solidFill>
                <a:latin typeface="Arial" panose="020B0604020202020204" pitchFamily="34" charset="0"/>
              </a:rPr>
              <a:t>Peter replied, “All of you must turn away from your sins and be baptized in the name of Jesus Christ. Then your sins will be forgiven. You will receive the gift of the Holy Spirit.</a:t>
            </a:r>
            <a:endParaRPr lang="en-IN" dirty="0"/>
          </a:p>
        </p:txBody>
      </p:sp>
      <p:sp>
        <p:nvSpPr>
          <p:cNvPr id="2" name="TextBox 1">
            <a:extLst>
              <a:ext uri="{FF2B5EF4-FFF2-40B4-BE49-F238E27FC236}">
                <a16:creationId xmlns:a16="http://schemas.microsoft.com/office/drawing/2014/main" id="{35067A54-2364-8682-AC14-A987D836695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53919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930D-E90E-4A1E-8293-79D9C9FE6FBD}"/>
              </a:ext>
            </a:extLst>
          </p:cNvPr>
          <p:cNvPicPr>
            <a:picLocks noChangeAspect="1"/>
          </p:cNvPicPr>
          <p:nvPr/>
        </p:nvPicPr>
        <p:blipFill>
          <a:blip r:embed="rId2"/>
          <a:stretch>
            <a:fillRect/>
          </a:stretch>
        </p:blipFill>
        <p:spPr>
          <a:xfrm>
            <a:off x="0" y="-6865"/>
            <a:ext cx="12192000" cy="6864865"/>
          </a:xfrm>
          <a:prstGeom prst="rect">
            <a:avLst/>
          </a:prstGeom>
        </p:spPr>
      </p:pic>
      <p:sp>
        <p:nvSpPr>
          <p:cNvPr id="2" name="TextBox 1">
            <a:extLst>
              <a:ext uri="{FF2B5EF4-FFF2-40B4-BE49-F238E27FC236}">
                <a16:creationId xmlns:a16="http://schemas.microsoft.com/office/drawing/2014/main" id="{5885239A-7C8F-23C2-9659-74E1EE30563A}"/>
              </a:ext>
            </a:extLst>
          </p:cNvPr>
          <p:cNvSpPr txBox="1"/>
          <p:nvPr/>
        </p:nvSpPr>
        <p:spPr>
          <a:xfrm>
            <a:off x="493425" y="5605367"/>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39</a:t>
            </a:r>
            <a:r>
              <a:rPr lang="en-US" sz="4800" dirty="0">
                <a:solidFill>
                  <a:srgbClr val="121212"/>
                </a:solidFill>
                <a:latin typeface="Arial" panose="020B0604020202020204" pitchFamily="34" charset="0"/>
              </a:rPr>
              <a:t>The promise is for you and your children. It is also for all who are far away. It is for all whom the Lord our God will choose.”</a:t>
            </a:r>
            <a:endParaRPr lang="en-IN" dirty="0"/>
          </a:p>
        </p:txBody>
      </p:sp>
      <p:sp>
        <p:nvSpPr>
          <p:cNvPr id="2" name="TextBox 1">
            <a:extLst>
              <a:ext uri="{FF2B5EF4-FFF2-40B4-BE49-F238E27FC236}">
                <a16:creationId xmlns:a16="http://schemas.microsoft.com/office/drawing/2014/main" id="{9C251DE9-CB3C-E1E2-1F54-CE51EA5CB6A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7891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0D522-ADEA-1344-646A-80D4C6A1A1C7}"/>
              </a:ext>
            </a:extLst>
          </p:cNvPr>
          <p:cNvPicPr>
            <a:picLocks noChangeAspect="1"/>
          </p:cNvPicPr>
          <p:nvPr/>
        </p:nvPicPr>
        <p:blipFill>
          <a:blip r:embed="rId2"/>
          <a:stretch>
            <a:fillRect/>
          </a:stretch>
        </p:blipFill>
        <p:spPr>
          <a:xfrm>
            <a:off x="-1" y="0"/>
            <a:ext cx="12873789" cy="6858000"/>
          </a:xfrm>
          <a:prstGeom prst="rect">
            <a:avLst/>
          </a:prstGeom>
        </p:spPr>
      </p:pic>
      <p:sp>
        <p:nvSpPr>
          <p:cNvPr id="2" name="TextBox 1">
            <a:extLst>
              <a:ext uri="{FF2B5EF4-FFF2-40B4-BE49-F238E27FC236}">
                <a16:creationId xmlns:a16="http://schemas.microsoft.com/office/drawing/2014/main" id="{5812A9AF-D7E1-A0BC-BE94-F9757DC1D7D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40</a:t>
            </a:r>
            <a:r>
              <a:rPr lang="en-US" sz="4800" dirty="0">
                <a:solidFill>
                  <a:srgbClr val="121212"/>
                </a:solidFill>
                <a:latin typeface="Arial" panose="020B0604020202020204" pitchFamily="34" charset="0"/>
              </a:rPr>
              <a:t>Peter said many other things to warn them. He begged them, “Save yourselves from these evil people.”</a:t>
            </a:r>
            <a:endParaRPr lang="en-IN" dirty="0"/>
          </a:p>
        </p:txBody>
      </p:sp>
      <p:sp>
        <p:nvSpPr>
          <p:cNvPr id="2" name="TextBox 1">
            <a:extLst>
              <a:ext uri="{FF2B5EF4-FFF2-40B4-BE49-F238E27FC236}">
                <a16:creationId xmlns:a16="http://schemas.microsoft.com/office/drawing/2014/main" id="{5E6F0162-509F-A2CA-7ACA-09D4708CD73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1929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C597F-E2FB-4109-6A30-C42943D226FD}"/>
              </a:ext>
            </a:extLst>
          </p:cNvPr>
          <p:cNvPicPr>
            <a:picLocks noChangeAspect="1"/>
          </p:cNvPicPr>
          <p:nvPr/>
        </p:nvPicPr>
        <p:blipFill>
          <a:blip r:embed="rId2"/>
          <a:stretch>
            <a:fillRect/>
          </a:stretch>
        </p:blipFill>
        <p:spPr>
          <a:xfrm>
            <a:off x="0" y="27878"/>
            <a:ext cx="12192000" cy="6802244"/>
          </a:xfrm>
          <a:prstGeom prst="rect">
            <a:avLst/>
          </a:prstGeom>
        </p:spPr>
      </p:pic>
      <p:sp>
        <p:nvSpPr>
          <p:cNvPr id="2" name="TextBox 1">
            <a:extLst>
              <a:ext uri="{FF2B5EF4-FFF2-40B4-BE49-F238E27FC236}">
                <a16:creationId xmlns:a16="http://schemas.microsoft.com/office/drawing/2014/main" id="{F6644FDC-6799-4DD9-3EF3-1CA27EA1F65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dirty="0">
                <a:solidFill>
                  <a:srgbClr val="777A7B"/>
                </a:solidFill>
                <a:latin typeface="Arial" panose="020B0604020202020204" pitchFamily="34" charset="0"/>
              </a:rPr>
              <a:t>41</a:t>
            </a:r>
            <a:r>
              <a:rPr lang="en-US" sz="5400" dirty="0">
                <a:solidFill>
                  <a:srgbClr val="121212"/>
                </a:solidFill>
                <a:latin typeface="Arial" panose="020B0604020202020204" pitchFamily="34" charset="0"/>
              </a:rPr>
              <a:t>Those who accepted his message were baptized. About 3,000 people joined the believers that day.</a:t>
            </a:r>
            <a:endParaRPr lang="en-IN" dirty="0"/>
          </a:p>
        </p:txBody>
      </p:sp>
      <p:sp>
        <p:nvSpPr>
          <p:cNvPr id="2" name="TextBox 1">
            <a:extLst>
              <a:ext uri="{FF2B5EF4-FFF2-40B4-BE49-F238E27FC236}">
                <a16:creationId xmlns:a16="http://schemas.microsoft.com/office/drawing/2014/main" id="{F58D5755-0C8E-D0A4-2F7D-BA642D5B520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79066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63E3E-B374-2453-62E9-42FF4A835ADA}"/>
              </a:ext>
            </a:extLst>
          </p:cNvPr>
          <p:cNvPicPr>
            <a:picLocks noChangeAspect="1"/>
          </p:cNvPicPr>
          <p:nvPr/>
        </p:nvPicPr>
        <p:blipFill>
          <a:blip r:embed="rId2"/>
          <a:stretch>
            <a:fillRect/>
          </a:stretch>
        </p:blipFill>
        <p:spPr>
          <a:xfrm>
            <a:off x="0" y="0"/>
            <a:ext cx="12192000" cy="6973454"/>
          </a:xfrm>
          <a:prstGeom prst="rect">
            <a:avLst/>
          </a:prstGeom>
        </p:spPr>
      </p:pic>
      <p:sp>
        <p:nvSpPr>
          <p:cNvPr id="4" name="TextBox 3">
            <a:extLst>
              <a:ext uri="{FF2B5EF4-FFF2-40B4-BE49-F238E27FC236}">
                <a16:creationId xmlns:a16="http://schemas.microsoft.com/office/drawing/2014/main" id="{DE54DF3F-CF86-3CD2-0071-4F38AA415250}"/>
              </a:ext>
            </a:extLst>
          </p:cNvPr>
          <p:cNvSpPr txBox="1"/>
          <p:nvPr/>
        </p:nvSpPr>
        <p:spPr>
          <a:xfrm>
            <a:off x="7134387" y="770688"/>
            <a:ext cx="4458346" cy="4250763"/>
          </a:xfrm>
          <a:prstGeom prst="rect">
            <a:avLst/>
          </a:prstGeom>
          <a:noFill/>
        </p:spPr>
        <p:txBody>
          <a:bodyPr wrap="square" rtlCol="0">
            <a:noAutofit/>
          </a:bodyPr>
          <a:lstStyle/>
          <a:p>
            <a:r>
              <a:rPr lang="en-IN" sz="6000" dirty="0">
                <a:solidFill>
                  <a:schemeClr val="bg1"/>
                </a:solidFill>
              </a:rPr>
              <a:t> </a:t>
            </a:r>
            <a:r>
              <a:rPr lang="en-US" sz="6000" b="0" i="0" u="none" strike="noStrike" baseline="0" dirty="0">
                <a:solidFill>
                  <a:schemeClr val="bg1"/>
                </a:solidFill>
                <a:latin typeface="TimesNewRomanPSMT"/>
              </a:rPr>
              <a:t>Peter Addresses the crowd </a:t>
            </a:r>
            <a:endParaRPr lang="en-US" sz="6000" dirty="0">
              <a:solidFill>
                <a:schemeClr val="bg1"/>
              </a:solidFill>
              <a:latin typeface="TimesNewRomanPSMT"/>
            </a:endParaRPr>
          </a:p>
          <a:p>
            <a:r>
              <a:rPr lang="en-US" sz="6000" b="0" i="0" u="none" strike="noStrike" baseline="0" dirty="0">
                <a:solidFill>
                  <a:schemeClr val="bg1"/>
                </a:solidFill>
                <a:latin typeface="TimesNewRomanPSMT"/>
              </a:rPr>
              <a:t>Acts 2:22-41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A6667146-971C-58A7-ADD0-DB73245C9D8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952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(Apostle Peter continues teaching)</a:t>
            </a:r>
            <a:r>
              <a:rPr lang="en-US" sz="4000" dirty="0">
                <a:solidFill>
                  <a:srgbClr val="777A7B"/>
                </a:solidFill>
                <a:latin typeface="Arial" panose="020B0604020202020204" pitchFamily="34" charset="0"/>
              </a:rPr>
              <a:t>22</a:t>
            </a:r>
            <a:r>
              <a:rPr lang="en-US" sz="4000" dirty="0">
                <a:solidFill>
                  <a:srgbClr val="121212"/>
                </a:solidFill>
                <a:latin typeface="Arial" panose="020B0604020202020204" pitchFamily="34" charset="0"/>
              </a:rPr>
              <a:t>“Fellow Israelites, listen to this! Jesus of Nazareth was a man who had God’s approval. God did miracles, wonders and signs among you through Jesus. You yourselves know this.</a:t>
            </a:r>
            <a:endParaRPr lang="en-IN" dirty="0"/>
          </a:p>
        </p:txBody>
      </p:sp>
      <p:sp>
        <p:nvSpPr>
          <p:cNvPr id="2" name="TextBox 1">
            <a:extLst>
              <a:ext uri="{FF2B5EF4-FFF2-40B4-BE49-F238E27FC236}">
                <a16:creationId xmlns:a16="http://schemas.microsoft.com/office/drawing/2014/main" id="{765C0F90-BF77-D931-F8AE-FE7AFD503B2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AFF41-28E2-1D44-0227-0158B0E5BD48}"/>
              </a:ext>
            </a:extLst>
          </p:cNvPr>
          <p:cNvPicPr>
            <a:picLocks noChangeAspect="1"/>
          </p:cNvPicPr>
          <p:nvPr/>
        </p:nvPicPr>
        <p:blipFill>
          <a:blip r:embed="rId2"/>
          <a:stretch>
            <a:fillRect/>
          </a:stretch>
        </p:blipFill>
        <p:spPr>
          <a:xfrm>
            <a:off x="0" y="-91740"/>
            <a:ext cx="12192000" cy="6949740"/>
          </a:xfrm>
          <a:prstGeom prst="rect">
            <a:avLst/>
          </a:prstGeom>
        </p:spPr>
      </p:pic>
      <p:sp>
        <p:nvSpPr>
          <p:cNvPr id="2" name="TextBox 1">
            <a:extLst>
              <a:ext uri="{FF2B5EF4-FFF2-40B4-BE49-F238E27FC236}">
                <a16:creationId xmlns:a16="http://schemas.microsoft.com/office/drawing/2014/main" id="{892D4795-EE6E-0D45-1DE6-680A5ED061A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23</a:t>
            </a:r>
            <a:r>
              <a:rPr lang="en-US" sz="4400" dirty="0">
                <a:solidFill>
                  <a:srgbClr val="121212"/>
                </a:solidFill>
                <a:latin typeface="Arial" panose="020B0604020202020204" pitchFamily="34" charset="0"/>
              </a:rPr>
              <a:t>Long ago God planned that Jesus would be handed over to you. With the help of evil people, you put Jesus to death. You nailed him to the cross.</a:t>
            </a:r>
            <a:endParaRPr lang="en-IN" dirty="0"/>
          </a:p>
        </p:txBody>
      </p:sp>
      <p:sp>
        <p:nvSpPr>
          <p:cNvPr id="2" name="TextBox 1">
            <a:extLst>
              <a:ext uri="{FF2B5EF4-FFF2-40B4-BE49-F238E27FC236}">
                <a16:creationId xmlns:a16="http://schemas.microsoft.com/office/drawing/2014/main" id="{A53C3845-C615-442E-1F1E-0A9C6E46234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52169-6F9A-A59D-01E0-C3D033C5D684}"/>
              </a:ext>
            </a:extLst>
          </p:cNvPr>
          <p:cNvPicPr>
            <a:picLocks noChangeAspect="1"/>
          </p:cNvPicPr>
          <p:nvPr/>
        </p:nvPicPr>
        <p:blipFill>
          <a:blip r:embed="rId2"/>
          <a:stretch>
            <a:fillRect/>
          </a:stretch>
        </p:blipFill>
        <p:spPr>
          <a:xfrm>
            <a:off x="0" y="-81064"/>
            <a:ext cx="12192000" cy="6939064"/>
          </a:xfrm>
          <a:prstGeom prst="rect">
            <a:avLst/>
          </a:prstGeom>
        </p:spPr>
      </p:pic>
      <p:sp>
        <p:nvSpPr>
          <p:cNvPr id="2" name="TextBox 1">
            <a:extLst>
              <a:ext uri="{FF2B5EF4-FFF2-40B4-BE49-F238E27FC236}">
                <a16:creationId xmlns:a16="http://schemas.microsoft.com/office/drawing/2014/main" id="{934665ED-A988-01B2-0FA3-4011D36F468A}"/>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121212"/>
                </a:solidFill>
                <a:latin typeface="Arial" panose="020B0604020202020204" pitchFamily="34" charset="0"/>
              </a:rPr>
              <a:t> </a:t>
            </a:r>
            <a:r>
              <a:rPr lang="en-US" sz="3600" dirty="0">
                <a:solidFill>
                  <a:srgbClr val="777A7B"/>
                </a:solidFill>
                <a:latin typeface="Arial" panose="020B0604020202020204" pitchFamily="34" charset="0"/>
              </a:rPr>
              <a:t>24</a:t>
            </a:r>
            <a:r>
              <a:rPr lang="en-US" sz="3600" dirty="0">
                <a:solidFill>
                  <a:srgbClr val="121212"/>
                </a:solidFill>
                <a:latin typeface="Arial" panose="020B0604020202020204" pitchFamily="34" charset="0"/>
              </a:rPr>
              <a:t>But God raised him from the dead. He set him free from the suffering of death. It wasn’t possible for death to keep its hold on Jesus. </a:t>
            </a:r>
            <a:endParaRPr lang="en-IN" dirty="0"/>
          </a:p>
        </p:txBody>
      </p:sp>
      <p:sp>
        <p:nvSpPr>
          <p:cNvPr id="2" name="TextBox 1">
            <a:extLst>
              <a:ext uri="{FF2B5EF4-FFF2-40B4-BE49-F238E27FC236}">
                <a16:creationId xmlns:a16="http://schemas.microsoft.com/office/drawing/2014/main" id="{72D116A1-14D1-EEBF-3A49-CE5DDA3C662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1506</TotalTime>
  <Words>837</Words>
  <Application>Microsoft Office PowerPoint</Application>
  <PresentationFormat>Widescreen</PresentationFormat>
  <Paragraphs>91</Paragraphs>
  <Slides>40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Microsoft Himalaya</vt:lpstr>
      <vt:lpstr>TimesNewRomanPS-BoldMT</vt:lpstr>
      <vt:lpstr>TimesNewRomanPSMT</vt:lpstr>
      <vt:lpstr>Office Theme</vt:lpstr>
      <vt:lpstr>46-3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3</cp:revision>
  <dcterms:created xsi:type="dcterms:W3CDTF">2022-09-30T06:26:14Z</dcterms:created>
  <dcterms:modified xsi:type="dcterms:W3CDTF">2023-08-03T09:20:14Z</dcterms:modified>
</cp:coreProperties>
</file>