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356E65-19BF-44BF-9F1C-9536E4856CDE}" v="11" dt="2023-08-03T09:47:37.9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0467" autoAdjust="0"/>
  </p:normalViewPr>
  <p:slideViewPr>
    <p:cSldViewPr snapToGrid="0">
      <p:cViewPr varScale="1">
        <p:scale>
          <a:sx n="41" d="100"/>
          <a:sy n="41" d="100"/>
        </p:scale>
        <p:origin x="78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FD356E65-19BF-44BF-9F1C-9536E4856CDE}"/>
    <pc:docChg chg="custSel modSld">
      <pc:chgData name="Leonie Smith" userId="fed1330f33f5650e" providerId="LiveId" clId="{FD356E65-19BF-44BF-9F1C-9536E4856CDE}" dt="2023-08-03T09:47:37.940" v="86"/>
      <pc:docMkLst>
        <pc:docMk/>
      </pc:docMkLst>
      <pc:sldChg chg="delSp modSp mod modTransition modAnim">
        <pc:chgData name="Leonie Smith" userId="fed1330f33f5650e" providerId="LiveId" clId="{FD356E65-19BF-44BF-9F1C-9536E4856CDE}" dt="2023-08-03T09:47:06.714" v="78"/>
        <pc:sldMkLst>
          <pc:docMk/>
          <pc:sldMk cId="1499918570" sldId="257"/>
        </pc:sldMkLst>
        <pc:spChg chg="mod">
          <ac:chgData name="Leonie Smith" userId="fed1330f33f5650e" providerId="LiveId" clId="{FD356E65-19BF-44BF-9F1C-9536E4856CDE}" dt="2023-08-03T09:47:06.714" v="78"/>
          <ac:spMkLst>
            <pc:docMk/>
            <pc:sldMk cId="1499918570" sldId="257"/>
            <ac:spMk id="3" creationId="{0228937D-0D81-2DA1-1C55-FD99B23FE1AE}"/>
          </ac:spMkLst>
        </pc:spChg>
        <pc:picChg chg="del">
          <ac:chgData name="Leonie Smith" userId="fed1330f33f5650e" providerId="LiveId" clId="{FD356E65-19BF-44BF-9F1C-9536E4856CDE}" dt="2023-08-03T09:40:40.678" v="0"/>
          <ac:picMkLst>
            <pc:docMk/>
            <pc:sldMk cId="1499918570" sldId="257"/>
            <ac:picMk id="13" creationId="{C733A5A4-FA81-74AE-9AA4-0BF6702FE336}"/>
          </ac:picMkLst>
        </pc:picChg>
      </pc:sldChg>
      <pc:sldChg chg="addSp delSp modSp mod modTransition">
        <pc:chgData name="Leonie Smith" userId="fed1330f33f5650e" providerId="LiveId" clId="{FD356E65-19BF-44BF-9F1C-9536E4856CDE}" dt="2023-08-03T09:41:38.473" v="9" actId="1076"/>
        <pc:sldMkLst>
          <pc:docMk/>
          <pc:sldMk cId="3788111665" sldId="258"/>
        </pc:sldMkLst>
        <pc:spChg chg="del">
          <ac:chgData name="Leonie Smith" userId="fed1330f33f5650e" providerId="LiveId" clId="{FD356E65-19BF-44BF-9F1C-9536E4856CDE}" dt="2023-08-03T09:41:07.884" v="5" actId="21"/>
          <ac:spMkLst>
            <pc:docMk/>
            <pc:sldMk cId="3788111665" sldId="258"/>
            <ac:spMk id="2" creationId="{516EA469-4CFA-9C9D-1BD1-F808FE2E5946}"/>
          </ac:spMkLst>
        </pc:spChg>
        <pc:spChg chg="add mod">
          <ac:chgData name="Leonie Smith" userId="fed1330f33f5650e" providerId="LiveId" clId="{FD356E65-19BF-44BF-9F1C-9536E4856CDE}" dt="2023-08-03T09:41:38.473" v="9" actId="1076"/>
          <ac:spMkLst>
            <pc:docMk/>
            <pc:sldMk cId="3788111665" sldId="258"/>
            <ac:spMk id="4" creationId="{DCCC8A5C-F63E-BFEF-A981-E4902144CE26}"/>
          </ac:spMkLst>
        </pc:spChg>
      </pc:sldChg>
      <pc:sldChg chg="addSp delSp modSp mod modTransition modAnim">
        <pc:chgData name="Leonie Smith" userId="fed1330f33f5650e" providerId="LiveId" clId="{FD356E65-19BF-44BF-9F1C-9536E4856CDE}" dt="2023-08-03T09:47:19.297" v="79"/>
        <pc:sldMkLst>
          <pc:docMk/>
          <pc:sldMk cId="454763615" sldId="259"/>
        </pc:sldMkLst>
        <pc:spChg chg="add mod">
          <ac:chgData name="Leonie Smith" userId="fed1330f33f5650e" providerId="LiveId" clId="{FD356E65-19BF-44BF-9F1C-9536E4856CDE}" dt="2023-08-03T09:47:19.297" v="79"/>
          <ac:spMkLst>
            <pc:docMk/>
            <pc:sldMk cId="454763615" sldId="259"/>
            <ac:spMk id="2" creationId="{F4436577-83D8-FDAB-B943-D26E33C28093}"/>
          </ac:spMkLst>
        </pc:spChg>
        <pc:spChg chg="del">
          <ac:chgData name="Leonie Smith" userId="fed1330f33f5650e" providerId="LiveId" clId="{FD356E65-19BF-44BF-9F1C-9536E4856CDE}" dt="2023-08-03T09:41:53.823" v="11" actId="21"/>
          <ac:spMkLst>
            <pc:docMk/>
            <pc:sldMk cId="454763615" sldId="259"/>
            <ac:spMk id="3" creationId="{A58184BD-88F1-BA02-40C1-D8403D0EEC0D}"/>
          </ac:spMkLst>
        </pc:spChg>
        <pc:spChg chg="mod">
          <ac:chgData name="Leonie Smith" userId="fed1330f33f5650e" providerId="LiveId" clId="{FD356E65-19BF-44BF-9F1C-9536E4856CDE}" dt="2023-08-03T09:40:55.025" v="3" actId="20577"/>
          <ac:spMkLst>
            <pc:docMk/>
            <pc:sldMk cId="454763615" sldId="259"/>
            <ac:spMk id="4" creationId="{EE2AC625-9141-A801-F431-DD5F79396320}"/>
          </ac:spMkLst>
        </pc:spChg>
        <pc:picChg chg="del">
          <ac:chgData name="Leonie Smith" userId="fed1330f33f5650e" providerId="LiveId" clId="{FD356E65-19BF-44BF-9F1C-9536E4856CDE}" dt="2023-08-03T09:40:40.678" v="0"/>
          <ac:picMkLst>
            <pc:docMk/>
            <pc:sldMk cId="454763615" sldId="259"/>
            <ac:picMk id="17" creationId="{1C3EB83E-5483-4B6B-46F6-7A6CA980B306}"/>
          </ac:picMkLst>
        </pc:picChg>
      </pc:sldChg>
      <pc:sldChg chg="addSp delSp modSp mod modTransition modAnim">
        <pc:chgData name="Leonie Smith" userId="fed1330f33f5650e" providerId="LiveId" clId="{FD356E65-19BF-44BF-9F1C-9536E4856CDE}" dt="2023-08-03T09:47:22.259" v="80"/>
        <pc:sldMkLst>
          <pc:docMk/>
          <pc:sldMk cId="2346136586" sldId="260"/>
        </pc:sldMkLst>
        <pc:spChg chg="add mod">
          <ac:chgData name="Leonie Smith" userId="fed1330f33f5650e" providerId="LiveId" clId="{FD356E65-19BF-44BF-9F1C-9536E4856CDE}" dt="2023-08-03T09:47:22.259" v="80"/>
          <ac:spMkLst>
            <pc:docMk/>
            <pc:sldMk cId="2346136586" sldId="260"/>
            <ac:spMk id="2" creationId="{702C5C57-335B-0CF0-D864-80884F38875D}"/>
          </ac:spMkLst>
        </pc:spChg>
        <pc:spChg chg="del">
          <ac:chgData name="Leonie Smith" userId="fed1330f33f5650e" providerId="LiveId" clId="{FD356E65-19BF-44BF-9F1C-9536E4856CDE}" dt="2023-08-03T09:42:01.181" v="12" actId="21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Leonie Smith" userId="fed1330f33f5650e" providerId="LiveId" clId="{FD356E65-19BF-44BF-9F1C-9536E4856CDE}" dt="2023-08-03T09:44:17.168" v="32" actId="403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Leonie Smith" userId="fed1330f33f5650e" providerId="LiveId" clId="{FD356E65-19BF-44BF-9F1C-9536E4856CDE}" dt="2023-08-03T09:40:40.678" v="0"/>
          <ac:picMkLst>
            <pc:docMk/>
            <pc:sldMk cId="2346136586" sldId="260"/>
            <ac:picMk id="38" creationId="{12D0DBB4-0A5C-597F-487F-85FD5B2385F7}"/>
          </ac:picMkLst>
        </pc:picChg>
      </pc:sldChg>
      <pc:sldChg chg="addSp delSp modSp mod modTransition modAnim">
        <pc:chgData name="Leonie Smith" userId="fed1330f33f5650e" providerId="LiveId" clId="{FD356E65-19BF-44BF-9F1C-9536E4856CDE}" dt="2023-08-03T09:47:24.948" v="81"/>
        <pc:sldMkLst>
          <pc:docMk/>
          <pc:sldMk cId="4037329247" sldId="261"/>
        </pc:sldMkLst>
        <pc:spChg chg="add mod">
          <ac:chgData name="Leonie Smith" userId="fed1330f33f5650e" providerId="LiveId" clId="{FD356E65-19BF-44BF-9F1C-9536E4856CDE}" dt="2023-08-03T09:47:24.948" v="81"/>
          <ac:spMkLst>
            <pc:docMk/>
            <pc:sldMk cId="4037329247" sldId="261"/>
            <ac:spMk id="2" creationId="{EE682FA6-42A9-EE69-94E9-ED604D605B7A}"/>
          </ac:spMkLst>
        </pc:spChg>
        <pc:spChg chg="del mod">
          <ac:chgData name="Leonie Smith" userId="fed1330f33f5650e" providerId="LiveId" clId="{FD356E65-19BF-44BF-9F1C-9536E4856CDE}" dt="2023-08-03T09:42:03.890" v="14" actId="21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Leonie Smith" userId="fed1330f33f5650e" providerId="LiveId" clId="{FD356E65-19BF-44BF-9F1C-9536E4856CDE}" dt="2023-08-03T09:44:38.764" v="40" actId="403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Leonie Smith" userId="fed1330f33f5650e" providerId="LiveId" clId="{FD356E65-19BF-44BF-9F1C-9536E4856CDE}" dt="2023-08-03T09:40:40.678" v="0"/>
          <ac:picMkLst>
            <pc:docMk/>
            <pc:sldMk cId="4037329247" sldId="261"/>
            <ac:picMk id="8" creationId="{CE4887C1-9582-6CD7-0B26-08BBA8DE014B}"/>
          </ac:picMkLst>
        </pc:picChg>
      </pc:sldChg>
      <pc:sldChg chg="addSp delSp modSp mod modTransition modAnim">
        <pc:chgData name="Leonie Smith" userId="fed1330f33f5650e" providerId="LiveId" clId="{FD356E65-19BF-44BF-9F1C-9536E4856CDE}" dt="2023-08-03T09:47:27.456" v="82"/>
        <pc:sldMkLst>
          <pc:docMk/>
          <pc:sldMk cId="1909638311" sldId="262"/>
        </pc:sldMkLst>
        <pc:spChg chg="add mod">
          <ac:chgData name="Leonie Smith" userId="fed1330f33f5650e" providerId="LiveId" clId="{FD356E65-19BF-44BF-9F1C-9536E4856CDE}" dt="2023-08-03T09:47:27.456" v="82"/>
          <ac:spMkLst>
            <pc:docMk/>
            <pc:sldMk cId="1909638311" sldId="262"/>
            <ac:spMk id="2" creationId="{9BE2B5F5-2E64-E69F-3C6D-9CA64B06C820}"/>
          </ac:spMkLst>
        </pc:spChg>
        <pc:spChg chg="del mod">
          <ac:chgData name="Leonie Smith" userId="fed1330f33f5650e" providerId="LiveId" clId="{FD356E65-19BF-44BF-9F1C-9536E4856CDE}" dt="2023-08-03T09:42:06.270" v="16" actId="21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Leonie Smith" userId="fed1330f33f5650e" providerId="LiveId" clId="{FD356E65-19BF-44BF-9F1C-9536E4856CDE}" dt="2023-08-03T09:44:58.615" v="49" actId="403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Leonie Smith" userId="fed1330f33f5650e" providerId="LiveId" clId="{FD356E65-19BF-44BF-9F1C-9536E4856CDE}" dt="2023-08-03T09:40:40.678" v="0"/>
          <ac:picMkLst>
            <pc:docMk/>
            <pc:sldMk cId="1909638311" sldId="262"/>
            <ac:picMk id="17" creationId="{4FD9031D-7A4F-248D-0F71-262D4CC864FA}"/>
          </ac:picMkLst>
        </pc:picChg>
      </pc:sldChg>
      <pc:sldChg chg="addSp delSp modSp mod modTransition modAnim">
        <pc:chgData name="Leonie Smith" userId="fed1330f33f5650e" providerId="LiveId" clId="{FD356E65-19BF-44BF-9F1C-9536E4856CDE}" dt="2023-08-03T09:47:30.026" v="83"/>
        <pc:sldMkLst>
          <pc:docMk/>
          <pc:sldMk cId="641208035" sldId="263"/>
        </pc:sldMkLst>
        <pc:spChg chg="add mod">
          <ac:chgData name="Leonie Smith" userId="fed1330f33f5650e" providerId="LiveId" clId="{FD356E65-19BF-44BF-9F1C-9536E4856CDE}" dt="2023-08-03T09:47:30.026" v="83"/>
          <ac:spMkLst>
            <pc:docMk/>
            <pc:sldMk cId="641208035" sldId="263"/>
            <ac:spMk id="2" creationId="{34B4899E-61AF-B09E-A1A0-BEFAD5D199E0}"/>
          </ac:spMkLst>
        </pc:spChg>
        <pc:spChg chg="del mod">
          <ac:chgData name="Leonie Smith" userId="fed1330f33f5650e" providerId="LiveId" clId="{FD356E65-19BF-44BF-9F1C-9536E4856CDE}" dt="2023-08-03T09:42:09.686" v="18" actId="21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Leonie Smith" userId="fed1330f33f5650e" providerId="LiveId" clId="{FD356E65-19BF-44BF-9F1C-9536E4856CDE}" dt="2023-08-03T09:45:15.664" v="58" actId="403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Leonie Smith" userId="fed1330f33f5650e" providerId="LiveId" clId="{FD356E65-19BF-44BF-9F1C-9536E4856CDE}" dt="2023-08-03T09:40:40.678" v="0"/>
          <ac:picMkLst>
            <pc:docMk/>
            <pc:sldMk cId="641208035" sldId="263"/>
            <ac:picMk id="9" creationId="{D22E5789-D201-57F8-CD8B-32E5BFEB23B9}"/>
          </ac:picMkLst>
        </pc:picChg>
      </pc:sldChg>
      <pc:sldChg chg="addSp delSp modSp mod modTransition modAnim">
        <pc:chgData name="Leonie Smith" userId="fed1330f33f5650e" providerId="LiveId" clId="{FD356E65-19BF-44BF-9F1C-9536E4856CDE}" dt="2023-08-03T09:47:32.811" v="84"/>
        <pc:sldMkLst>
          <pc:docMk/>
          <pc:sldMk cId="4044745628" sldId="264"/>
        </pc:sldMkLst>
        <pc:spChg chg="add mod">
          <ac:chgData name="Leonie Smith" userId="fed1330f33f5650e" providerId="LiveId" clId="{FD356E65-19BF-44BF-9F1C-9536E4856CDE}" dt="2023-08-03T09:47:32.811" v="84"/>
          <ac:spMkLst>
            <pc:docMk/>
            <pc:sldMk cId="4044745628" sldId="264"/>
            <ac:spMk id="2" creationId="{23333991-CF78-8186-E298-408500001A78}"/>
          </ac:spMkLst>
        </pc:spChg>
        <pc:spChg chg="del">
          <ac:chgData name="Leonie Smith" userId="fed1330f33f5650e" providerId="LiveId" clId="{FD356E65-19BF-44BF-9F1C-9536E4856CDE}" dt="2023-08-03T09:42:12.487" v="19" actId="21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Leonie Smith" userId="fed1330f33f5650e" providerId="LiveId" clId="{FD356E65-19BF-44BF-9F1C-9536E4856CDE}" dt="2023-08-03T09:45:40.564" v="68" actId="403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Leonie Smith" userId="fed1330f33f5650e" providerId="LiveId" clId="{FD356E65-19BF-44BF-9F1C-9536E4856CDE}" dt="2023-08-03T09:40:40.678" v="0"/>
          <ac:picMkLst>
            <pc:docMk/>
            <pc:sldMk cId="4044745628" sldId="264"/>
            <ac:picMk id="12" creationId="{3024AEAE-FC0A-2317-51C1-9F1949E13EA4}"/>
          </ac:picMkLst>
        </pc:picChg>
      </pc:sldChg>
      <pc:sldChg chg="addSp delSp modSp mod modTransition modAnim">
        <pc:chgData name="Leonie Smith" userId="fed1330f33f5650e" providerId="LiveId" clId="{FD356E65-19BF-44BF-9F1C-9536E4856CDE}" dt="2023-08-03T09:47:35.141" v="85"/>
        <pc:sldMkLst>
          <pc:docMk/>
          <pc:sldMk cId="978260341" sldId="265"/>
        </pc:sldMkLst>
        <pc:spChg chg="add mod">
          <ac:chgData name="Leonie Smith" userId="fed1330f33f5650e" providerId="LiveId" clId="{FD356E65-19BF-44BF-9F1C-9536E4856CDE}" dt="2023-08-03T09:47:35.141" v="85"/>
          <ac:spMkLst>
            <pc:docMk/>
            <pc:sldMk cId="978260341" sldId="265"/>
            <ac:spMk id="2" creationId="{553A28CC-18D8-DD97-2C1A-C4B62376CA0A}"/>
          </ac:spMkLst>
        </pc:spChg>
        <pc:spChg chg="del">
          <ac:chgData name="Leonie Smith" userId="fed1330f33f5650e" providerId="LiveId" clId="{FD356E65-19BF-44BF-9F1C-9536E4856CDE}" dt="2023-08-03T09:42:14.995" v="20" actId="21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Leonie Smith" userId="fed1330f33f5650e" providerId="LiveId" clId="{FD356E65-19BF-44BF-9F1C-9536E4856CDE}" dt="2023-08-03T09:46:06.568" v="76" actId="403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Leonie Smith" userId="fed1330f33f5650e" providerId="LiveId" clId="{FD356E65-19BF-44BF-9F1C-9536E4856CDE}" dt="2023-08-03T09:40:40.678" v="0"/>
          <ac:picMkLst>
            <pc:docMk/>
            <pc:sldMk cId="978260341" sldId="265"/>
            <ac:picMk id="24" creationId="{83873CB1-8FBC-3D27-C2F1-62DB818A402D}"/>
          </ac:picMkLst>
        </pc:picChg>
      </pc:sldChg>
      <pc:sldChg chg="addSp delSp modSp mod modTransition modAnim">
        <pc:chgData name="Leonie Smith" userId="fed1330f33f5650e" providerId="LiveId" clId="{FD356E65-19BF-44BF-9F1C-9536E4856CDE}" dt="2023-08-03T09:47:37.940" v="86"/>
        <pc:sldMkLst>
          <pc:docMk/>
          <pc:sldMk cId="3575870363" sldId="266"/>
        </pc:sldMkLst>
        <pc:spChg chg="add mod">
          <ac:chgData name="Leonie Smith" userId="fed1330f33f5650e" providerId="LiveId" clId="{FD356E65-19BF-44BF-9F1C-9536E4856CDE}" dt="2023-08-03T09:47:37.940" v="86"/>
          <ac:spMkLst>
            <pc:docMk/>
            <pc:sldMk cId="3575870363" sldId="266"/>
            <ac:spMk id="2" creationId="{8473612C-CB42-ED89-E640-BEDFD7C39AE4}"/>
          </ac:spMkLst>
        </pc:spChg>
        <pc:spChg chg="del">
          <ac:chgData name="Leonie Smith" userId="fed1330f33f5650e" providerId="LiveId" clId="{FD356E65-19BF-44BF-9F1C-9536E4856CDE}" dt="2023-08-03T09:42:19.007" v="21" actId="21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Leonie Smith" userId="fed1330f33f5650e" providerId="LiveId" clId="{FD356E65-19BF-44BF-9F1C-9536E4856CDE}" dt="2023-08-03T09:46:25.978" v="77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Leonie Smith" userId="fed1330f33f5650e" providerId="LiveId" clId="{FD356E65-19BF-44BF-9F1C-9536E4856CDE}" dt="2023-08-03T09:40:40.678" v="0"/>
          <ac:picMkLst>
            <pc:docMk/>
            <pc:sldMk cId="3575870363" sldId="266"/>
            <ac:picMk id="12" creationId="{80C27E33-F720-8976-C847-B52E30AC1D96}"/>
          </ac:picMkLst>
        </pc:picChg>
      </pc:sldChg>
      <pc:sldChg chg="addSp delSp modSp mod modTransition">
        <pc:chgData name="Leonie Smith" userId="fed1330f33f5650e" providerId="LiveId" clId="{FD356E65-19BF-44BF-9F1C-9536E4856CDE}" dt="2023-08-03T09:41:46.594" v="10"/>
        <pc:sldMkLst>
          <pc:docMk/>
          <pc:sldMk cId="4120481681" sldId="270"/>
        </pc:sldMkLst>
        <pc:spChg chg="del">
          <ac:chgData name="Leonie Smith" userId="fed1330f33f5650e" providerId="LiveId" clId="{FD356E65-19BF-44BF-9F1C-9536E4856CDE}" dt="2023-08-03T09:41:12.603" v="6" actId="21"/>
          <ac:spMkLst>
            <pc:docMk/>
            <pc:sldMk cId="4120481681" sldId="270"/>
            <ac:spMk id="3" creationId="{A3E98642-55DF-146D-3D04-CA430EB6C111}"/>
          </ac:spMkLst>
        </pc:spChg>
        <pc:spChg chg="add mod">
          <ac:chgData name="Leonie Smith" userId="fed1330f33f5650e" providerId="LiveId" clId="{FD356E65-19BF-44BF-9F1C-9536E4856CDE}" dt="2023-08-03T09:41:46.594" v="10"/>
          <ac:spMkLst>
            <pc:docMk/>
            <pc:sldMk cId="4120481681" sldId="270"/>
            <ac:spMk id="4" creationId="{3D76DED5-E87E-3B2C-AF04-FA753BDC28B9}"/>
          </ac:spMkLst>
        </pc:spChg>
      </pc:sldChg>
      <pc:sldChg chg="modSp mod modTransition">
        <pc:chgData name="Leonie Smith" userId="fed1330f33f5650e" providerId="LiveId" clId="{FD356E65-19BF-44BF-9F1C-9536E4856CDE}" dt="2023-08-03T09:42:49.262" v="22"/>
        <pc:sldMkLst>
          <pc:docMk/>
          <pc:sldMk cId="939110669" sldId="271"/>
        </pc:sldMkLst>
        <pc:spChg chg="mod">
          <ac:chgData name="Leonie Smith" userId="fed1330f33f5650e" providerId="LiveId" clId="{FD356E65-19BF-44BF-9F1C-9536E4856CDE}" dt="2023-08-03T09:42:49.262" v="22"/>
          <ac:spMkLst>
            <pc:docMk/>
            <pc:sldMk cId="939110669" sldId="271"/>
            <ac:spMk id="2" creationId="{D1E3E1FF-5ED0-56A5-CBC7-E89648A42301}"/>
          </ac:spMkLst>
        </pc:spChg>
      </pc:sldChg>
      <pc:sldChg chg="modSp mod modTransition">
        <pc:chgData name="Leonie Smith" userId="fed1330f33f5650e" providerId="LiveId" clId="{FD356E65-19BF-44BF-9F1C-9536E4856CDE}" dt="2023-08-03T09:42:55.033" v="23"/>
        <pc:sldMkLst>
          <pc:docMk/>
          <pc:sldMk cId="4024569785" sldId="272"/>
        </pc:sldMkLst>
        <pc:spChg chg="mod">
          <ac:chgData name="Leonie Smith" userId="fed1330f33f5650e" providerId="LiveId" clId="{FD356E65-19BF-44BF-9F1C-9536E4856CDE}" dt="2023-08-03T09:42:55.033" v="23"/>
          <ac:spMkLst>
            <pc:docMk/>
            <pc:sldMk cId="4024569785" sldId="272"/>
            <ac:spMk id="2" creationId="{ED73679E-C6C0-7B52-39CC-38DB86B38401}"/>
          </ac:spMkLst>
        </pc:spChg>
      </pc:sldChg>
      <pc:sldChg chg="modSp mod modTransition">
        <pc:chgData name="Leonie Smith" userId="fed1330f33f5650e" providerId="LiveId" clId="{FD356E65-19BF-44BF-9F1C-9536E4856CDE}" dt="2023-08-03T09:42:59.788" v="24"/>
        <pc:sldMkLst>
          <pc:docMk/>
          <pc:sldMk cId="487179600" sldId="273"/>
        </pc:sldMkLst>
        <pc:spChg chg="mod">
          <ac:chgData name="Leonie Smith" userId="fed1330f33f5650e" providerId="LiveId" clId="{FD356E65-19BF-44BF-9F1C-9536E4856CDE}" dt="2023-08-03T09:42:59.788" v="24"/>
          <ac:spMkLst>
            <pc:docMk/>
            <pc:sldMk cId="487179600" sldId="273"/>
            <ac:spMk id="3" creationId="{4AA9679A-AFD9-FD08-C05A-6ECB7ECD4B14}"/>
          </ac:spMkLst>
        </pc:spChg>
      </pc:sldChg>
      <pc:sldChg chg="modSp mod modTransition">
        <pc:chgData name="Leonie Smith" userId="fed1330f33f5650e" providerId="LiveId" clId="{FD356E65-19BF-44BF-9F1C-9536E4856CDE}" dt="2023-08-03T09:43:06.349" v="25"/>
        <pc:sldMkLst>
          <pc:docMk/>
          <pc:sldMk cId="2168401200" sldId="274"/>
        </pc:sldMkLst>
        <pc:spChg chg="mod">
          <ac:chgData name="Leonie Smith" userId="fed1330f33f5650e" providerId="LiveId" clId="{FD356E65-19BF-44BF-9F1C-9536E4856CDE}" dt="2023-08-03T09:43:06.349" v="25"/>
          <ac:spMkLst>
            <pc:docMk/>
            <pc:sldMk cId="2168401200" sldId="274"/>
            <ac:spMk id="2" creationId="{CADD8DAB-548B-3AD2-C754-4B94E239D201}"/>
          </ac:spMkLst>
        </pc:spChg>
      </pc:sldChg>
      <pc:sldChg chg="modSp mod modTransition">
        <pc:chgData name="Leonie Smith" userId="fed1330f33f5650e" providerId="LiveId" clId="{FD356E65-19BF-44BF-9F1C-9536E4856CDE}" dt="2023-08-03T09:43:11.890" v="26"/>
        <pc:sldMkLst>
          <pc:docMk/>
          <pc:sldMk cId="2996969115" sldId="275"/>
        </pc:sldMkLst>
        <pc:spChg chg="mod">
          <ac:chgData name="Leonie Smith" userId="fed1330f33f5650e" providerId="LiveId" clId="{FD356E65-19BF-44BF-9F1C-9536E4856CDE}" dt="2023-08-03T09:43:11.890" v="26"/>
          <ac:spMkLst>
            <pc:docMk/>
            <pc:sldMk cId="2996969115" sldId="275"/>
            <ac:spMk id="2" creationId="{1659FF8F-7FF6-F2D5-C293-0037872D1117}"/>
          </ac:spMkLst>
        </pc:spChg>
      </pc:sldChg>
      <pc:sldChg chg="modSp mod modTransition">
        <pc:chgData name="Leonie Smith" userId="fed1330f33f5650e" providerId="LiveId" clId="{FD356E65-19BF-44BF-9F1C-9536E4856CDE}" dt="2023-08-03T09:43:17.431" v="27"/>
        <pc:sldMkLst>
          <pc:docMk/>
          <pc:sldMk cId="2390376940" sldId="276"/>
        </pc:sldMkLst>
        <pc:spChg chg="mod">
          <ac:chgData name="Leonie Smith" userId="fed1330f33f5650e" providerId="LiveId" clId="{FD356E65-19BF-44BF-9F1C-9536E4856CDE}" dt="2023-08-03T09:43:17.431" v="27"/>
          <ac:spMkLst>
            <pc:docMk/>
            <pc:sldMk cId="2390376940" sldId="276"/>
            <ac:spMk id="2" creationId="{1DF826FC-4B4F-2FA6-AD23-60A9F1D803E8}"/>
          </ac:spMkLst>
        </pc:spChg>
      </pc:sldChg>
      <pc:sldChg chg="modSp mod modTransition">
        <pc:chgData name="Leonie Smith" userId="fed1330f33f5650e" providerId="LiveId" clId="{FD356E65-19BF-44BF-9F1C-9536E4856CDE}" dt="2023-08-03T09:43:21.935" v="28"/>
        <pc:sldMkLst>
          <pc:docMk/>
          <pc:sldMk cId="4265919077" sldId="277"/>
        </pc:sldMkLst>
        <pc:spChg chg="mod">
          <ac:chgData name="Leonie Smith" userId="fed1330f33f5650e" providerId="LiveId" clId="{FD356E65-19BF-44BF-9F1C-9536E4856CDE}" dt="2023-08-03T09:43:21.935" v="28"/>
          <ac:spMkLst>
            <pc:docMk/>
            <pc:sldMk cId="4265919077" sldId="277"/>
            <ac:spMk id="3" creationId="{1E18DEE3-B664-DD07-BC5D-8022D8E838A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03-08-2023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46 </a:t>
            </a:r>
            <a:r>
              <a:rPr lang="en-IN" sz="1200" b="1" i="0" u="none" strike="noStrike" baseline="0" dirty="0" err="1">
                <a:latin typeface="TimesNewRomanPS-BoldMT"/>
              </a:rPr>
              <a:t>Ascention</a:t>
            </a:r>
            <a:r>
              <a:rPr lang="en-IN" sz="1200" b="1" i="0" u="none" strike="noStrike" baseline="0" dirty="0">
                <a:latin typeface="TimesNewRomanPS-BoldMT"/>
              </a:rPr>
              <a:t> &amp; </a:t>
            </a:r>
            <a:r>
              <a:rPr lang="en-IN" sz="1200" b="1" i="0" u="none" strike="noStrike" baseline="0" dirty="0" err="1">
                <a:latin typeface="TimesNewRomanPS-BoldMT"/>
              </a:rPr>
              <a:t>Pentacost</a:t>
            </a:r>
            <a:endParaRPr lang="en-IN" sz="1200" b="1" i="0" u="none" strike="noStrike" baseline="0" dirty="0">
              <a:latin typeface="TimesNewRomanPS-BoldMT"/>
            </a:endParaRP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Great Commission/Ascension - Acts 1:1-8; Matthew 28:18-20; Acts 1:9-11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Receiving Holy Spirit - Acts 2:1-4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Peter Addresses the crowd - Acts 2:5-41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Community of Believers - Acts 2:42-47 (Left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03-08-2023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03-08-2023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03-08-2023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03-08-2023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03-08-2023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03-08-2023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03-08-2023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03-08-2023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03-08-2023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03-08-2023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03-08-2023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03-08-2023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46-4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351ABC-F9C3-BA5B-8F4B-E5B198CB6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4570" y="0"/>
            <a:ext cx="1302657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A9679A-AFD9-FD08-C05A-6ECB7ECD4B1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44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All who believed were together, and had all things in common.</a:t>
            </a:r>
            <a:endParaRPr lang="en-IN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B4899E-61AF-B09E-A1A0-BEFAD5D199E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C8C05A-703E-DF4F-572D-C4BBA3D44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379"/>
            <a:ext cx="13436998" cy="7002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DD8DAB-548B-3AD2-C754-4B94E239D201}"/>
              </a:ext>
            </a:extLst>
          </p:cNvPr>
          <p:cNvSpPr txBox="1"/>
          <p:nvPr/>
        </p:nvSpPr>
        <p:spPr>
          <a:xfrm>
            <a:off x="9637425" y="16546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45</a:t>
            </a:r>
            <a:r>
              <a:rPr lang="en-US" sz="5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They sold their possessions and goods, and distributed them to all, according as anyone had need</a:t>
            </a:r>
            <a:r>
              <a:rPr lang="en-US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333991-CF78-8186-E298-408500001A7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73CE94-28DB-153A-6BE6-6FA06488E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5012"/>
            <a:ext cx="12192000" cy="73630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59FF8F-7FF6-F2D5-C293-0037872D111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46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Day by day, continuing steadfastly with one accord in the temple, and breaking bread at home, they took their food with gladness and singleness of heart,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3A28CC-18D8-DD97-2C1A-C4B62376CA0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BC2570-AB9F-B969-43A2-54D54E3DA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1882"/>
            <a:ext cx="12384505" cy="7259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F826FC-4B4F-2FA6-AD23-60A9F1D803E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47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praising God and having favor with all the people. The Lord added to the assembly day by day those who were being saved.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73612C-CB42-ED89-E640-BEDFD7C39AE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9CF1CF-DD8D-2B98-4E71-87C271B6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457"/>
            <a:ext cx="12192000" cy="71609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18DEE3-B664-DD07-BC5D-8022D8E838A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3C16A-3DAC-1522-4BDC-8FB386A22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913"/>
            <a:ext cx="12192000" cy="7160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CC8A5C-F63E-BFEF-A981-E4902144CE26}"/>
              </a:ext>
            </a:extLst>
          </p:cNvPr>
          <p:cNvSpPr txBox="1"/>
          <p:nvPr/>
        </p:nvSpPr>
        <p:spPr>
          <a:xfrm>
            <a:off x="4992802" y="4056329"/>
            <a:ext cx="5818909" cy="35843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Community of Believers </a:t>
            </a:r>
            <a:endParaRPr lang="en-US" sz="6000" dirty="0">
              <a:solidFill>
                <a:schemeClr val="bg1"/>
              </a:solidFill>
              <a:latin typeface="TimesNewRomanPSMT"/>
            </a:endParaRP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Acts 2:41-47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Community of Believers </a:t>
            </a:r>
            <a:endParaRPr lang="en-US" sz="6000" dirty="0">
              <a:latin typeface="TimesNewRomanPSMT"/>
            </a:endParaRPr>
          </a:p>
          <a:p>
            <a:r>
              <a:rPr lang="en-US" sz="6000" b="0" i="0" u="none" strike="noStrike" baseline="0" dirty="0">
                <a:latin typeface="TimesNewRomanPSMT"/>
              </a:rPr>
              <a:t>Acts 2:41-47 </a:t>
            </a:r>
            <a:endParaRPr lang="en-IN" sz="6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436577-83D8-FDAB-B943-D26E33C2809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DBD869-8925-4B3A-BCA2-A1A162BF9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913"/>
            <a:ext cx="12192000" cy="7160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76DED5-E87E-3B2C-AF04-FA753BDC28B9}"/>
              </a:ext>
            </a:extLst>
          </p:cNvPr>
          <p:cNvSpPr txBox="1"/>
          <p:nvPr/>
        </p:nvSpPr>
        <p:spPr>
          <a:xfrm>
            <a:off x="4992802" y="4056329"/>
            <a:ext cx="5818909" cy="35843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Community of Believers </a:t>
            </a:r>
            <a:endParaRPr lang="en-US" sz="6000" dirty="0">
              <a:solidFill>
                <a:schemeClr val="bg1"/>
              </a:solidFill>
              <a:latin typeface="TimesNewRomanPSMT"/>
            </a:endParaRP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Acts 2:41-47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41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Then those who gladly received his word were baptized. There were added that day about three thousand souls.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2C5C57-335B-0CF0-D864-80884F38875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8518DD-D2AD-1EF7-F608-2B9D97ECF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157" y="0"/>
            <a:ext cx="1256015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E3E1FF-5ED0-56A5-CBC7-E89648A4230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42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They continued steadfastly in the apostles’ teaching and fellowship, in the breaking of bread, and prayer. 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682FA6-42A9-EE69-94E9-ED604D605B7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E27C94-C1BF-6B7A-019A-5117C1AC4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2860"/>
            <a:ext cx="12222581" cy="68808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73679E-C6C0-7B52-39CC-38DB86B3840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43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Fear came on every soul, and many wonders and signs were done through the apostles. </a:t>
            </a:r>
            <a:endParaRPr lang="en-IN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E2B5F5-2E64-E69F-3C6D-9CA64B06C82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287</Words>
  <Application>Microsoft Office PowerPoint</Application>
  <PresentationFormat>Widescreen</PresentationFormat>
  <Paragraphs>40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46-4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Leonie Smith</cp:lastModifiedBy>
  <cp:revision>4</cp:revision>
  <dcterms:created xsi:type="dcterms:W3CDTF">2022-09-30T06:26:14Z</dcterms:created>
  <dcterms:modified xsi:type="dcterms:W3CDTF">2023-08-03T09:47:48Z</dcterms:modified>
</cp:coreProperties>
</file>