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59" r:id="rId4"/>
    <p:sldId id="270" r:id="rId5"/>
    <p:sldId id="260" r:id="rId6"/>
    <p:sldId id="271"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300" r:id="rId27"/>
    <p:sldId id="299"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5DCC29-CA42-4EFF-97EC-3A9D82AD0237}" v="22" dt="2023-08-03T09:55:17.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90467" autoAdjust="0"/>
  </p:normalViewPr>
  <p:slideViewPr>
    <p:cSldViewPr snapToGrid="0">
      <p:cViewPr varScale="1">
        <p:scale>
          <a:sx n="41" d="100"/>
          <a:sy n="41" d="100"/>
        </p:scale>
        <p:origin x="36" y="5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05DCC29-CA42-4EFF-97EC-3A9D82AD0237}"/>
    <pc:docChg chg="custSel modSld">
      <pc:chgData name="Leonie Smith" userId="fed1330f33f5650e" providerId="LiveId" clId="{B05DCC29-CA42-4EFF-97EC-3A9D82AD0237}" dt="2023-08-03T10:07:33.115" v="216"/>
      <pc:docMkLst>
        <pc:docMk/>
      </pc:docMkLst>
      <pc:sldChg chg="delSp modSp mod modTransition modAnim">
        <pc:chgData name="Leonie Smith" userId="fed1330f33f5650e" providerId="LiveId" clId="{B05DCC29-CA42-4EFF-97EC-3A9D82AD0237}" dt="2023-08-03T09:54:20.208" v="44"/>
        <pc:sldMkLst>
          <pc:docMk/>
          <pc:sldMk cId="1499918570" sldId="257"/>
        </pc:sldMkLst>
        <pc:spChg chg="mod">
          <ac:chgData name="Leonie Smith" userId="fed1330f33f5650e" providerId="LiveId" clId="{B05DCC29-CA42-4EFF-97EC-3A9D82AD0237}" dt="2023-08-03T09:54:20.208" v="44"/>
          <ac:spMkLst>
            <pc:docMk/>
            <pc:sldMk cId="1499918570" sldId="257"/>
            <ac:spMk id="3" creationId="{0228937D-0D81-2DA1-1C55-FD99B23FE1AE}"/>
          </ac:spMkLst>
        </pc:spChg>
        <pc:picChg chg="del">
          <ac:chgData name="Leonie Smith" userId="fed1330f33f5650e" providerId="LiveId" clId="{B05DCC29-CA42-4EFF-97EC-3A9D82AD0237}" dt="2023-08-03T09:52:53.600" v="20"/>
          <ac:picMkLst>
            <pc:docMk/>
            <pc:sldMk cId="1499918570" sldId="257"/>
            <ac:picMk id="9" creationId="{E2924EE6-3CE8-4486-7C0A-F4A515748F68}"/>
          </ac:picMkLst>
        </pc:picChg>
      </pc:sldChg>
      <pc:sldChg chg="modSp mod modTransition">
        <pc:chgData name="Leonie Smith" userId="fed1330f33f5650e" providerId="LiveId" clId="{B05DCC29-CA42-4EFF-97EC-3A9D82AD0237}" dt="2023-08-03T09:52:53.600" v="20"/>
        <pc:sldMkLst>
          <pc:docMk/>
          <pc:sldMk cId="3788111665" sldId="258"/>
        </pc:sldMkLst>
        <pc:spChg chg="mod">
          <ac:chgData name="Leonie Smith" userId="fed1330f33f5650e" providerId="LiveId" clId="{B05DCC29-CA42-4EFF-97EC-3A9D82AD0237}" dt="2023-08-03T09:51:12.107" v="16" actId="1076"/>
          <ac:spMkLst>
            <pc:docMk/>
            <pc:sldMk cId="3788111665" sldId="258"/>
            <ac:spMk id="2" creationId="{EE871047-1200-9A6E-42F3-ED301F93A286}"/>
          </ac:spMkLst>
        </pc:spChg>
      </pc:sldChg>
      <pc:sldChg chg="addSp delSp modSp mod modTransition modAnim">
        <pc:chgData name="Leonie Smith" userId="fed1330f33f5650e" providerId="LiveId" clId="{B05DCC29-CA42-4EFF-97EC-3A9D82AD0237}" dt="2023-08-03T09:54:33.256" v="45"/>
        <pc:sldMkLst>
          <pc:docMk/>
          <pc:sldMk cId="454763615" sldId="259"/>
        </pc:sldMkLst>
        <pc:spChg chg="add mod">
          <ac:chgData name="Leonie Smith" userId="fed1330f33f5650e" providerId="LiveId" clId="{B05DCC29-CA42-4EFF-97EC-3A9D82AD0237}" dt="2023-08-03T09:54:33.256" v="45"/>
          <ac:spMkLst>
            <pc:docMk/>
            <pc:sldMk cId="454763615" sldId="259"/>
            <ac:spMk id="2" creationId="{46259A10-8D25-487F-0CA4-2D7A6EE7619B}"/>
          </ac:spMkLst>
        </pc:spChg>
        <pc:spChg chg="del">
          <ac:chgData name="Leonie Smith" userId="fed1330f33f5650e" providerId="LiveId" clId="{B05DCC29-CA42-4EFF-97EC-3A9D82AD0237}" dt="2023-08-03T09:52:48.171" v="19" actId="21"/>
          <ac:spMkLst>
            <pc:docMk/>
            <pc:sldMk cId="454763615" sldId="259"/>
            <ac:spMk id="3" creationId="{A58184BD-88F1-BA02-40C1-D8403D0EEC0D}"/>
          </ac:spMkLst>
        </pc:spChg>
        <pc:spChg chg="mod">
          <ac:chgData name="Leonie Smith" userId="fed1330f33f5650e" providerId="LiveId" clId="{B05DCC29-CA42-4EFF-97EC-3A9D82AD0237}" dt="2023-08-03T09:50:22.311" v="2" actId="6549"/>
          <ac:spMkLst>
            <pc:docMk/>
            <pc:sldMk cId="454763615" sldId="259"/>
            <ac:spMk id="4" creationId="{EE2AC625-9141-A801-F431-DD5F79396320}"/>
          </ac:spMkLst>
        </pc:spChg>
        <pc:picChg chg="del">
          <ac:chgData name="Leonie Smith" userId="fed1330f33f5650e" providerId="LiveId" clId="{B05DCC29-CA42-4EFF-97EC-3A9D82AD0237}" dt="2023-08-03T09:52:53.600" v="20"/>
          <ac:picMkLst>
            <pc:docMk/>
            <pc:sldMk cId="454763615" sldId="259"/>
            <ac:picMk id="7" creationId="{57E2854B-F71B-096E-42D9-BEC5029793C5}"/>
          </ac:picMkLst>
        </pc:picChg>
      </pc:sldChg>
      <pc:sldChg chg="addSp delSp modSp mod modTransition modAnim">
        <pc:chgData name="Leonie Smith" userId="fed1330f33f5650e" providerId="LiveId" clId="{B05DCC29-CA42-4EFF-97EC-3A9D82AD0237}" dt="2023-08-03T09:56:12.329" v="75" actId="403"/>
        <pc:sldMkLst>
          <pc:docMk/>
          <pc:sldMk cId="2346136586" sldId="260"/>
        </pc:sldMkLst>
        <pc:spChg chg="add mod">
          <ac:chgData name="Leonie Smith" userId="fed1330f33f5650e" providerId="LiveId" clId="{B05DCC29-CA42-4EFF-97EC-3A9D82AD0237}" dt="2023-08-03T09:54:35.305" v="46"/>
          <ac:spMkLst>
            <pc:docMk/>
            <pc:sldMk cId="2346136586" sldId="260"/>
            <ac:spMk id="2" creationId="{B7042C23-0E36-6887-7370-FFCCD58F5A5F}"/>
          </ac:spMkLst>
        </pc:spChg>
        <pc:spChg chg="del">
          <ac:chgData name="Leonie Smith" userId="fed1330f33f5650e" providerId="LiveId" clId="{B05DCC29-CA42-4EFF-97EC-3A9D82AD0237}" dt="2023-08-03T09:52:57.999" v="21" actId="21"/>
          <ac:spMkLst>
            <pc:docMk/>
            <pc:sldMk cId="2346136586" sldId="260"/>
            <ac:spMk id="3" creationId="{A58184BD-88F1-BA02-40C1-D8403D0EEC0D}"/>
          </ac:spMkLst>
        </pc:spChg>
        <pc:spChg chg="mod">
          <ac:chgData name="Leonie Smith" userId="fed1330f33f5650e" providerId="LiveId" clId="{B05DCC29-CA42-4EFF-97EC-3A9D82AD0237}" dt="2023-08-03T09:56:12.329" v="75" actId="403"/>
          <ac:spMkLst>
            <pc:docMk/>
            <pc:sldMk cId="2346136586" sldId="260"/>
            <ac:spMk id="4" creationId="{EE2AC625-9141-A801-F431-DD5F79396320}"/>
          </ac:spMkLst>
        </pc:spChg>
        <pc:picChg chg="del">
          <ac:chgData name="Leonie Smith" userId="fed1330f33f5650e" providerId="LiveId" clId="{B05DCC29-CA42-4EFF-97EC-3A9D82AD0237}" dt="2023-08-03T09:52:53.600" v="20"/>
          <ac:picMkLst>
            <pc:docMk/>
            <pc:sldMk cId="2346136586" sldId="260"/>
            <ac:picMk id="7" creationId="{CCEC5F7C-CBB0-0BB1-D5E0-634547B62D3B}"/>
          </ac:picMkLst>
        </pc:picChg>
      </pc:sldChg>
      <pc:sldChg chg="addSp delSp modSp mod modTransition modAnim">
        <pc:chgData name="Leonie Smith" userId="fed1330f33f5650e" providerId="LiveId" clId="{B05DCC29-CA42-4EFF-97EC-3A9D82AD0237}" dt="2023-08-03T09:56:54.627" v="84" actId="404"/>
        <pc:sldMkLst>
          <pc:docMk/>
          <pc:sldMk cId="1909638311" sldId="262"/>
        </pc:sldMkLst>
        <pc:spChg chg="add mod">
          <ac:chgData name="Leonie Smith" userId="fed1330f33f5650e" providerId="LiveId" clId="{B05DCC29-CA42-4EFF-97EC-3A9D82AD0237}" dt="2023-08-03T09:54:37.566" v="47"/>
          <ac:spMkLst>
            <pc:docMk/>
            <pc:sldMk cId="1909638311" sldId="262"/>
            <ac:spMk id="2" creationId="{2350C10B-7DF5-BED1-752F-AF5C0DA063CB}"/>
          </ac:spMkLst>
        </pc:spChg>
        <pc:spChg chg="del">
          <ac:chgData name="Leonie Smith" userId="fed1330f33f5650e" providerId="LiveId" clId="{B05DCC29-CA42-4EFF-97EC-3A9D82AD0237}" dt="2023-08-03T09:53:01.264" v="22" actId="21"/>
          <ac:spMkLst>
            <pc:docMk/>
            <pc:sldMk cId="1909638311" sldId="262"/>
            <ac:spMk id="3" creationId="{A58184BD-88F1-BA02-40C1-D8403D0EEC0D}"/>
          </ac:spMkLst>
        </pc:spChg>
        <pc:spChg chg="mod">
          <ac:chgData name="Leonie Smith" userId="fed1330f33f5650e" providerId="LiveId" clId="{B05DCC29-CA42-4EFF-97EC-3A9D82AD0237}" dt="2023-08-03T09:56:54.627" v="84" actId="404"/>
          <ac:spMkLst>
            <pc:docMk/>
            <pc:sldMk cId="1909638311" sldId="262"/>
            <ac:spMk id="4" creationId="{EE2AC625-9141-A801-F431-DD5F79396320}"/>
          </ac:spMkLst>
        </pc:spChg>
        <pc:picChg chg="del">
          <ac:chgData name="Leonie Smith" userId="fed1330f33f5650e" providerId="LiveId" clId="{B05DCC29-CA42-4EFF-97EC-3A9D82AD0237}" dt="2023-08-03T09:52:53.600" v="20"/>
          <ac:picMkLst>
            <pc:docMk/>
            <pc:sldMk cId="1909638311" sldId="262"/>
            <ac:picMk id="11" creationId="{035B3266-90DC-A0D4-D047-46CCD2AEB21B}"/>
          </ac:picMkLst>
        </pc:picChg>
      </pc:sldChg>
      <pc:sldChg chg="addSp delSp modSp mod modTransition modAnim">
        <pc:chgData name="Leonie Smith" userId="fed1330f33f5650e" providerId="LiveId" clId="{B05DCC29-CA42-4EFF-97EC-3A9D82AD0237}" dt="2023-08-03T09:57:19.456" v="93" actId="403"/>
        <pc:sldMkLst>
          <pc:docMk/>
          <pc:sldMk cId="641208035" sldId="263"/>
        </pc:sldMkLst>
        <pc:spChg chg="add mod">
          <ac:chgData name="Leonie Smith" userId="fed1330f33f5650e" providerId="LiveId" clId="{B05DCC29-CA42-4EFF-97EC-3A9D82AD0237}" dt="2023-08-03T09:54:39.356" v="48"/>
          <ac:spMkLst>
            <pc:docMk/>
            <pc:sldMk cId="641208035" sldId="263"/>
            <ac:spMk id="2" creationId="{1505D1CC-E443-6C06-BF7D-0176B5D7B557}"/>
          </ac:spMkLst>
        </pc:spChg>
        <pc:spChg chg="del">
          <ac:chgData name="Leonie Smith" userId="fed1330f33f5650e" providerId="LiveId" clId="{B05DCC29-CA42-4EFF-97EC-3A9D82AD0237}" dt="2023-08-03T09:53:04.786" v="23" actId="21"/>
          <ac:spMkLst>
            <pc:docMk/>
            <pc:sldMk cId="641208035" sldId="263"/>
            <ac:spMk id="3" creationId="{A58184BD-88F1-BA02-40C1-D8403D0EEC0D}"/>
          </ac:spMkLst>
        </pc:spChg>
        <pc:spChg chg="mod">
          <ac:chgData name="Leonie Smith" userId="fed1330f33f5650e" providerId="LiveId" clId="{B05DCC29-CA42-4EFF-97EC-3A9D82AD0237}" dt="2023-08-03T09:57:19.456" v="93" actId="403"/>
          <ac:spMkLst>
            <pc:docMk/>
            <pc:sldMk cId="641208035" sldId="263"/>
            <ac:spMk id="4" creationId="{EE2AC625-9141-A801-F431-DD5F79396320}"/>
          </ac:spMkLst>
        </pc:spChg>
        <pc:picChg chg="del">
          <ac:chgData name="Leonie Smith" userId="fed1330f33f5650e" providerId="LiveId" clId="{B05DCC29-CA42-4EFF-97EC-3A9D82AD0237}" dt="2023-08-03T09:52:53.600" v="20"/>
          <ac:picMkLst>
            <pc:docMk/>
            <pc:sldMk cId="641208035" sldId="263"/>
            <ac:picMk id="17" creationId="{738B8DD6-730B-5F65-405E-F4ABAA6C3706}"/>
          </ac:picMkLst>
        </pc:picChg>
      </pc:sldChg>
      <pc:sldChg chg="addSp delSp modSp mod modTransition modAnim">
        <pc:chgData name="Leonie Smith" userId="fed1330f33f5650e" providerId="LiveId" clId="{B05DCC29-CA42-4EFF-97EC-3A9D82AD0237}" dt="2023-08-03T09:57:54.726" v="102" actId="403"/>
        <pc:sldMkLst>
          <pc:docMk/>
          <pc:sldMk cId="4044745628" sldId="264"/>
        </pc:sldMkLst>
        <pc:spChg chg="add mod">
          <ac:chgData name="Leonie Smith" userId="fed1330f33f5650e" providerId="LiveId" clId="{B05DCC29-CA42-4EFF-97EC-3A9D82AD0237}" dt="2023-08-03T09:54:41.499" v="49"/>
          <ac:spMkLst>
            <pc:docMk/>
            <pc:sldMk cId="4044745628" sldId="264"/>
            <ac:spMk id="2" creationId="{F965200C-7768-C41F-71E3-5DA874D54E4C}"/>
          </ac:spMkLst>
        </pc:spChg>
        <pc:spChg chg="del">
          <ac:chgData name="Leonie Smith" userId="fed1330f33f5650e" providerId="LiveId" clId="{B05DCC29-CA42-4EFF-97EC-3A9D82AD0237}" dt="2023-08-03T09:53:07.304" v="24" actId="21"/>
          <ac:spMkLst>
            <pc:docMk/>
            <pc:sldMk cId="4044745628" sldId="264"/>
            <ac:spMk id="3" creationId="{A58184BD-88F1-BA02-40C1-D8403D0EEC0D}"/>
          </ac:spMkLst>
        </pc:spChg>
        <pc:spChg chg="mod">
          <ac:chgData name="Leonie Smith" userId="fed1330f33f5650e" providerId="LiveId" clId="{B05DCC29-CA42-4EFF-97EC-3A9D82AD0237}" dt="2023-08-03T09:57:54.726" v="102" actId="403"/>
          <ac:spMkLst>
            <pc:docMk/>
            <pc:sldMk cId="4044745628" sldId="264"/>
            <ac:spMk id="4" creationId="{EE2AC625-9141-A801-F431-DD5F79396320}"/>
          </ac:spMkLst>
        </pc:spChg>
        <pc:picChg chg="del">
          <ac:chgData name="Leonie Smith" userId="fed1330f33f5650e" providerId="LiveId" clId="{B05DCC29-CA42-4EFF-97EC-3A9D82AD0237}" dt="2023-08-03T09:52:53.600" v="20"/>
          <ac:picMkLst>
            <pc:docMk/>
            <pc:sldMk cId="4044745628" sldId="264"/>
            <ac:picMk id="7" creationId="{5C55E42F-1CC9-1A8F-CFB2-9DF3F4DB8A6A}"/>
          </ac:picMkLst>
        </pc:picChg>
      </pc:sldChg>
      <pc:sldChg chg="addSp delSp modSp mod modTransition modAnim">
        <pc:chgData name="Leonie Smith" userId="fed1330f33f5650e" providerId="LiveId" clId="{B05DCC29-CA42-4EFF-97EC-3A9D82AD0237}" dt="2023-08-03T09:58:18.610" v="110" actId="403"/>
        <pc:sldMkLst>
          <pc:docMk/>
          <pc:sldMk cId="978260341" sldId="265"/>
        </pc:sldMkLst>
        <pc:spChg chg="add mod">
          <ac:chgData name="Leonie Smith" userId="fed1330f33f5650e" providerId="LiveId" clId="{B05DCC29-CA42-4EFF-97EC-3A9D82AD0237}" dt="2023-08-03T09:54:44.081" v="50"/>
          <ac:spMkLst>
            <pc:docMk/>
            <pc:sldMk cId="978260341" sldId="265"/>
            <ac:spMk id="2" creationId="{0529D7C7-69AC-22E3-E8BD-C5BA62AC82C2}"/>
          </ac:spMkLst>
        </pc:spChg>
        <pc:spChg chg="del">
          <ac:chgData name="Leonie Smith" userId="fed1330f33f5650e" providerId="LiveId" clId="{B05DCC29-CA42-4EFF-97EC-3A9D82AD0237}" dt="2023-08-03T09:53:10.546" v="25" actId="21"/>
          <ac:spMkLst>
            <pc:docMk/>
            <pc:sldMk cId="978260341" sldId="265"/>
            <ac:spMk id="3" creationId="{A58184BD-88F1-BA02-40C1-D8403D0EEC0D}"/>
          </ac:spMkLst>
        </pc:spChg>
        <pc:spChg chg="mod">
          <ac:chgData name="Leonie Smith" userId="fed1330f33f5650e" providerId="LiveId" clId="{B05DCC29-CA42-4EFF-97EC-3A9D82AD0237}" dt="2023-08-03T09:58:18.610" v="110" actId="403"/>
          <ac:spMkLst>
            <pc:docMk/>
            <pc:sldMk cId="978260341" sldId="265"/>
            <ac:spMk id="4" creationId="{EE2AC625-9141-A801-F431-DD5F79396320}"/>
          </ac:spMkLst>
        </pc:spChg>
        <pc:picChg chg="del">
          <ac:chgData name="Leonie Smith" userId="fed1330f33f5650e" providerId="LiveId" clId="{B05DCC29-CA42-4EFF-97EC-3A9D82AD0237}" dt="2023-08-03T09:52:53.600" v="20"/>
          <ac:picMkLst>
            <pc:docMk/>
            <pc:sldMk cId="978260341" sldId="265"/>
            <ac:picMk id="11" creationId="{CE7E85C9-B243-795E-F882-43A308512EC0}"/>
          </ac:picMkLst>
        </pc:picChg>
      </pc:sldChg>
      <pc:sldChg chg="addSp delSp modSp mod modTransition modAnim">
        <pc:chgData name="Leonie Smith" userId="fed1330f33f5650e" providerId="LiveId" clId="{B05DCC29-CA42-4EFF-97EC-3A9D82AD0237}" dt="2023-08-03T09:58:51.840" v="119" actId="403"/>
        <pc:sldMkLst>
          <pc:docMk/>
          <pc:sldMk cId="3575870363" sldId="266"/>
        </pc:sldMkLst>
        <pc:spChg chg="add mod">
          <ac:chgData name="Leonie Smith" userId="fed1330f33f5650e" providerId="LiveId" clId="{B05DCC29-CA42-4EFF-97EC-3A9D82AD0237}" dt="2023-08-03T09:54:46.119" v="51"/>
          <ac:spMkLst>
            <pc:docMk/>
            <pc:sldMk cId="3575870363" sldId="266"/>
            <ac:spMk id="2" creationId="{6DE367D2-8136-AA85-C1D9-1DECD3E16348}"/>
          </ac:spMkLst>
        </pc:spChg>
        <pc:spChg chg="del mod">
          <ac:chgData name="Leonie Smith" userId="fed1330f33f5650e" providerId="LiveId" clId="{B05DCC29-CA42-4EFF-97EC-3A9D82AD0237}" dt="2023-08-03T09:53:13.512" v="27" actId="21"/>
          <ac:spMkLst>
            <pc:docMk/>
            <pc:sldMk cId="3575870363" sldId="266"/>
            <ac:spMk id="3" creationId="{A58184BD-88F1-BA02-40C1-D8403D0EEC0D}"/>
          </ac:spMkLst>
        </pc:spChg>
        <pc:spChg chg="mod">
          <ac:chgData name="Leonie Smith" userId="fed1330f33f5650e" providerId="LiveId" clId="{B05DCC29-CA42-4EFF-97EC-3A9D82AD0237}" dt="2023-08-03T09:58:51.840" v="119" actId="403"/>
          <ac:spMkLst>
            <pc:docMk/>
            <pc:sldMk cId="3575870363" sldId="266"/>
            <ac:spMk id="4" creationId="{EE2AC625-9141-A801-F431-DD5F79396320}"/>
          </ac:spMkLst>
        </pc:spChg>
        <pc:picChg chg="del">
          <ac:chgData name="Leonie Smith" userId="fed1330f33f5650e" providerId="LiveId" clId="{B05DCC29-CA42-4EFF-97EC-3A9D82AD0237}" dt="2023-08-03T09:52:53.600" v="20"/>
          <ac:picMkLst>
            <pc:docMk/>
            <pc:sldMk cId="3575870363" sldId="266"/>
            <ac:picMk id="24" creationId="{F6C5C883-4B2B-393D-E4E3-780F04519FCA}"/>
          </ac:picMkLst>
        </pc:picChg>
      </pc:sldChg>
      <pc:sldChg chg="addSp delSp modSp mod modTransition modAnim">
        <pc:chgData name="Leonie Smith" userId="fed1330f33f5650e" providerId="LiveId" clId="{B05DCC29-CA42-4EFF-97EC-3A9D82AD0237}" dt="2023-08-03T09:59:19.374" v="120"/>
        <pc:sldMkLst>
          <pc:docMk/>
          <pc:sldMk cId="4017137865" sldId="267"/>
        </pc:sldMkLst>
        <pc:spChg chg="add mod">
          <ac:chgData name="Leonie Smith" userId="fed1330f33f5650e" providerId="LiveId" clId="{B05DCC29-CA42-4EFF-97EC-3A9D82AD0237}" dt="2023-08-03T09:54:48.227" v="52"/>
          <ac:spMkLst>
            <pc:docMk/>
            <pc:sldMk cId="4017137865" sldId="267"/>
            <ac:spMk id="2" creationId="{904A7135-0019-4331-382B-13BD04C12380}"/>
          </ac:spMkLst>
        </pc:spChg>
        <pc:spChg chg="del">
          <ac:chgData name="Leonie Smith" userId="fed1330f33f5650e" providerId="LiveId" clId="{B05DCC29-CA42-4EFF-97EC-3A9D82AD0237}" dt="2023-08-03T09:53:16.413" v="28" actId="21"/>
          <ac:spMkLst>
            <pc:docMk/>
            <pc:sldMk cId="4017137865" sldId="267"/>
            <ac:spMk id="3" creationId="{A58184BD-88F1-BA02-40C1-D8403D0EEC0D}"/>
          </ac:spMkLst>
        </pc:spChg>
        <pc:spChg chg="mod">
          <ac:chgData name="Leonie Smith" userId="fed1330f33f5650e" providerId="LiveId" clId="{B05DCC29-CA42-4EFF-97EC-3A9D82AD0237}" dt="2023-08-03T09:59:19.374" v="120"/>
          <ac:spMkLst>
            <pc:docMk/>
            <pc:sldMk cId="4017137865" sldId="267"/>
            <ac:spMk id="4" creationId="{EE2AC625-9141-A801-F431-DD5F79396320}"/>
          </ac:spMkLst>
        </pc:spChg>
        <pc:picChg chg="del">
          <ac:chgData name="Leonie Smith" userId="fed1330f33f5650e" providerId="LiveId" clId="{B05DCC29-CA42-4EFF-97EC-3A9D82AD0237}" dt="2023-08-03T09:52:53.600" v="20"/>
          <ac:picMkLst>
            <pc:docMk/>
            <pc:sldMk cId="4017137865" sldId="267"/>
            <ac:picMk id="52" creationId="{0547E5E5-B82E-F194-AFB3-CF4DF22007A0}"/>
          </ac:picMkLst>
        </pc:picChg>
      </pc:sldChg>
      <pc:sldChg chg="addSp delSp modSp mod modTransition modAnim">
        <pc:chgData name="Leonie Smith" userId="fed1330f33f5650e" providerId="LiveId" clId="{B05DCC29-CA42-4EFF-97EC-3A9D82AD0237}" dt="2023-08-03T09:59:49.611" v="127" actId="403"/>
        <pc:sldMkLst>
          <pc:docMk/>
          <pc:sldMk cId="3137811553" sldId="268"/>
        </pc:sldMkLst>
        <pc:spChg chg="add mod">
          <ac:chgData name="Leonie Smith" userId="fed1330f33f5650e" providerId="LiveId" clId="{B05DCC29-CA42-4EFF-97EC-3A9D82AD0237}" dt="2023-08-03T09:54:50.094" v="53"/>
          <ac:spMkLst>
            <pc:docMk/>
            <pc:sldMk cId="3137811553" sldId="268"/>
            <ac:spMk id="2" creationId="{73251F23-39F7-FDCB-13DC-74273D464C9A}"/>
          </ac:spMkLst>
        </pc:spChg>
        <pc:spChg chg="del">
          <ac:chgData name="Leonie Smith" userId="fed1330f33f5650e" providerId="LiveId" clId="{B05DCC29-CA42-4EFF-97EC-3A9D82AD0237}" dt="2023-08-03T09:53:22.278" v="29" actId="21"/>
          <ac:spMkLst>
            <pc:docMk/>
            <pc:sldMk cId="3137811553" sldId="268"/>
            <ac:spMk id="3" creationId="{A58184BD-88F1-BA02-40C1-D8403D0EEC0D}"/>
          </ac:spMkLst>
        </pc:spChg>
        <pc:spChg chg="mod">
          <ac:chgData name="Leonie Smith" userId="fed1330f33f5650e" providerId="LiveId" clId="{B05DCC29-CA42-4EFF-97EC-3A9D82AD0237}" dt="2023-08-03T09:59:49.611" v="127" actId="403"/>
          <ac:spMkLst>
            <pc:docMk/>
            <pc:sldMk cId="3137811553" sldId="268"/>
            <ac:spMk id="4" creationId="{EE2AC625-9141-A801-F431-DD5F79396320}"/>
          </ac:spMkLst>
        </pc:spChg>
        <pc:picChg chg="del">
          <ac:chgData name="Leonie Smith" userId="fed1330f33f5650e" providerId="LiveId" clId="{B05DCC29-CA42-4EFF-97EC-3A9D82AD0237}" dt="2023-08-03T09:52:53.600" v="20"/>
          <ac:picMkLst>
            <pc:docMk/>
            <pc:sldMk cId="3137811553" sldId="268"/>
            <ac:picMk id="41" creationId="{5D721192-73D4-33C4-6BC4-86770B1E37A6}"/>
          </ac:picMkLst>
        </pc:picChg>
      </pc:sldChg>
      <pc:sldChg chg="addSp delSp modSp mod modTransition modAnim">
        <pc:chgData name="Leonie Smith" userId="fed1330f33f5650e" providerId="LiveId" clId="{B05DCC29-CA42-4EFF-97EC-3A9D82AD0237}" dt="2023-08-03T10:00:16.739" v="135" actId="403"/>
        <pc:sldMkLst>
          <pc:docMk/>
          <pc:sldMk cId="100491716" sldId="269"/>
        </pc:sldMkLst>
        <pc:spChg chg="add mod">
          <ac:chgData name="Leonie Smith" userId="fed1330f33f5650e" providerId="LiveId" clId="{B05DCC29-CA42-4EFF-97EC-3A9D82AD0237}" dt="2023-08-03T09:54:51.992" v="54"/>
          <ac:spMkLst>
            <pc:docMk/>
            <pc:sldMk cId="100491716" sldId="269"/>
            <ac:spMk id="2" creationId="{2C49518F-BC0F-2622-AE13-4B70FF50B6FF}"/>
          </ac:spMkLst>
        </pc:spChg>
        <pc:spChg chg="del">
          <ac:chgData name="Leonie Smith" userId="fed1330f33f5650e" providerId="LiveId" clId="{B05DCC29-CA42-4EFF-97EC-3A9D82AD0237}" dt="2023-08-03T09:53:25.143" v="30" actId="21"/>
          <ac:spMkLst>
            <pc:docMk/>
            <pc:sldMk cId="100491716" sldId="269"/>
            <ac:spMk id="3" creationId="{A58184BD-88F1-BA02-40C1-D8403D0EEC0D}"/>
          </ac:spMkLst>
        </pc:spChg>
        <pc:spChg chg="mod">
          <ac:chgData name="Leonie Smith" userId="fed1330f33f5650e" providerId="LiveId" clId="{B05DCC29-CA42-4EFF-97EC-3A9D82AD0237}" dt="2023-08-03T10:00:16.739" v="135" actId="403"/>
          <ac:spMkLst>
            <pc:docMk/>
            <pc:sldMk cId="100491716" sldId="269"/>
            <ac:spMk id="4" creationId="{EE2AC625-9141-A801-F431-DD5F79396320}"/>
          </ac:spMkLst>
        </pc:spChg>
        <pc:picChg chg="del">
          <ac:chgData name="Leonie Smith" userId="fed1330f33f5650e" providerId="LiveId" clId="{B05DCC29-CA42-4EFF-97EC-3A9D82AD0237}" dt="2023-08-03T09:52:53.600" v="20"/>
          <ac:picMkLst>
            <pc:docMk/>
            <pc:sldMk cId="100491716" sldId="269"/>
            <ac:picMk id="11" creationId="{3DBDC908-1B2F-5459-6B59-FAE4DBC89BB0}"/>
          </ac:picMkLst>
        </pc:picChg>
      </pc:sldChg>
      <pc:sldChg chg="addSp delSp modSp mod modTransition">
        <pc:chgData name="Leonie Smith" userId="fed1330f33f5650e" providerId="LiveId" clId="{B05DCC29-CA42-4EFF-97EC-3A9D82AD0237}" dt="2023-08-03T09:52:53.600" v="20"/>
        <pc:sldMkLst>
          <pc:docMk/>
          <pc:sldMk cId="4120481681" sldId="270"/>
        </pc:sldMkLst>
        <pc:spChg chg="del">
          <ac:chgData name="Leonie Smith" userId="fed1330f33f5650e" providerId="LiveId" clId="{B05DCC29-CA42-4EFF-97EC-3A9D82AD0237}" dt="2023-08-03T09:51:19.839" v="17" actId="21"/>
          <ac:spMkLst>
            <pc:docMk/>
            <pc:sldMk cId="4120481681" sldId="270"/>
            <ac:spMk id="3" creationId="{4C0FDA79-CE62-6CEE-1927-A1749ED1292A}"/>
          </ac:spMkLst>
        </pc:spChg>
        <pc:spChg chg="add mod">
          <ac:chgData name="Leonie Smith" userId="fed1330f33f5650e" providerId="LiveId" clId="{B05DCC29-CA42-4EFF-97EC-3A9D82AD0237}" dt="2023-08-03T09:51:27.215" v="18"/>
          <ac:spMkLst>
            <pc:docMk/>
            <pc:sldMk cId="4120481681" sldId="270"/>
            <ac:spMk id="4" creationId="{A7F85E8A-551E-DCF1-3933-F5A811D24968}"/>
          </ac:spMkLst>
        </pc:spChg>
      </pc:sldChg>
      <pc:sldChg chg="modSp mod modTransition">
        <pc:chgData name="Leonie Smith" userId="fed1330f33f5650e" providerId="LiveId" clId="{B05DCC29-CA42-4EFF-97EC-3A9D82AD0237}" dt="2023-08-03T10:04:54.833" v="190"/>
        <pc:sldMkLst>
          <pc:docMk/>
          <pc:sldMk cId="939110669" sldId="271"/>
        </pc:sldMkLst>
        <pc:spChg chg="mod">
          <ac:chgData name="Leonie Smith" userId="fed1330f33f5650e" providerId="LiveId" clId="{B05DCC29-CA42-4EFF-97EC-3A9D82AD0237}" dt="2023-08-03T10:04:54.833" v="190"/>
          <ac:spMkLst>
            <pc:docMk/>
            <pc:sldMk cId="939110669" sldId="271"/>
            <ac:spMk id="2" creationId="{F734DDC1-7E6C-7C5E-AA41-81E3973971F6}"/>
          </ac:spMkLst>
        </pc:spChg>
      </pc:sldChg>
      <pc:sldChg chg="modSp mod modTransition">
        <pc:chgData name="Leonie Smith" userId="fed1330f33f5650e" providerId="LiveId" clId="{B05DCC29-CA42-4EFF-97EC-3A9D82AD0237}" dt="2023-08-03T10:05:00.776" v="191"/>
        <pc:sldMkLst>
          <pc:docMk/>
          <pc:sldMk cId="487179600" sldId="273"/>
        </pc:sldMkLst>
        <pc:spChg chg="mod">
          <ac:chgData name="Leonie Smith" userId="fed1330f33f5650e" providerId="LiveId" clId="{B05DCC29-CA42-4EFF-97EC-3A9D82AD0237}" dt="2023-08-03T10:05:00.776" v="191"/>
          <ac:spMkLst>
            <pc:docMk/>
            <pc:sldMk cId="487179600" sldId="273"/>
            <ac:spMk id="2" creationId="{47C4FB2E-39E6-25B3-DAD4-BE39644FC877}"/>
          </ac:spMkLst>
        </pc:spChg>
      </pc:sldChg>
      <pc:sldChg chg="modSp mod modTransition">
        <pc:chgData name="Leonie Smith" userId="fed1330f33f5650e" providerId="LiveId" clId="{B05DCC29-CA42-4EFF-97EC-3A9D82AD0237}" dt="2023-08-03T10:05:06.366" v="192"/>
        <pc:sldMkLst>
          <pc:docMk/>
          <pc:sldMk cId="2168401200" sldId="274"/>
        </pc:sldMkLst>
        <pc:spChg chg="mod">
          <ac:chgData name="Leonie Smith" userId="fed1330f33f5650e" providerId="LiveId" clId="{B05DCC29-CA42-4EFF-97EC-3A9D82AD0237}" dt="2023-08-03T10:05:06.366" v="192"/>
          <ac:spMkLst>
            <pc:docMk/>
            <pc:sldMk cId="2168401200" sldId="274"/>
            <ac:spMk id="2" creationId="{9A80DA25-7411-CC95-AD35-5F4E56B4722B}"/>
          </ac:spMkLst>
        </pc:spChg>
      </pc:sldChg>
      <pc:sldChg chg="modSp mod modTransition">
        <pc:chgData name="Leonie Smith" userId="fed1330f33f5650e" providerId="LiveId" clId="{B05DCC29-CA42-4EFF-97EC-3A9D82AD0237}" dt="2023-08-03T10:05:12.583" v="193"/>
        <pc:sldMkLst>
          <pc:docMk/>
          <pc:sldMk cId="2996969115" sldId="275"/>
        </pc:sldMkLst>
        <pc:spChg chg="mod">
          <ac:chgData name="Leonie Smith" userId="fed1330f33f5650e" providerId="LiveId" clId="{B05DCC29-CA42-4EFF-97EC-3A9D82AD0237}" dt="2023-08-03T10:05:12.583" v="193"/>
          <ac:spMkLst>
            <pc:docMk/>
            <pc:sldMk cId="2996969115" sldId="275"/>
            <ac:spMk id="2" creationId="{D31E9037-C7C2-FFF9-CCB9-AA819EC59631}"/>
          </ac:spMkLst>
        </pc:spChg>
      </pc:sldChg>
      <pc:sldChg chg="modSp mod modTransition">
        <pc:chgData name="Leonie Smith" userId="fed1330f33f5650e" providerId="LiveId" clId="{B05DCC29-CA42-4EFF-97EC-3A9D82AD0237}" dt="2023-08-03T10:05:23.595" v="194"/>
        <pc:sldMkLst>
          <pc:docMk/>
          <pc:sldMk cId="2390376940" sldId="276"/>
        </pc:sldMkLst>
        <pc:spChg chg="mod">
          <ac:chgData name="Leonie Smith" userId="fed1330f33f5650e" providerId="LiveId" clId="{B05DCC29-CA42-4EFF-97EC-3A9D82AD0237}" dt="2023-08-03T10:05:23.595" v="194"/>
          <ac:spMkLst>
            <pc:docMk/>
            <pc:sldMk cId="2390376940" sldId="276"/>
            <ac:spMk id="2" creationId="{7AB79228-33FD-22D6-DB74-1AE025BBB1D7}"/>
          </ac:spMkLst>
        </pc:spChg>
      </pc:sldChg>
      <pc:sldChg chg="modSp mod modTransition">
        <pc:chgData name="Leonie Smith" userId="fed1330f33f5650e" providerId="LiveId" clId="{B05DCC29-CA42-4EFF-97EC-3A9D82AD0237}" dt="2023-08-03T10:05:33.637" v="195"/>
        <pc:sldMkLst>
          <pc:docMk/>
          <pc:sldMk cId="4265919077" sldId="277"/>
        </pc:sldMkLst>
        <pc:spChg chg="mod">
          <ac:chgData name="Leonie Smith" userId="fed1330f33f5650e" providerId="LiveId" clId="{B05DCC29-CA42-4EFF-97EC-3A9D82AD0237}" dt="2023-08-03T10:05:33.637" v="195"/>
          <ac:spMkLst>
            <pc:docMk/>
            <pc:sldMk cId="4265919077" sldId="277"/>
            <ac:spMk id="2" creationId="{C53F80E6-4BD8-BE99-B970-55636AEF8922}"/>
          </ac:spMkLst>
        </pc:spChg>
      </pc:sldChg>
      <pc:sldChg chg="modSp mod modTransition">
        <pc:chgData name="Leonie Smith" userId="fed1330f33f5650e" providerId="LiveId" clId="{B05DCC29-CA42-4EFF-97EC-3A9D82AD0237}" dt="2023-08-03T10:05:39.039" v="196"/>
        <pc:sldMkLst>
          <pc:docMk/>
          <pc:sldMk cId="210266664" sldId="278"/>
        </pc:sldMkLst>
        <pc:spChg chg="mod">
          <ac:chgData name="Leonie Smith" userId="fed1330f33f5650e" providerId="LiveId" clId="{B05DCC29-CA42-4EFF-97EC-3A9D82AD0237}" dt="2023-08-03T10:05:39.039" v="196"/>
          <ac:spMkLst>
            <pc:docMk/>
            <pc:sldMk cId="210266664" sldId="278"/>
            <ac:spMk id="2" creationId="{12855AA6-DFB0-9E04-ED2D-6202BFE7866B}"/>
          </ac:spMkLst>
        </pc:spChg>
      </pc:sldChg>
      <pc:sldChg chg="modSp mod modTransition">
        <pc:chgData name="Leonie Smith" userId="fed1330f33f5650e" providerId="LiveId" clId="{B05DCC29-CA42-4EFF-97EC-3A9D82AD0237}" dt="2023-08-03T10:05:43.934" v="197"/>
        <pc:sldMkLst>
          <pc:docMk/>
          <pc:sldMk cId="888433145" sldId="279"/>
        </pc:sldMkLst>
        <pc:spChg chg="mod">
          <ac:chgData name="Leonie Smith" userId="fed1330f33f5650e" providerId="LiveId" clId="{B05DCC29-CA42-4EFF-97EC-3A9D82AD0237}" dt="2023-08-03T10:05:43.934" v="197"/>
          <ac:spMkLst>
            <pc:docMk/>
            <pc:sldMk cId="888433145" sldId="279"/>
            <ac:spMk id="2" creationId="{594D0995-E399-4A5C-AA71-BACC9CACEB21}"/>
          </ac:spMkLst>
        </pc:spChg>
      </pc:sldChg>
      <pc:sldChg chg="modSp mod modTransition">
        <pc:chgData name="Leonie Smith" userId="fed1330f33f5650e" providerId="LiveId" clId="{B05DCC29-CA42-4EFF-97EC-3A9D82AD0237}" dt="2023-08-03T10:05:48.935" v="198"/>
        <pc:sldMkLst>
          <pc:docMk/>
          <pc:sldMk cId="791300187" sldId="280"/>
        </pc:sldMkLst>
        <pc:spChg chg="mod">
          <ac:chgData name="Leonie Smith" userId="fed1330f33f5650e" providerId="LiveId" clId="{B05DCC29-CA42-4EFF-97EC-3A9D82AD0237}" dt="2023-08-03T10:05:48.935" v="198"/>
          <ac:spMkLst>
            <pc:docMk/>
            <pc:sldMk cId="791300187" sldId="280"/>
            <ac:spMk id="2" creationId="{98EC9D33-C586-636B-8B95-DAEA5BC6A0F1}"/>
          </ac:spMkLst>
        </pc:spChg>
      </pc:sldChg>
      <pc:sldChg chg="addSp delSp modSp mod modTransition modAnim">
        <pc:chgData name="Leonie Smith" userId="fed1330f33f5650e" providerId="LiveId" clId="{B05DCC29-CA42-4EFF-97EC-3A9D82AD0237}" dt="2023-08-03T10:00:44.636" v="143" actId="403"/>
        <pc:sldMkLst>
          <pc:docMk/>
          <pc:sldMk cId="1922139011" sldId="281"/>
        </pc:sldMkLst>
        <pc:spChg chg="add mod">
          <ac:chgData name="Leonie Smith" userId="fed1330f33f5650e" providerId="LiveId" clId="{B05DCC29-CA42-4EFF-97EC-3A9D82AD0237}" dt="2023-08-03T09:54:53.725" v="55"/>
          <ac:spMkLst>
            <pc:docMk/>
            <pc:sldMk cId="1922139011" sldId="281"/>
            <ac:spMk id="2" creationId="{88EC060F-874A-39CE-3B04-E92E3434FE94}"/>
          </ac:spMkLst>
        </pc:spChg>
        <pc:spChg chg="del mod">
          <ac:chgData name="Leonie Smith" userId="fed1330f33f5650e" providerId="LiveId" clId="{B05DCC29-CA42-4EFF-97EC-3A9D82AD0237}" dt="2023-08-03T09:53:28.408" v="32" actId="21"/>
          <ac:spMkLst>
            <pc:docMk/>
            <pc:sldMk cId="1922139011" sldId="281"/>
            <ac:spMk id="3" creationId="{A58184BD-88F1-BA02-40C1-D8403D0EEC0D}"/>
          </ac:spMkLst>
        </pc:spChg>
        <pc:spChg chg="mod">
          <ac:chgData name="Leonie Smith" userId="fed1330f33f5650e" providerId="LiveId" clId="{B05DCC29-CA42-4EFF-97EC-3A9D82AD0237}" dt="2023-08-03T10:00:44.636" v="143" actId="403"/>
          <ac:spMkLst>
            <pc:docMk/>
            <pc:sldMk cId="1922139011" sldId="281"/>
            <ac:spMk id="4" creationId="{EE2AC625-9141-A801-F431-DD5F79396320}"/>
          </ac:spMkLst>
        </pc:spChg>
        <pc:picChg chg="del">
          <ac:chgData name="Leonie Smith" userId="fed1330f33f5650e" providerId="LiveId" clId="{B05DCC29-CA42-4EFF-97EC-3A9D82AD0237}" dt="2023-08-03T09:52:53.600" v="20"/>
          <ac:picMkLst>
            <pc:docMk/>
            <pc:sldMk cId="1922139011" sldId="281"/>
            <ac:picMk id="15" creationId="{050B7CD2-6C03-1769-0320-30A6CC713116}"/>
          </ac:picMkLst>
        </pc:picChg>
      </pc:sldChg>
      <pc:sldChg chg="modSp mod modTransition">
        <pc:chgData name="Leonie Smith" userId="fed1330f33f5650e" providerId="LiveId" clId="{B05DCC29-CA42-4EFF-97EC-3A9D82AD0237}" dt="2023-08-03T10:06:00.796" v="200" actId="1076"/>
        <pc:sldMkLst>
          <pc:docMk/>
          <pc:sldMk cId="1126511635" sldId="282"/>
        </pc:sldMkLst>
        <pc:spChg chg="mod">
          <ac:chgData name="Leonie Smith" userId="fed1330f33f5650e" providerId="LiveId" clId="{B05DCC29-CA42-4EFF-97EC-3A9D82AD0237}" dt="2023-08-03T10:06:00.796" v="200" actId="1076"/>
          <ac:spMkLst>
            <pc:docMk/>
            <pc:sldMk cId="1126511635" sldId="282"/>
            <ac:spMk id="2" creationId="{8D0FF0FB-52B5-4306-280A-E2DBE845FD2C}"/>
          </ac:spMkLst>
        </pc:spChg>
      </pc:sldChg>
      <pc:sldChg chg="addSp delSp modSp mod modTransition modAnim">
        <pc:chgData name="Leonie Smith" userId="fed1330f33f5650e" providerId="LiveId" clId="{B05DCC29-CA42-4EFF-97EC-3A9D82AD0237}" dt="2023-08-03T10:01:25.812" v="151" actId="403"/>
        <pc:sldMkLst>
          <pc:docMk/>
          <pc:sldMk cId="3166251957" sldId="283"/>
        </pc:sldMkLst>
        <pc:spChg chg="add mod">
          <ac:chgData name="Leonie Smith" userId="fed1330f33f5650e" providerId="LiveId" clId="{B05DCC29-CA42-4EFF-97EC-3A9D82AD0237}" dt="2023-08-03T09:54:55.865" v="56"/>
          <ac:spMkLst>
            <pc:docMk/>
            <pc:sldMk cId="3166251957" sldId="283"/>
            <ac:spMk id="2" creationId="{C18CA6FA-8752-BF77-5C5E-5EC252EC2914}"/>
          </ac:spMkLst>
        </pc:spChg>
        <pc:spChg chg="del">
          <ac:chgData name="Leonie Smith" userId="fed1330f33f5650e" providerId="LiveId" clId="{B05DCC29-CA42-4EFF-97EC-3A9D82AD0237}" dt="2023-08-03T09:53:30.613" v="33" actId="21"/>
          <ac:spMkLst>
            <pc:docMk/>
            <pc:sldMk cId="3166251957" sldId="283"/>
            <ac:spMk id="3" creationId="{A58184BD-88F1-BA02-40C1-D8403D0EEC0D}"/>
          </ac:spMkLst>
        </pc:spChg>
        <pc:spChg chg="mod">
          <ac:chgData name="Leonie Smith" userId="fed1330f33f5650e" providerId="LiveId" clId="{B05DCC29-CA42-4EFF-97EC-3A9D82AD0237}" dt="2023-08-03T10:01:25.812" v="151" actId="403"/>
          <ac:spMkLst>
            <pc:docMk/>
            <pc:sldMk cId="3166251957" sldId="283"/>
            <ac:spMk id="4" creationId="{EE2AC625-9141-A801-F431-DD5F79396320}"/>
          </ac:spMkLst>
        </pc:spChg>
        <pc:picChg chg="del">
          <ac:chgData name="Leonie Smith" userId="fed1330f33f5650e" providerId="LiveId" clId="{B05DCC29-CA42-4EFF-97EC-3A9D82AD0237}" dt="2023-08-03T09:52:53.600" v="20"/>
          <ac:picMkLst>
            <pc:docMk/>
            <pc:sldMk cId="3166251957" sldId="283"/>
            <ac:picMk id="14" creationId="{5DC2C066-B9E3-F894-2BBC-735C4990B281}"/>
          </ac:picMkLst>
        </pc:picChg>
      </pc:sldChg>
      <pc:sldChg chg="modSp mod modTransition">
        <pc:chgData name="Leonie Smith" userId="fed1330f33f5650e" providerId="LiveId" clId="{B05DCC29-CA42-4EFF-97EC-3A9D82AD0237}" dt="2023-08-03T10:06:27.792" v="204" actId="1076"/>
        <pc:sldMkLst>
          <pc:docMk/>
          <pc:sldMk cId="3922583308" sldId="284"/>
        </pc:sldMkLst>
        <pc:spChg chg="mod">
          <ac:chgData name="Leonie Smith" userId="fed1330f33f5650e" providerId="LiveId" clId="{B05DCC29-CA42-4EFF-97EC-3A9D82AD0237}" dt="2023-08-03T10:06:27.792" v="204" actId="1076"/>
          <ac:spMkLst>
            <pc:docMk/>
            <pc:sldMk cId="3922583308" sldId="284"/>
            <ac:spMk id="2" creationId="{271DBDD2-C23D-A9A1-91CA-87392849C1E0}"/>
          </ac:spMkLst>
        </pc:spChg>
      </pc:sldChg>
      <pc:sldChg chg="addSp delSp modSp mod modTransition modAnim">
        <pc:chgData name="Leonie Smith" userId="fed1330f33f5650e" providerId="LiveId" clId="{B05DCC29-CA42-4EFF-97EC-3A9D82AD0237}" dt="2023-08-03T10:02:10.925" v="153"/>
        <pc:sldMkLst>
          <pc:docMk/>
          <pc:sldMk cId="1522780631" sldId="285"/>
        </pc:sldMkLst>
        <pc:spChg chg="add mod">
          <ac:chgData name="Leonie Smith" userId="fed1330f33f5650e" providerId="LiveId" clId="{B05DCC29-CA42-4EFF-97EC-3A9D82AD0237}" dt="2023-08-03T09:54:59.839" v="58"/>
          <ac:spMkLst>
            <pc:docMk/>
            <pc:sldMk cId="1522780631" sldId="285"/>
            <ac:spMk id="2" creationId="{351CF2AF-57B3-655D-E16D-D397CAC5DFD4}"/>
          </ac:spMkLst>
        </pc:spChg>
        <pc:spChg chg="del">
          <ac:chgData name="Leonie Smith" userId="fed1330f33f5650e" providerId="LiveId" clId="{B05DCC29-CA42-4EFF-97EC-3A9D82AD0237}" dt="2023-08-03T09:53:37.244" v="35" actId="21"/>
          <ac:spMkLst>
            <pc:docMk/>
            <pc:sldMk cId="1522780631" sldId="285"/>
            <ac:spMk id="3" creationId="{A58184BD-88F1-BA02-40C1-D8403D0EEC0D}"/>
          </ac:spMkLst>
        </pc:spChg>
        <pc:spChg chg="mod">
          <ac:chgData name="Leonie Smith" userId="fed1330f33f5650e" providerId="LiveId" clId="{B05DCC29-CA42-4EFF-97EC-3A9D82AD0237}" dt="2023-08-03T10:02:10.925" v="153"/>
          <ac:spMkLst>
            <pc:docMk/>
            <pc:sldMk cId="1522780631" sldId="285"/>
            <ac:spMk id="4" creationId="{EE2AC625-9141-A801-F431-DD5F79396320}"/>
          </ac:spMkLst>
        </pc:spChg>
        <pc:picChg chg="del">
          <ac:chgData name="Leonie Smith" userId="fed1330f33f5650e" providerId="LiveId" clId="{B05DCC29-CA42-4EFF-97EC-3A9D82AD0237}" dt="2023-08-03T09:52:53.600" v="20"/>
          <ac:picMkLst>
            <pc:docMk/>
            <pc:sldMk cId="1522780631" sldId="285"/>
            <ac:picMk id="23" creationId="{53F9D150-1EE6-7D7C-745A-589EE3CD3359}"/>
          </ac:picMkLst>
        </pc:picChg>
      </pc:sldChg>
      <pc:sldChg chg="modSp mod modTransition">
        <pc:chgData name="Leonie Smith" userId="fed1330f33f5650e" providerId="LiveId" clId="{B05DCC29-CA42-4EFF-97EC-3A9D82AD0237}" dt="2023-08-03T10:06:48.924" v="208" actId="1076"/>
        <pc:sldMkLst>
          <pc:docMk/>
          <pc:sldMk cId="1850742486" sldId="286"/>
        </pc:sldMkLst>
        <pc:spChg chg="mod">
          <ac:chgData name="Leonie Smith" userId="fed1330f33f5650e" providerId="LiveId" clId="{B05DCC29-CA42-4EFF-97EC-3A9D82AD0237}" dt="2023-08-03T10:06:48.924" v="208" actId="1076"/>
          <ac:spMkLst>
            <pc:docMk/>
            <pc:sldMk cId="1850742486" sldId="286"/>
            <ac:spMk id="3" creationId="{5899FC1D-272D-96D8-85E0-87C47A3F8B43}"/>
          </ac:spMkLst>
        </pc:spChg>
      </pc:sldChg>
      <pc:sldChg chg="addSp delSp modSp mod modTransition modAnim">
        <pc:chgData name="Leonie Smith" userId="fed1330f33f5650e" providerId="LiveId" clId="{B05DCC29-CA42-4EFF-97EC-3A9D82AD0237}" dt="2023-08-03T10:02:25.870" v="154"/>
        <pc:sldMkLst>
          <pc:docMk/>
          <pc:sldMk cId="2332778949" sldId="287"/>
        </pc:sldMkLst>
        <pc:spChg chg="add mod">
          <ac:chgData name="Leonie Smith" userId="fed1330f33f5650e" providerId="LiveId" clId="{B05DCC29-CA42-4EFF-97EC-3A9D82AD0237}" dt="2023-08-03T09:55:01.612" v="59"/>
          <ac:spMkLst>
            <pc:docMk/>
            <pc:sldMk cId="2332778949" sldId="287"/>
            <ac:spMk id="2" creationId="{F37BB5D4-A7F4-E5C6-7B1F-F84A0AFEA514}"/>
          </ac:spMkLst>
        </pc:spChg>
        <pc:spChg chg="del">
          <ac:chgData name="Leonie Smith" userId="fed1330f33f5650e" providerId="LiveId" clId="{B05DCC29-CA42-4EFF-97EC-3A9D82AD0237}" dt="2023-08-03T09:53:40.849" v="36" actId="21"/>
          <ac:spMkLst>
            <pc:docMk/>
            <pc:sldMk cId="2332778949" sldId="287"/>
            <ac:spMk id="3" creationId="{A58184BD-88F1-BA02-40C1-D8403D0EEC0D}"/>
          </ac:spMkLst>
        </pc:spChg>
        <pc:spChg chg="mod">
          <ac:chgData name="Leonie Smith" userId="fed1330f33f5650e" providerId="LiveId" clId="{B05DCC29-CA42-4EFF-97EC-3A9D82AD0237}" dt="2023-08-03T10:02:25.870" v="154"/>
          <ac:spMkLst>
            <pc:docMk/>
            <pc:sldMk cId="2332778949" sldId="287"/>
            <ac:spMk id="4" creationId="{EE2AC625-9141-A801-F431-DD5F79396320}"/>
          </ac:spMkLst>
        </pc:spChg>
        <pc:picChg chg="del">
          <ac:chgData name="Leonie Smith" userId="fed1330f33f5650e" providerId="LiveId" clId="{B05DCC29-CA42-4EFF-97EC-3A9D82AD0237}" dt="2023-08-03T09:52:53.600" v="20"/>
          <ac:picMkLst>
            <pc:docMk/>
            <pc:sldMk cId="2332778949" sldId="287"/>
            <ac:picMk id="19" creationId="{159DB3CB-5408-8700-EB50-02F18FC1362B}"/>
          </ac:picMkLst>
        </pc:picChg>
      </pc:sldChg>
      <pc:sldChg chg="modSp mod modTransition">
        <pc:chgData name="Leonie Smith" userId="fed1330f33f5650e" providerId="LiveId" clId="{B05DCC29-CA42-4EFF-97EC-3A9D82AD0237}" dt="2023-08-03T10:06:54.802" v="209"/>
        <pc:sldMkLst>
          <pc:docMk/>
          <pc:sldMk cId="1828872212" sldId="288"/>
        </pc:sldMkLst>
        <pc:spChg chg="mod">
          <ac:chgData name="Leonie Smith" userId="fed1330f33f5650e" providerId="LiveId" clId="{B05DCC29-CA42-4EFF-97EC-3A9D82AD0237}" dt="2023-08-03T10:06:54.802" v="209"/>
          <ac:spMkLst>
            <pc:docMk/>
            <pc:sldMk cId="1828872212" sldId="288"/>
            <ac:spMk id="2" creationId="{E5CE3F2B-E100-E245-803D-CDD7FE8C92E7}"/>
          </ac:spMkLst>
        </pc:spChg>
      </pc:sldChg>
      <pc:sldChg chg="addSp delSp modSp mod modTransition modAnim">
        <pc:chgData name="Leonie Smith" userId="fed1330f33f5650e" providerId="LiveId" clId="{B05DCC29-CA42-4EFF-97EC-3A9D82AD0237}" dt="2023-08-03T10:02:49.924" v="162" actId="403"/>
        <pc:sldMkLst>
          <pc:docMk/>
          <pc:sldMk cId="3153919605" sldId="289"/>
        </pc:sldMkLst>
        <pc:spChg chg="add mod">
          <ac:chgData name="Leonie Smith" userId="fed1330f33f5650e" providerId="LiveId" clId="{B05DCC29-CA42-4EFF-97EC-3A9D82AD0237}" dt="2023-08-03T09:55:03.708" v="60"/>
          <ac:spMkLst>
            <pc:docMk/>
            <pc:sldMk cId="3153919605" sldId="289"/>
            <ac:spMk id="2" creationId="{811FBB2D-DE7B-CE62-A806-8DD207F8CE40}"/>
          </ac:spMkLst>
        </pc:spChg>
        <pc:spChg chg="del">
          <ac:chgData name="Leonie Smith" userId="fed1330f33f5650e" providerId="LiveId" clId="{B05DCC29-CA42-4EFF-97EC-3A9D82AD0237}" dt="2023-08-03T09:53:43.614" v="37" actId="21"/>
          <ac:spMkLst>
            <pc:docMk/>
            <pc:sldMk cId="3153919605" sldId="289"/>
            <ac:spMk id="3" creationId="{A58184BD-88F1-BA02-40C1-D8403D0EEC0D}"/>
          </ac:spMkLst>
        </pc:spChg>
        <pc:spChg chg="mod">
          <ac:chgData name="Leonie Smith" userId="fed1330f33f5650e" providerId="LiveId" clId="{B05DCC29-CA42-4EFF-97EC-3A9D82AD0237}" dt="2023-08-03T10:02:49.924" v="162" actId="403"/>
          <ac:spMkLst>
            <pc:docMk/>
            <pc:sldMk cId="3153919605" sldId="289"/>
            <ac:spMk id="4" creationId="{EE2AC625-9141-A801-F431-DD5F79396320}"/>
          </ac:spMkLst>
        </pc:spChg>
        <pc:picChg chg="del">
          <ac:chgData name="Leonie Smith" userId="fed1330f33f5650e" providerId="LiveId" clId="{B05DCC29-CA42-4EFF-97EC-3A9D82AD0237}" dt="2023-08-03T09:52:53.600" v="20"/>
          <ac:picMkLst>
            <pc:docMk/>
            <pc:sldMk cId="3153919605" sldId="289"/>
            <ac:picMk id="18" creationId="{A1EAB6FB-49EF-3041-61AA-E1F043AA4C97}"/>
          </ac:picMkLst>
        </pc:picChg>
      </pc:sldChg>
      <pc:sldChg chg="modSp mod modTransition">
        <pc:chgData name="Leonie Smith" userId="fed1330f33f5650e" providerId="LiveId" clId="{B05DCC29-CA42-4EFF-97EC-3A9D82AD0237}" dt="2023-08-03T10:07:06.708" v="211" actId="1076"/>
        <pc:sldMkLst>
          <pc:docMk/>
          <pc:sldMk cId="1292473336" sldId="290"/>
        </pc:sldMkLst>
        <pc:spChg chg="mod">
          <ac:chgData name="Leonie Smith" userId="fed1330f33f5650e" providerId="LiveId" clId="{B05DCC29-CA42-4EFF-97EC-3A9D82AD0237}" dt="2023-08-03T10:07:06.708" v="211" actId="1076"/>
          <ac:spMkLst>
            <pc:docMk/>
            <pc:sldMk cId="1292473336" sldId="290"/>
            <ac:spMk id="2" creationId="{F9A0FD2C-DC76-E004-F470-F83608C15DAA}"/>
          </ac:spMkLst>
        </pc:spChg>
      </pc:sldChg>
      <pc:sldChg chg="addSp delSp modSp mod modTransition modAnim">
        <pc:chgData name="Leonie Smith" userId="fed1330f33f5650e" providerId="LiveId" clId="{B05DCC29-CA42-4EFF-97EC-3A9D82AD0237}" dt="2023-08-03T10:03:11.071" v="171" actId="403"/>
        <pc:sldMkLst>
          <pc:docMk/>
          <pc:sldMk cId="1878919862" sldId="291"/>
        </pc:sldMkLst>
        <pc:spChg chg="add mod">
          <ac:chgData name="Leonie Smith" userId="fed1330f33f5650e" providerId="LiveId" clId="{B05DCC29-CA42-4EFF-97EC-3A9D82AD0237}" dt="2023-08-03T09:55:11.109" v="61"/>
          <ac:spMkLst>
            <pc:docMk/>
            <pc:sldMk cId="1878919862" sldId="291"/>
            <ac:spMk id="2" creationId="{3E77BB4D-F43D-3915-B337-B988697B5D53}"/>
          </ac:spMkLst>
        </pc:spChg>
        <pc:spChg chg="del">
          <ac:chgData name="Leonie Smith" userId="fed1330f33f5650e" providerId="LiveId" clId="{B05DCC29-CA42-4EFF-97EC-3A9D82AD0237}" dt="2023-08-03T09:53:46.405" v="38" actId="21"/>
          <ac:spMkLst>
            <pc:docMk/>
            <pc:sldMk cId="1878919862" sldId="291"/>
            <ac:spMk id="3" creationId="{A58184BD-88F1-BA02-40C1-D8403D0EEC0D}"/>
          </ac:spMkLst>
        </pc:spChg>
        <pc:spChg chg="mod">
          <ac:chgData name="Leonie Smith" userId="fed1330f33f5650e" providerId="LiveId" clId="{B05DCC29-CA42-4EFF-97EC-3A9D82AD0237}" dt="2023-08-03T10:03:11.071" v="171" actId="403"/>
          <ac:spMkLst>
            <pc:docMk/>
            <pc:sldMk cId="1878919862" sldId="291"/>
            <ac:spMk id="4" creationId="{EE2AC625-9141-A801-F431-DD5F79396320}"/>
          </ac:spMkLst>
        </pc:spChg>
        <pc:picChg chg="del">
          <ac:chgData name="Leonie Smith" userId="fed1330f33f5650e" providerId="LiveId" clId="{B05DCC29-CA42-4EFF-97EC-3A9D82AD0237}" dt="2023-08-03T09:52:53.600" v="20"/>
          <ac:picMkLst>
            <pc:docMk/>
            <pc:sldMk cId="1878919862" sldId="291"/>
            <ac:picMk id="11" creationId="{69E23E76-F806-8FED-7B68-28D26002305D}"/>
          </ac:picMkLst>
        </pc:picChg>
      </pc:sldChg>
      <pc:sldChg chg="modSp mod modTransition">
        <pc:chgData name="Leonie Smith" userId="fed1330f33f5650e" providerId="LiveId" clId="{B05DCC29-CA42-4EFF-97EC-3A9D82AD0237}" dt="2023-08-03T10:07:13.378" v="212"/>
        <pc:sldMkLst>
          <pc:docMk/>
          <pc:sldMk cId="1014080634" sldId="292"/>
        </pc:sldMkLst>
        <pc:spChg chg="mod">
          <ac:chgData name="Leonie Smith" userId="fed1330f33f5650e" providerId="LiveId" clId="{B05DCC29-CA42-4EFF-97EC-3A9D82AD0237}" dt="2023-08-03T10:07:13.378" v="212"/>
          <ac:spMkLst>
            <pc:docMk/>
            <pc:sldMk cId="1014080634" sldId="292"/>
            <ac:spMk id="2" creationId="{0BACE005-F846-A219-5E8C-DEE7781E8184}"/>
          </ac:spMkLst>
        </pc:spChg>
      </pc:sldChg>
      <pc:sldChg chg="addSp delSp modSp mod modTransition modAnim">
        <pc:chgData name="Leonie Smith" userId="fed1330f33f5650e" providerId="LiveId" clId="{B05DCC29-CA42-4EFF-97EC-3A9D82AD0237}" dt="2023-08-03T10:03:45.503" v="179" actId="403"/>
        <pc:sldMkLst>
          <pc:docMk/>
          <pc:sldMk cId="2219299321" sldId="293"/>
        </pc:sldMkLst>
        <pc:spChg chg="add mod">
          <ac:chgData name="Leonie Smith" userId="fed1330f33f5650e" providerId="LiveId" clId="{B05DCC29-CA42-4EFF-97EC-3A9D82AD0237}" dt="2023-08-03T09:55:14.169" v="62"/>
          <ac:spMkLst>
            <pc:docMk/>
            <pc:sldMk cId="2219299321" sldId="293"/>
            <ac:spMk id="2" creationId="{BC8C460D-003F-E28E-87B6-247D7E77883B}"/>
          </ac:spMkLst>
        </pc:spChg>
        <pc:spChg chg="del">
          <ac:chgData name="Leonie Smith" userId="fed1330f33f5650e" providerId="LiveId" clId="{B05DCC29-CA42-4EFF-97EC-3A9D82AD0237}" dt="2023-08-03T09:53:50.349" v="39" actId="21"/>
          <ac:spMkLst>
            <pc:docMk/>
            <pc:sldMk cId="2219299321" sldId="293"/>
            <ac:spMk id="3" creationId="{A58184BD-88F1-BA02-40C1-D8403D0EEC0D}"/>
          </ac:spMkLst>
        </pc:spChg>
        <pc:spChg chg="mod">
          <ac:chgData name="Leonie Smith" userId="fed1330f33f5650e" providerId="LiveId" clId="{B05DCC29-CA42-4EFF-97EC-3A9D82AD0237}" dt="2023-08-03T10:03:45.503" v="179" actId="403"/>
          <ac:spMkLst>
            <pc:docMk/>
            <pc:sldMk cId="2219299321" sldId="293"/>
            <ac:spMk id="4" creationId="{EE2AC625-9141-A801-F431-DD5F79396320}"/>
          </ac:spMkLst>
        </pc:spChg>
        <pc:picChg chg="del">
          <ac:chgData name="Leonie Smith" userId="fed1330f33f5650e" providerId="LiveId" clId="{B05DCC29-CA42-4EFF-97EC-3A9D82AD0237}" dt="2023-08-03T09:52:53.600" v="20"/>
          <ac:picMkLst>
            <pc:docMk/>
            <pc:sldMk cId="2219299321" sldId="293"/>
            <ac:picMk id="10" creationId="{49E499D8-C5F3-717F-633C-09CAEA8A77B3}"/>
          </ac:picMkLst>
        </pc:picChg>
      </pc:sldChg>
      <pc:sldChg chg="modSp mod modTransition">
        <pc:chgData name="Leonie Smith" userId="fed1330f33f5650e" providerId="LiveId" clId="{B05DCC29-CA42-4EFF-97EC-3A9D82AD0237}" dt="2023-08-03T10:07:18.382" v="213"/>
        <pc:sldMkLst>
          <pc:docMk/>
          <pc:sldMk cId="2859407553" sldId="294"/>
        </pc:sldMkLst>
        <pc:spChg chg="mod">
          <ac:chgData name="Leonie Smith" userId="fed1330f33f5650e" providerId="LiveId" clId="{B05DCC29-CA42-4EFF-97EC-3A9D82AD0237}" dt="2023-08-03T10:07:18.382" v="213"/>
          <ac:spMkLst>
            <pc:docMk/>
            <pc:sldMk cId="2859407553" sldId="294"/>
            <ac:spMk id="2" creationId="{AE92E9CE-6DAE-5D1F-26C6-5F211A557991}"/>
          </ac:spMkLst>
        </pc:spChg>
      </pc:sldChg>
      <pc:sldChg chg="addSp delSp modSp mod modTransition modAnim">
        <pc:chgData name="Leonie Smith" userId="fed1330f33f5650e" providerId="LiveId" clId="{B05DCC29-CA42-4EFF-97EC-3A9D82AD0237}" dt="2023-08-03T10:03:59.872" v="180"/>
        <pc:sldMkLst>
          <pc:docMk/>
          <pc:sldMk cId="3279066978" sldId="295"/>
        </pc:sldMkLst>
        <pc:spChg chg="add mod">
          <ac:chgData name="Leonie Smith" userId="fed1330f33f5650e" providerId="LiveId" clId="{B05DCC29-CA42-4EFF-97EC-3A9D82AD0237}" dt="2023-08-03T09:55:15.727" v="63"/>
          <ac:spMkLst>
            <pc:docMk/>
            <pc:sldMk cId="3279066978" sldId="295"/>
            <ac:spMk id="2" creationId="{40091F6D-F7B4-13A4-141A-20EE21A3D0F4}"/>
          </ac:spMkLst>
        </pc:spChg>
        <pc:spChg chg="del">
          <ac:chgData name="Leonie Smith" userId="fed1330f33f5650e" providerId="LiveId" clId="{B05DCC29-CA42-4EFF-97EC-3A9D82AD0237}" dt="2023-08-03T09:53:53.181" v="40" actId="21"/>
          <ac:spMkLst>
            <pc:docMk/>
            <pc:sldMk cId="3279066978" sldId="295"/>
            <ac:spMk id="3" creationId="{A58184BD-88F1-BA02-40C1-D8403D0EEC0D}"/>
          </ac:spMkLst>
        </pc:spChg>
        <pc:spChg chg="mod">
          <ac:chgData name="Leonie Smith" userId="fed1330f33f5650e" providerId="LiveId" clId="{B05DCC29-CA42-4EFF-97EC-3A9D82AD0237}" dt="2023-08-03T10:03:59.872" v="180"/>
          <ac:spMkLst>
            <pc:docMk/>
            <pc:sldMk cId="3279066978" sldId="295"/>
            <ac:spMk id="4" creationId="{EE2AC625-9141-A801-F431-DD5F79396320}"/>
          </ac:spMkLst>
        </pc:spChg>
        <pc:picChg chg="del">
          <ac:chgData name="Leonie Smith" userId="fed1330f33f5650e" providerId="LiveId" clId="{B05DCC29-CA42-4EFF-97EC-3A9D82AD0237}" dt="2023-08-03T09:52:53.600" v="20"/>
          <ac:picMkLst>
            <pc:docMk/>
            <pc:sldMk cId="3279066978" sldId="295"/>
            <ac:picMk id="14" creationId="{8F5ECB9D-1CEA-898C-E0C0-CC3B52122F5D}"/>
          </ac:picMkLst>
        </pc:picChg>
      </pc:sldChg>
      <pc:sldChg chg="modSp mod modTransition">
        <pc:chgData name="Leonie Smith" userId="fed1330f33f5650e" providerId="LiveId" clId="{B05DCC29-CA42-4EFF-97EC-3A9D82AD0237}" dt="2023-08-03T10:07:27.912" v="215" actId="1076"/>
        <pc:sldMkLst>
          <pc:docMk/>
          <pc:sldMk cId="2655113554" sldId="296"/>
        </pc:sldMkLst>
        <pc:spChg chg="mod">
          <ac:chgData name="Leonie Smith" userId="fed1330f33f5650e" providerId="LiveId" clId="{B05DCC29-CA42-4EFF-97EC-3A9D82AD0237}" dt="2023-08-03T10:07:27.912" v="215" actId="1076"/>
          <ac:spMkLst>
            <pc:docMk/>
            <pc:sldMk cId="2655113554" sldId="296"/>
            <ac:spMk id="2" creationId="{62AD672D-615B-20B3-EC9A-6486C7B904CB}"/>
          </ac:spMkLst>
        </pc:spChg>
      </pc:sldChg>
      <pc:sldChg chg="addSp delSp modSp mod modTransition modAnim">
        <pc:chgData name="Leonie Smith" userId="fed1330f33f5650e" providerId="LiveId" clId="{B05DCC29-CA42-4EFF-97EC-3A9D82AD0237}" dt="2023-08-03T10:04:21.127" v="189" actId="403"/>
        <pc:sldMkLst>
          <pc:docMk/>
          <pc:sldMk cId="1630683772" sldId="297"/>
        </pc:sldMkLst>
        <pc:spChg chg="add mod">
          <ac:chgData name="Leonie Smith" userId="fed1330f33f5650e" providerId="LiveId" clId="{B05DCC29-CA42-4EFF-97EC-3A9D82AD0237}" dt="2023-08-03T09:55:17.539" v="64"/>
          <ac:spMkLst>
            <pc:docMk/>
            <pc:sldMk cId="1630683772" sldId="297"/>
            <ac:spMk id="2" creationId="{53C2B8B2-7797-BDED-C4A5-0BCB5FE80DB9}"/>
          </ac:spMkLst>
        </pc:spChg>
        <pc:spChg chg="del mod">
          <ac:chgData name="Leonie Smith" userId="fed1330f33f5650e" providerId="LiveId" clId="{B05DCC29-CA42-4EFF-97EC-3A9D82AD0237}" dt="2023-08-03T09:53:57.815" v="43" actId="21"/>
          <ac:spMkLst>
            <pc:docMk/>
            <pc:sldMk cId="1630683772" sldId="297"/>
            <ac:spMk id="3" creationId="{A58184BD-88F1-BA02-40C1-D8403D0EEC0D}"/>
          </ac:spMkLst>
        </pc:spChg>
        <pc:spChg chg="mod">
          <ac:chgData name="Leonie Smith" userId="fed1330f33f5650e" providerId="LiveId" clId="{B05DCC29-CA42-4EFF-97EC-3A9D82AD0237}" dt="2023-08-03T10:04:21.127" v="189" actId="403"/>
          <ac:spMkLst>
            <pc:docMk/>
            <pc:sldMk cId="1630683772" sldId="297"/>
            <ac:spMk id="4" creationId="{EE2AC625-9141-A801-F431-DD5F79396320}"/>
          </ac:spMkLst>
        </pc:spChg>
        <pc:picChg chg="del">
          <ac:chgData name="Leonie Smith" userId="fed1330f33f5650e" providerId="LiveId" clId="{B05DCC29-CA42-4EFF-97EC-3A9D82AD0237}" dt="2023-08-03T09:52:53.600" v="20"/>
          <ac:picMkLst>
            <pc:docMk/>
            <pc:sldMk cId="1630683772" sldId="297"/>
            <ac:picMk id="18" creationId="{890B3410-E6CF-1620-C868-E9F162C1F87D}"/>
          </ac:picMkLst>
        </pc:picChg>
      </pc:sldChg>
      <pc:sldChg chg="modSp mod modTransition">
        <pc:chgData name="Leonie Smith" userId="fed1330f33f5650e" providerId="LiveId" clId="{B05DCC29-CA42-4EFF-97EC-3A9D82AD0237}" dt="2023-08-03T10:07:33.115" v="216"/>
        <pc:sldMkLst>
          <pc:docMk/>
          <pc:sldMk cId="3428825088" sldId="298"/>
        </pc:sldMkLst>
        <pc:spChg chg="mod">
          <ac:chgData name="Leonie Smith" userId="fed1330f33f5650e" providerId="LiveId" clId="{B05DCC29-CA42-4EFF-97EC-3A9D82AD0237}" dt="2023-08-03T10:07:33.115" v="216"/>
          <ac:spMkLst>
            <pc:docMk/>
            <pc:sldMk cId="3428825088" sldId="298"/>
            <ac:spMk id="2" creationId="{4CDFB1B1-C6AC-B61A-3FE4-68676B726005}"/>
          </ac:spMkLst>
        </pc:spChg>
      </pc:sldChg>
      <pc:sldChg chg="addSp delSp modSp mod modTransition modAnim">
        <pc:chgData name="Leonie Smith" userId="fed1330f33f5650e" providerId="LiveId" clId="{B05DCC29-CA42-4EFF-97EC-3A9D82AD0237}" dt="2023-08-03T10:01:55.088" v="152"/>
        <pc:sldMkLst>
          <pc:docMk/>
          <pc:sldMk cId="1312996395" sldId="299"/>
        </pc:sldMkLst>
        <pc:spChg chg="add mod">
          <ac:chgData name="Leonie Smith" userId="fed1330f33f5650e" providerId="LiveId" clId="{B05DCC29-CA42-4EFF-97EC-3A9D82AD0237}" dt="2023-08-03T09:54:57.585" v="57"/>
          <ac:spMkLst>
            <pc:docMk/>
            <pc:sldMk cId="1312996395" sldId="299"/>
            <ac:spMk id="2" creationId="{529227D2-8730-FAF9-4DA1-8DBA0BCC299F}"/>
          </ac:spMkLst>
        </pc:spChg>
        <pc:spChg chg="del">
          <ac:chgData name="Leonie Smith" userId="fed1330f33f5650e" providerId="LiveId" clId="{B05DCC29-CA42-4EFF-97EC-3A9D82AD0237}" dt="2023-08-03T09:53:33.210" v="34" actId="21"/>
          <ac:spMkLst>
            <pc:docMk/>
            <pc:sldMk cId="1312996395" sldId="299"/>
            <ac:spMk id="3" creationId="{A58184BD-88F1-BA02-40C1-D8403D0EEC0D}"/>
          </ac:spMkLst>
        </pc:spChg>
        <pc:spChg chg="mod">
          <ac:chgData name="Leonie Smith" userId="fed1330f33f5650e" providerId="LiveId" clId="{B05DCC29-CA42-4EFF-97EC-3A9D82AD0237}" dt="2023-08-03T10:01:55.088" v="152"/>
          <ac:spMkLst>
            <pc:docMk/>
            <pc:sldMk cId="1312996395" sldId="299"/>
            <ac:spMk id="4" creationId="{EE2AC625-9141-A801-F431-DD5F79396320}"/>
          </ac:spMkLst>
        </pc:spChg>
        <pc:picChg chg="del">
          <ac:chgData name="Leonie Smith" userId="fed1330f33f5650e" providerId="LiveId" clId="{B05DCC29-CA42-4EFF-97EC-3A9D82AD0237}" dt="2023-08-03T09:52:53.600" v="20"/>
          <ac:picMkLst>
            <pc:docMk/>
            <pc:sldMk cId="1312996395" sldId="299"/>
            <ac:picMk id="13" creationId="{2544D953-B4CF-874A-EF86-3FECDE6692B1}"/>
          </ac:picMkLst>
        </pc:picChg>
      </pc:sldChg>
      <pc:sldChg chg="modSp mod modTransition">
        <pc:chgData name="Leonie Smith" userId="fed1330f33f5650e" providerId="LiveId" clId="{B05DCC29-CA42-4EFF-97EC-3A9D82AD0237}" dt="2023-08-03T10:06:11.400" v="202" actId="1076"/>
        <pc:sldMkLst>
          <pc:docMk/>
          <pc:sldMk cId="2609543473" sldId="300"/>
        </pc:sldMkLst>
        <pc:spChg chg="mod">
          <ac:chgData name="Leonie Smith" userId="fed1330f33f5650e" providerId="LiveId" clId="{B05DCC29-CA42-4EFF-97EC-3A9D82AD0237}" dt="2023-08-03T10:06:11.400" v="202" actId="1076"/>
          <ac:spMkLst>
            <pc:docMk/>
            <pc:sldMk cId="2609543473" sldId="300"/>
            <ac:spMk id="3" creationId="{4B279849-7A67-CA67-6F79-969F835E617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03-08-2023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47 </a:t>
            </a:r>
            <a:r>
              <a:rPr lang="en-US" sz="1800" b="1" i="0" u="none" strike="noStrike" baseline="0" dirty="0">
                <a:latin typeface="TimesNewRomanPS-BoldMT"/>
              </a:rPr>
              <a:t>Peter and John Heal Lame Man</a:t>
            </a:r>
          </a:p>
          <a:p>
            <a:pPr algn="l"/>
            <a:r>
              <a:rPr lang="en-US" sz="1800" b="0" i="0" u="none" strike="noStrike" baseline="0" dirty="0">
                <a:latin typeface="TimesNewRomanPSMT"/>
              </a:rPr>
              <a:t>1. Peter and John heal lame man - Acts 3:1-26 (Left Top)</a:t>
            </a:r>
          </a:p>
          <a:p>
            <a:pPr algn="l"/>
            <a:r>
              <a:rPr lang="en-US" sz="1800" b="0" i="0" u="none" strike="noStrike" baseline="0" dirty="0">
                <a:latin typeface="TimesNewRomanPSMT"/>
              </a:rPr>
              <a:t>2. Peter and John warned - Acts 4:1-31 (Right Top)</a:t>
            </a:r>
          </a:p>
          <a:p>
            <a:pPr algn="l"/>
            <a:r>
              <a:rPr lang="en-US" sz="1800" b="0" i="0" u="none" strike="noStrike" baseline="0" dirty="0">
                <a:latin typeface="TimesNewRomanPSMT"/>
              </a:rPr>
              <a:t>3. Believers living in unity/ Ananias and Sapphira - Acts 4:32 – 5:11 (Right</a:t>
            </a:r>
          </a:p>
          <a:p>
            <a:pPr algn="l"/>
            <a:r>
              <a:rPr lang="en-IN" sz="1800" b="0" i="0" u="none" strike="noStrike" baseline="0" dirty="0" err="1">
                <a:latin typeface="TimesNewRomanPSMT"/>
              </a:rPr>
              <a:t>Center</a:t>
            </a:r>
            <a:r>
              <a:rPr lang="en-IN" sz="1800" b="0" i="0" u="none" strike="noStrike" baseline="0" dirty="0">
                <a:latin typeface="TimesNewRomanPSMT"/>
              </a:rPr>
              <a:t>)</a:t>
            </a:r>
          </a:p>
          <a:p>
            <a:pPr algn="l"/>
            <a:r>
              <a:rPr lang="en-US" sz="1800" b="0" i="0" u="none" strike="noStrike" baseline="0" dirty="0">
                <a:latin typeface="TimesNewRomanPSMT"/>
              </a:rPr>
              <a:t>4. Many Healings – Acts 5:12-16 (Bottom)</a:t>
            </a:r>
          </a:p>
          <a:p>
            <a:pPr algn="l"/>
            <a:r>
              <a:rPr lang="en-US" sz="1800" b="0" i="0" u="none" strike="noStrike" baseline="0" dirty="0">
                <a:latin typeface="TimesNewRomanPSMT"/>
              </a:rPr>
              <a:t>5. Apostles arrested – Acts 5:17-42 (Left and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8E32AF-C8E9-4876-1AA1-574860E83EB1}"/>
              </a:ext>
            </a:extLst>
          </p:cNvPr>
          <p:cNvPicPr>
            <a:picLocks noChangeAspect="1"/>
          </p:cNvPicPr>
          <p:nvPr/>
        </p:nvPicPr>
        <p:blipFill>
          <a:blip r:embed="rId2"/>
          <a:stretch>
            <a:fillRect/>
          </a:stretch>
        </p:blipFill>
        <p:spPr>
          <a:xfrm>
            <a:off x="-1" y="1"/>
            <a:ext cx="12450835" cy="6858000"/>
          </a:xfrm>
          <a:prstGeom prst="rect">
            <a:avLst/>
          </a:prstGeom>
        </p:spPr>
      </p:pic>
      <p:sp>
        <p:nvSpPr>
          <p:cNvPr id="2" name="TextBox 1">
            <a:extLst>
              <a:ext uri="{FF2B5EF4-FFF2-40B4-BE49-F238E27FC236}">
                <a16:creationId xmlns:a16="http://schemas.microsoft.com/office/drawing/2014/main" id="{9A80DA25-7411-CC95-AD35-5F4E56B4722B}"/>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121212"/>
                </a:solidFill>
                <a:effectLst/>
                <a:latin typeface="Arial" panose="020B0604020202020204" pitchFamily="34" charset="0"/>
              </a:rPr>
              <a:t> </a:t>
            </a:r>
            <a:r>
              <a:rPr lang="en-US" sz="4800" b="0" i="0" dirty="0">
                <a:solidFill>
                  <a:srgbClr val="777A7B"/>
                </a:solidFill>
                <a:effectLst/>
                <a:latin typeface="Arial" panose="020B0604020202020204" pitchFamily="34" charset="0"/>
              </a:rPr>
              <a:t>4</a:t>
            </a:r>
            <a:r>
              <a:rPr lang="en-US" sz="4800" b="0" i="0" dirty="0">
                <a:solidFill>
                  <a:srgbClr val="121212"/>
                </a:solidFill>
                <a:effectLst/>
                <a:latin typeface="Arial" panose="020B0604020202020204" pitchFamily="34" charset="0"/>
              </a:rPr>
              <a:t>Peter, fastening his eyes on him, with John, said, “Look at us.” </a:t>
            </a:r>
            <a:r>
              <a:rPr lang="en-US" sz="4800" b="0" i="0" dirty="0">
                <a:solidFill>
                  <a:srgbClr val="777A7B"/>
                </a:solidFill>
                <a:effectLst/>
                <a:latin typeface="Arial" panose="020B0604020202020204" pitchFamily="34" charset="0"/>
              </a:rPr>
              <a:t>5</a:t>
            </a:r>
            <a:r>
              <a:rPr lang="en-US" sz="4800" b="0" i="0" dirty="0">
                <a:solidFill>
                  <a:srgbClr val="121212"/>
                </a:solidFill>
                <a:effectLst/>
                <a:latin typeface="Arial" panose="020B0604020202020204" pitchFamily="34" charset="0"/>
              </a:rPr>
              <a:t>He listened to them, expecting to receive something from them.</a:t>
            </a:r>
            <a:endParaRPr lang="en-IN" sz="4800" dirty="0"/>
          </a:p>
        </p:txBody>
      </p:sp>
      <p:sp>
        <p:nvSpPr>
          <p:cNvPr id="2" name="TextBox 1">
            <a:extLst>
              <a:ext uri="{FF2B5EF4-FFF2-40B4-BE49-F238E27FC236}">
                <a16:creationId xmlns:a16="http://schemas.microsoft.com/office/drawing/2014/main" id="{F965200C-7768-C41F-71E3-5DA874D54E4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4745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81F439-33EF-09BE-4DE1-1BB8EE45A80A}"/>
              </a:ext>
            </a:extLst>
          </p:cNvPr>
          <p:cNvPicPr>
            <a:picLocks noChangeAspect="1"/>
          </p:cNvPicPr>
          <p:nvPr/>
        </p:nvPicPr>
        <p:blipFill>
          <a:blip r:embed="rId2"/>
          <a:stretch>
            <a:fillRect/>
          </a:stretch>
        </p:blipFill>
        <p:spPr>
          <a:xfrm>
            <a:off x="0" y="-75168"/>
            <a:ext cx="12192000" cy="6933168"/>
          </a:xfrm>
          <a:prstGeom prst="rect">
            <a:avLst/>
          </a:prstGeom>
        </p:spPr>
      </p:pic>
      <p:sp>
        <p:nvSpPr>
          <p:cNvPr id="2" name="TextBox 1">
            <a:extLst>
              <a:ext uri="{FF2B5EF4-FFF2-40B4-BE49-F238E27FC236}">
                <a16:creationId xmlns:a16="http://schemas.microsoft.com/office/drawing/2014/main" id="{D31E9037-C7C2-FFF9-CCB9-AA819EC59631}"/>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6</a:t>
            </a:r>
            <a:r>
              <a:rPr lang="en-US" sz="4400" b="0" i="0" dirty="0">
                <a:solidFill>
                  <a:srgbClr val="121212"/>
                </a:solidFill>
                <a:effectLst/>
                <a:latin typeface="Arial" panose="020B0604020202020204" pitchFamily="34" charset="0"/>
              </a:rPr>
              <a:t>But Peter said, “I have no silver or gold, but what I have, that I give you. In the name of Jesus Christ of Nazareth, get up and walk!”</a:t>
            </a:r>
            <a:endParaRPr lang="en-IN" sz="4400" dirty="0"/>
          </a:p>
        </p:txBody>
      </p:sp>
      <p:sp>
        <p:nvSpPr>
          <p:cNvPr id="2" name="TextBox 1">
            <a:extLst>
              <a:ext uri="{FF2B5EF4-FFF2-40B4-BE49-F238E27FC236}">
                <a16:creationId xmlns:a16="http://schemas.microsoft.com/office/drawing/2014/main" id="{0529D7C7-69AC-22E3-E8BD-C5BA62AC82C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78260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D7AF9F-0E72-9FC1-E2DB-64A84CDF8604}"/>
              </a:ext>
            </a:extLst>
          </p:cNvPr>
          <p:cNvPicPr>
            <a:picLocks noChangeAspect="1"/>
          </p:cNvPicPr>
          <p:nvPr/>
        </p:nvPicPr>
        <p:blipFill>
          <a:blip r:embed="rId2"/>
          <a:stretch>
            <a:fillRect/>
          </a:stretch>
        </p:blipFill>
        <p:spPr>
          <a:xfrm>
            <a:off x="0" y="-157350"/>
            <a:ext cx="12192000" cy="7015350"/>
          </a:xfrm>
          <a:prstGeom prst="rect">
            <a:avLst/>
          </a:prstGeom>
        </p:spPr>
      </p:pic>
      <p:sp>
        <p:nvSpPr>
          <p:cNvPr id="2" name="TextBox 1">
            <a:extLst>
              <a:ext uri="{FF2B5EF4-FFF2-40B4-BE49-F238E27FC236}">
                <a16:creationId xmlns:a16="http://schemas.microsoft.com/office/drawing/2014/main" id="{7AB79228-33FD-22D6-DB74-1AE025BBB1D7}"/>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7</a:t>
            </a:r>
            <a:r>
              <a:rPr lang="en-US" sz="4800" b="0" i="0" dirty="0">
                <a:solidFill>
                  <a:srgbClr val="121212"/>
                </a:solidFill>
                <a:effectLst/>
                <a:latin typeface="Arial" panose="020B0604020202020204" pitchFamily="34" charset="0"/>
              </a:rPr>
              <a:t>He took him by the right hand and raised him up. Immediately his feet and his ankle bones received strength.</a:t>
            </a:r>
            <a:endParaRPr lang="en-IN" sz="4800" dirty="0"/>
          </a:p>
        </p:txBody>
      </p:sp>
      <p:sp>
        <p:nvSpPr>
          <p:cNvPr id="2" name="TextBox 1">
            <a:extLst>
              <a:ext uri="{FF2B5EF4-FFF2-40B4-BE49-F238E27FC236}">
                <a16:creationId xmlns:a16="http://schemas.microsoft.com/office/drawing/2014/main" id="{6DE367D2-8136-AA85-C1D9-1DECD3E1634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75870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45D1BD-EDC4-0FD9-F24D-FE37FADDF9AC}"/>
              </a:ext>
            </a:extLst>
          </p:cNvPr>
          <p:cNvPicPr>
            <a:picLocks noChangeAspect="1"/>
          </p:cNvPicPr>
          <p:nvPr/>
        </p:nvPicPr>
        <p:blipFill>
          <a:blip r:embed="rId2"/>
          <a:stretch>
            <a:fillRect/>
          </a:stretch>
        </p:blipFill>
        <p:spPr>
          <a:xfrm>
            <a:off x="0" y="-273861"/>
            <a:ext cx="12192000" cy="7131862"/>
          </a:xfrm>
          <a:prstGeom prst="rect">
            <a:avLst/>
          </a:prstGeom>
        </p:spPr>
      </p:pic>
      <p:sp>
        <p:nvSpPr>
          <p:cNvPr id="2" name="TextBox 1">
            <a:extLst>
              <a:ext uri="{FF2B5EF4-FFF2-40B4-BE49-F238E27FC236}">
                <a16:creationId xmlns:a16="http://schemas.microsoft.com/office/drawing/2014/main" id="{C53F80E6-4BD8-BE99-B970-55636AEF8922}"/>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121212"/>
                </a:solidFill>
                <a:effectLst/>
                <a:latin typeface="Arial" panose="020B0604020202020204" pitchFamily="34" charset="0"/>
              </a:rPr>
              <a:t> </a:t>
            </a:r>
            <a:r>
              <a:rPr lang="en-US" sz="4400" b="0" i="0" dirty="0">
                <a:solidFill>
                  <a:srgbClr val="777A7B"/>
                </a:solidFill>
                <a:effectLst/>
                <a:latin typeface="Arial" panose="020B0604020202020204" pitchFamily="34" charset="0"/>
              </a:rPr>
              <a:t>8</a:t>
            </a:r>
            <a:r>
              <a:rPr lang="en-US" sz="4400" b="0" i="0" dirty="0">
                <a:solidFill>
                  <a:srgbClr val="121212"/>
                </a:solidFill>
                <a:effectLst/>
                <a:latin typeface="Arial" panose="020B0604020202020204" pitchFamily="34" charset="0"/>
              </a:rPr>
              <a:t>Leaping up, he stood and began to walk. He entered with them into the temple, walking, leaping, and praising God. </a:t>
            </a:r>
            <a:endParaRPr lang="en-IN" sz="4400" dirty="0"/>
          </a:p>
        </p:txBody>
      </p:sp>
      <p:sp>
        <p:nvSpPr>
          <p:cNvPr id="2" name="TextBox 1">
            <a:extLst>
              <a:ext uri="{FF2B5EF4-FFF2-40B4-BE49-F238E27FC236}">
                <a16:creationId xmlns:a16="http://schemas.microsoft.com/office/drawing/2014/main" id="{904A7135-0019-4331-382B-13BD04C1238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17137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09BA53-60B2-9BA3-4FD6-8610AF3D3C90}"/>
              </a:ext>
            </a:extLst>
          </p:cNvPr>
          <p:cNvPicPr>
            <a:picLocks noChangeAspect="1"/>
          </p:cNvPicPr>
          <p:nvPr/>
        </p:nvPicPr>
        <p:blipFill>
          <a:blip r:embed="rId2"/>
          <a:stretch>
            <a:fillRect/>
          </a:stretch>
        </p:blipFill>
        <p:spPr>
          <a:xfrm>
            <a:off x="1" y="-251686"/>
            <a:ext cx="12192000" cy="7109686"/>
          </a:xfrm>
          <a:prstGeom prst="rect">
            <a:avLst/>
          </a:prstGeom>
        </p:spPr>
      </p:pic>
      <p:sp>
        <p:nvSpPr>
          <p:cNvPr id="2" name="TextBox 1">
            <a:extLst>
              <a:ext uri="{FF2B5EF4-FFF2-40B4-BE49-F238E27FC236}">
                <a16:creationId xmlns:a16="http://schemas.microsoft.com/office/drawing/2014/main" id="{12855AA6-DFB0-9E04-ED2D-6202BFE7866B}"/>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9</a:t>
            </a:r>
            <a:r>
              <a:rPr lang="en-US" sz="4000" b="0" i="0" dirty="0">
                <a:solidFill>
                  <a:srgbClr val="121212"/>
                </a:solidFill>
                <a:effectLst/>
                <a:latin typeface="Arial" panose="020B0604020202020204" pitchFamily="34" charset="0"/>
              </a:rPr>
              <a:t>All the people saw him walking and praising God. </a:t>
            </a:r>
            <a:r>
              <a:rPr lang="en-US" sz="4000" b="0" i="0" dirty="0">
                <a:solidFill>
                  <a:srgbClr val="777A7B"/>
                </a:solidFill>
                <a:effectLst/>
                <a:latin typeface="Arial" panose="020B0604020202020204" pitchFamily="34" charset="0"/>
              </a:rPr>
              <a:t>10</a:t>
            </a:r>
            <a:r>
              <a:rPr lang="en-US" sz="4000" b="0" i="0" dirty="0">
                <a:solidFill>
                  <a:srgbClr val="121212"/>
                </a:solidFill>
                <a:effectLst/>
                <a:latin typeface="Arial" panose="020B0604020202020204" pitchFamily="34" charset="0"/>
              </a:rPr>
              <a:t>They recognized him, that it was he who used to sit begging for gifts for the needy at the Beautiful Gate of the temple. They were filled with wonder and amazement at what had happened to him. </a:t>
            </a:r>
            <a:endParaRPr lang="en-IN" sz="4000" dirty="0"/>
          </a:p>
        </p:txBody>
      </p:sp>
      <p:sp>
        <p:nvSpPr>
          <p:cNvPr id="2" name="TextBox 1">
            <a:extLst>
              <a:ext uri="{FF2B5EF4-FFF2-40B4-BE49-F238E27FC236}">
                <a16:creationId xmlns:a16="http://schemas.microsoft.com/office/drawing/2014/main" id="{73251F23-39F7-FDCB-13DC-74273D464C9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37811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D8805-E7E3-605E-5FFB-95EBBEFA3C78}"/>
              </a:ext>
            </a:extLst>
          </p:cNvPr>
          <p:cNvPicPr>
            <a:picLocks noChangeAspect="1"/>
          </p:cNvPicPr>
          <p:nvPr/>
        </p:nvPicPr>
        <p:blipFill>
          <a:blip r:embed="rId2"/>
          <a:stretch>
            <a:fillRect/>
          </a:stretch>
        </p:blipFill>
        <p:spPr>
          <a:xfrm>
            <a:off x="-1" y="1"/>
            <a:ext cx="12354871" cy="6858000"/>
          </a:xfrm>
          <a:prstGeom prst="rect">
            <a:avLst/>
          </a:prstGeom>
        </p:spPr>
      </p:pic>
      <p:sp>
        <p:nvSpPr>
          <p:cNvPr id="2" name="TextBox 1">
            <a:extLst>
              <a:ext uri="{FF2B5EF4-FFF2-40B4-BE49-F238E27FC236}">
                <a16:creationId xmlns:a16="http://schemas.microsoft.com/office/drawing/2014/main" id="{EE871047-1200-9A6E-42F3-ED301F93A286}"/>
              </a:ext>
            </a:extLst>
          </p:cNvPr>
          <p:cNvSpPr txBox="1"/>
          <p:nvPr/>
        </p:nvSpPr>
        <p:spPr>
          <a:xfrm>
            <a:off x="6593305" y="663560"/>
            <a:ext cx="6096000" cy="3379050"/>
          </a:xfrm>
          <a:prstGeom prst="rect">
            <a:avLst/>
          </a:prstGeom>
          <a:noFill/>
        </p:spPr>
        <p:txBody>
          <a:bodyPr wrap="square" rtlCol="0">
            <a:noAutofit/>
          </a:bodyPr>
          <a:lstStyle/>
          <a:p>
            <a:r>
              <a:rPr lang="en-US" sz="6000" b="0" i="0" u="none" strike="noStrike" baseline="0" dirty="0">
                <a:solidFill>
                  <a:schemeClr val="bg1"/>
                </a:solidFill>
                <a:latin typeface="TimesNewRomanPSMT"/>
              </a:rPr>
              <a:t>Peter and John heal a lame man  Acts 3:1-26 </a:t>
            </a:r>
            <a:endParaRPr lang="en-IN" sz="6000" dirty="0">
              <a:solidFill>
                <a:schemeClr val="bg1"/>
              </a:solidFill>
            </a:endParaRP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3D4BAB-A0F0-1897-04C4-555AC11BE568}"/>
              </a:ext>
            </a:extLst>
          </p:cNvPr>
          <p:cNvPicPr>
            <a:picLocks noChangeAspect="1"/>
          </p:cNvPicPr>
          <p:nvPr/>
        </p:nvPicPr>
        <p:blipFill>
          <a:blip r:embed="rId2"/>
          <a:stretch>
            <a:fillRect/>
          </a:stretch>
        </p:blipFill>
        <p:spPr>
          <a:xfrm>
            <a:off x="0" y="-167898"/>
            <a:ext cx="12192000" cy="7025898"/>
          </a:xfrm>
          <a:prstGeom prst="rect">
            <a:avLst/>
          </a:prstGeom>
        </p:spPr>
      </p:pic>
      <p:sp>
        <p:nvSpPr>
          <p:cNvPr id="2" name="TextBox 1">
            <a:extLst>
              <a:ext uri="{FF2B5EF4-FFF2-40B4-BE49-F238E27FC236}">
                <a16:creationId xmlns:a16="http://schemas.microsoft.com/office/drawing/2014/main" id="{594D0995-E399-4A5C-AA71-BACC9CACEB21}"/>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11</a:t>
            </a:r>
            <a:r>
              <a:rPr lang="en-US" sz="4400" b="0" i="0" dirty="0">
                <a:solidFill>
                  <a:srgbClr val="121212"/>
                </a:solidFill>
                <a:effectLst/>
                <a:latin typeface="Arial" panose="020B0604020202020204" pitchFamily="34" charset="0"/>
              </a:rPr>
              <a:t>As the lame man who was healed held on to Peter and John, all the people ran together to them in the porch that is called Solomon’s, greatly wondering.</a:t>
            </a:r>
            <a:endParaRPr lang="en-IN" sz="4400" dirty="0"/>
          </a:p>
        </p:txBody>
      </p:sp>
      <p:sp>
        <p:nvSpPr>
          <p:cNvPr id="2" name="TextBox 1">
            <a:extLst>
              <a:ext uri="{FF2B5EF4-FFF2-40B4-BE49-F238E27FC236}">
                <a16:creationId xmlns:a16="http://schemas.microsoft.com/office/drawing/2014/main" id="{2C49518F-BC0F-2622-AE13-4B70FF50B6F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0491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0CE00F-DBBD-DA58-F9E2-768D4CC553A0}"/>
              </a:ext>
            </a:extLst>
          </p:cNvPr>
          <p:cNvPicPr>
            <a:picLocks noChangeAspect="1"/>
          </p:cNvPicPr>
          <p:nvPr/>
        </p:nvPicPr>
        <p:blipFill>
          <a:blip r:embed="rId2"/>
          <a:stretch>
            <a:fillRect/>
          </a:stretch>
        </p:blipFill>
        <p:spPr>
          <a:xfrm>
            <a:off x="0" y="-120328"/>
            <a:ext cx="12192000" cy="7254922"/>
          </a:xfrm>
          <a:prstGeom prst="rect">
            <a:avLst/>
          </a:prstGeom>
        </p:spPr>
      </p:pic>
      <p:sp>
        <p:nvSpPr>
          <p:cNvPr id="2" name="TextBox 1">
            <a:extLst>
              <a:ext uri="{FF2B5EF4-FFF2-40B4-BE49-F238E27FC236}">
                <a16:creationId xmlns:a16="http://schemas.microsoft.com/office/drawing/2014/main" id="{98EC9D33-C586-636B-8B95-DAEA5BC6A0F1}"/>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12</a:t>
            </a:r>
            <a:r>
              <a:rPr lang="en-US" sz="4400" b="0" i="0" dirty="0">
                <a:solidFill>
                  <a:srgbClr val="121212"/>
                </a:solidFill>
                <a:effectLst/>
                <a:latin typeface="Arial" panose="020B0604020202020204" pitchFamily="34" charset="0"/>
              </a:rPr>
              <a:t>When Peter saw it, he responded to the people, “You men of Israel, why do you marvel at this man? Why do you fasten your eyes on us, as though by our own power or godliness we had made him walk?</a:t>
            </a:r>
            <a:endParaRPr lang="en-IN" sz="4400" dirty="0"/>
          </a:p>
        </p:txBody>
      </p:sp>
      <p:sp>
        <p:nvSpPr>
          <p:cNvPr id="2" name="TextBox 1">
            <a:extLst>
              <a:ext uri="{FF2B5EF4-FFF2-40B4-BE49-F238E27FC236}">
                <a16:creationId xmlns:a16="http://schemas.microsoft.com/office/drawing/2014/main" id="{88EC060F-874A-39CE-3B04-E92E3434FE9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22139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FC9063-D83A-1BD4-561B-5192B78472B1}"/>
              </a:ext>
            </a:extLst>
          </p:cNvPr>
          <p:cNvPicPr>
            <a:picLocks noChangeAspect="1"/>
          </p:cNvPicPr>
          <p:nvPr/>
        </p:nvPicPr>
        <p:blipFill>
          <a:blip r:embed="rId2"/>
          <a:stretch>
            <a:fillRect/>
          </a:stretch>
        </p:blipFill>
        <p:spPr>
          <a:xfrm>
            <a:off x="-1" y="1"/>
            <a:ext cx="12344401" cy="6858000"/>
          </a:xfrm>
          <a:prstGeom prst="rect">
            <a:avLst/>
          </a:prstGeom>
        </p:spPr>
      </p:pic>
      <p:sp>
        <p:nvSpPr>
          <p:cNvPr id="2" name="TextBox 1">
            <a:extLst>
              <a:ext uri="{FF2B5EF4-FFF2-40B4-BE49-F238E27FC236}">
                <a16:creationId xmlns:a16="http://schemas.microsoft.com/office/drawing/2014/main" id="{8D0FF0FB-52B5-4306-280A-E2DBE845FD2C}"/>
              </a:ext>
            </a:extLst>
          </p:cNvPr>
          <p:cNvSpPr txBox="1"/>
          <p:nvPr/>
        </p:nvSpPr>
        <p:spPr>
          <a:xfrm>
            <a:off x="1261585" y="558867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13</a:t>
            </a:r>
            <a:r>
              <a:rPr lang="en-US" sz="4400" b="0" i="0" dirty="0">
                <a:solidFill>
                  <a:srgbClr val="121212"/>
                </a:solidFill>
                <a:effectLst/>
                <a:latin typeface="Arial" panose="020B0604020202020204" pitchFamily="34" charset="0"/>
              </a:rPr>
              <a:t>The God of Abraham, Isaac, and Jacob, the God of our fathers, has glorified his Servant Jesus, </a:t>
            </a:r>
            <a:endParaRPr lang="en-IN" sz="4400" dirty="0"/>
          </a:p>
        </p:txBody>
      </p:sp>
      <p:sp>
        <p:nvSpPr>
          <p:cNvPr id="2" name="TextBox 1">
            <a:extLst>
              <a:ext uri="{FF2B5EF4-FFF2-40B4-BE49-F238E27FC236}">
                <a16:creationId xmlns:a16="http://schemas.microsoft.com/office/drawing/2014/main" id="{C18CA6FA-8752-BF77-5C5E-5EC252EC291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66251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9F3B9-A462-C3BB-2D7B-BAD4DECFF1CE}"/>
              </a:ext>
            </a:extLst>
          </p:cNvPr>
          <p:cNvPicPr>
            <a:picLocks noChangeAspect="1"/>
          </p:cNvPicPr>
          <p:nvPr/>
        </p:nvPicPr>
        <p:blipFill>
          <a:blip r:embed="rId2"/>
          <a:stretch>
            <a:fillRect/>
          </a:stretch>
        </p:blipFill>
        <p:spPr>
          <a:xfrm>
            <a:off x="0" y="-670075"/>
            <a:ext cx="12192000" cy="7528076"/>
          </a:xfrm>
          <a:prstGeom prst="rect">
            <a:avLst/>
          </a:prstGeom>
        </p:spPr>
      </p:pic>
      <p:sp>
        <p:nvSpPr>
          <p:cNvPr id="3" name="TextBox 2">
            <a:extLst>
              <a:ext uri="{FF2B5EF4-FFF2-40B4-BE49-F238E27FC236}">
                <a16:creationId xmlns:a16="http://schemas.microsoft.com/office/drawing/2014/main" id="{4B279849-7A67-CA67-6F79-969F835E617E}"/>
              </a:ext>
            </a:extLst>
          </p:cNvPr>
          <p:cNvSpPr txBox="1"/>
          <p:nvPr/>
        </p:nvSpPr>
        <p:spPr>
          <a:xfrm>
            <a:off x="0" y="5518338"/>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09543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121212"/>
                </a:solidFill>
                <a:effectLst/>
                <a:latin typeface="Arial" panose="020B0604020202020204" pitchFamily="34" charset="0"/>
              </a:rPr>
              <a:t> whom you delivered up and denied in the presence of Pilate, when he had determined to release him.</a:t>
            </a:r>
            <a:endParaRPr lang="en-IN" dirty="0"/>
          </a:p>
        </p:txBody>
      </p:sp>
      <p:sp>
        <p:nvSpPr>
          <p:cNvPr id="2" name="TextBox 1">
            <a:extLst>
              <a:ext uri="{FF2B5EF4-FFF2-40B4-BE49-F238E27FC236}">
                <a16:creationId xmlns:a16="http://schemas.microsoft.com/office/drawing/2014/main" id="{529227D2-8730-FAF9-4DA1-8DBA0BCC299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312996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2CE00-76A5-941E-8B7B-251089603440}"/>
              </a:ext>
            </a:extLst>
          </p:cNvPr>
          <p:cNvPicPr>
            <a:picLocks noChangeAspect="1"/>
          </p:cNvPicPr>
          <p:nvPr/>
        </p:nvPicPr>
        <p:blipFill>
          <a:blip r:embed="rId2"/>
          <a:stretch>
            <a:fillRect/>
          </a:stretch>
        </p:blipFill>
        <p:spPr>
          <a:xfrm>
            <a:off x="0" y="-241905"/>
            <a:ext cx="12192000" cy="7099905"/>
          </a:xfrm>
          <a:prstGeom prst="rect">
            <a:avLst/>
          </a:prstGeom>
        </p:spPr>
      </p:pic>
      <p:sp>
        <p:nvSpPr>
          <p:cNvPr id="2" name="TextBox 1">
            <a:extLst>
              <a:ext uri="{FF2B5EF4-FFF2-40B4-BE49-F238E27FC236}">
                <a16:creationId xmlns:a16="http://schemas.microsoft.com/office/drawing/2014/main" id="{271DBDD2-C23D-A9A1-91CA-87392849C1E0}"/>
              </a:ext>
            </a:extLst>
          </p:cNvPr>
          <p:cNvSpPr txBox="1"/>
          <p:nvPr/>
        </p:nvSpPr>
        <p:spPr>
          <a:xfrm>
            <a:off x="276846" y="5823137"/>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14</a:t>
            </a:r>
            <a:r>
              <a:rPr lang="en-US" sz="4000" b="0" i="0" dirty="0">
                <a:solidFill>
                  <a:srgbClr val="121212"/>
                </a:solidFill>
                <a:effectLst/>
                <a:latin typeface="Arial" panose="020B0604020202020204" pitchFamily="34" charset="0"/>
              </a:rPr>
              <a:t>But you denied the Holy and Righteous One and asked for a murderer to be granted to you, </a:t>
            </a:r>
            <a:r>
              <a:rPr lang="en-US" sz="4000" b="0" i="0" dirty="0">
                <a:solidFill>
                  <a:srgbClr val="777A7B"/>
                </a:solidFill>
                <a:effectLst/>
                <a:latin typeface="Arial" panose="020B0604020202020204" pitchFamily="34" charset="0"/>
              </a:rPr>
              <a:t>15</a:t>
            </a:r>
            <a:r>
              <a:rPr lang="en-US" sz="4000" b="0" i="0" dirty="0">
                <a:solidFill>
                  <a:srgbClr val="121212"/>
                </a:solidFill>
                <a:effectLst/>
                <a:latin typeface="Arial" panose="020B0604020202020204" pitchFamily="34" charset="0"/>
              </a:rPr>
              <a:t>and killed the Prince of life, whom God raised from the dead, to which we are witnesses. </a:t>
            </a:r>
            <a:endParaRPr lang="en-IN" sz="4000" dirty="0"/>
          </a:p>
        </p:txBody>
      </p:sp>
      <p:sp>
        <p:nvSpPr>
          <p:cNvPr id="2" name="TextBox 1">
            <a:extLst>
              <a:ext uri="{FF2B5EF4-FFF2-40B4-BE49-F238E27FC236}">
                <a16:creationId xmlns:a16="http://schemas.microsoft.com/office/drawing/2014/main" id="{351CF2AF-57B3-655D-E16D-D397CAC5DFD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522780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Peter and John heal a lame man  Acts 3:1-26 </a:t>
            </a:r>
            <a:endParaRPr lang="en-IN" sz="6000" dirty="0"/>
          </a:p>
        </p:txBody>
      </p:sp>
      <p:sp>
        <p:nvSpPr>
          <p:cNvPr id="2" name="TextBox 1">
            <a:extLst>
              <a:ext uri="{FF2B5EF4-FFF2-40B4-BE49-F238E27FC236}">
                <a16:creationId xmlns:a16="http://schemas.microsoft.com/office/drawing/2014/main" id="{46259A10-8D25-487F-0CA4-2D7A6EE7619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6941ED-CCE7-B4E5-55B8-0AB8D2DB0BB8}"/>
              </a:ext>
            </a:extLst>
          </p:cNvPr>
          <p:cNvPicPr>
            <a:picLocks noChangeAspect="1"/>
          </p:cNvPicPr>
          <p:nvPr/>
        </p:nvPicPr>
        <p:blipFill>
          <a:blip r:embed="rId2"/>
          <a:stretch>
            <a:fillRect/>
          </a:stretch>
        </p:blipFill>
        <p:spPr>
          <a:xfrm>
            <a:off x="0" y="-670075"/>
            <a:ext cx="12192000" cy="7528076"/>
          </a:xfrm>
          <a:prstGeom prst="rect">
            <a:avLst/>
          </a:prstGeom>
        </p:spPr>
      </p:pic>
      <p:sp>
        <p:nvSpPr>
          <p:cNvPr id="3" name="TextBox 2">
            <a:extLst>
              <a:ext uri="{FF2B5EF4-FFF2-40B4-BE49-F238E27FC236}">
                <a16:creationId xmlns:a16="http://schemas.microsoft.com/office/drawing/2014/main" id="{5899FC1D-272D-96D8-85E0-87C47A3F8B43}"/>
              </a:ext>
            </a:extLst>
          </p:cNvPr>
          <p:cNvSpPr txBox="1"/>
          <p:nvPr/>
        </p:nvSpPr>
        <p:spPr>
          <a:xfrm>
            <a:off x="8975370" y="234461"/>
            <a:ext cx="274770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16</a:t>
            </a:r>
            <a:r>
              <a:rPr lang="en-US" sz="4400" b="0" i="0" dirty="0">
                <a:solidFill>
                  <a:srgbClr val="121212"/>
                </a:solidFill>
                <a:effectLst/>
                <a:latin typeface="Arial" panose="020B0604020202020204" pitchFamily="34" charset="0"/>
              </a:rPr>
              <a:t>By faith in his name, his name has made this man strong, whom you see and know. Yes, the faith which is through him has given him this perfect soundness in the presence of you all.</a:t>
            </a:r>
            <a:endParaRPr lang="en-IN" dirty="0"/>
          </a:p>
        </p:txBody>
      </p:sp>
      <p:sp>
        <p:nvSpPr>
          <p:cNvPr id="2" name="TextBox 1">
            <a:extLst>
              <a:ext uri="{FF2B5EF4-FFF2-40B4-BE49-F238E27FC236}">
                <a16:creationId xmlns:a16="http://schemas.microsoft.com/office/drawing/2014/main" id="{F37BB5D4-A7F4-E5C6-7B1F-F84A0AFEA51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32778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CD90E8-2BF2-9B70-994B-290BF899623F}"/>
              </a:ext>
            </a:extLst>
          </p:cNvPr>
          <p:cNvPicPr>
            <a:picLocks noChangeAspect="1"/>
          </p:cNvPicPr>
          <p:nvPr/>
        </p:nvPicPr>
        <p:blipFill>
          <a:blip r:embed="rId2"/>
          <a:stretch>
            <a:fillRect/>
          </a:stretch>
        </p:blipFill>
        <p:spPr>
          <a:xfrm>
            <a:off x="0" y="-382067"/>
            <a:ext cx="12192000" cy="7240067"/>
          </a:xfrm>
          <a:prstGeom prst="rect">
            <a:avLst/>
          </a:prstGeom>
        </p:spPr>
      </p:pic>
      <p:sp>
        <p:nvSpPr>
          <p:cNvPr id="2" name="TextBox 1">
            <a:extLst>
              <a:ext uri="{FF2B5EF4-FFF2-40B4-BE49-F238E27FC236}">
                <a16:creationId xmlns:a16="http://schemas.microsoft.com/office/drawing/2014/main" id="{E5CE3F2B-E100-E245-803D-CDD7FE8C92E7}"/>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17</a:t>
            </a:r>
            <a:r>
              <a:rPr lang="en-US" sz="4400" b="0" i="0" dirty="0">
                <a:solidFill>
                  <a:srgbClr val="121212"/>
                </a:solidFill>
                <a:effectLst/>
                <a:latin typeface="Arial" panose="020B0604020202020204" pitchFamily="34" charset="0"/>
              </a:rPr>
              <a:t>“Now, brothers, I know that you did this in ignorance, as did also your rulers.</a:t>
            </a:r>
            <a:endParaRPr lang="en-IN" sz="4400" dirty="0"/>
          </a:p>
        </p:txBody>
      </p:sp>
      <p:sp>
        <p:nvSpPr>
          <p:cNvPr id="2" name="TextBox 1">
            <a:extLst>
              <a:ext uri="{FF2B5EF4-FFF2-40B4-BE49-F238E27FC236}">
                <a16:creationId xmlns:a16="http://schemas.microsoft.com/office/drawing/2014/main" id="{811FBB2D-DE7B-CE62-A806-8DD207F8CE4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53919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EC83F0-697B-B780-6800-28D1B09DB625}"/>
              </a:ext>
            </a:extLst>
          </p:cNvPr>
          <p:cNvPicPr>
            <a:picLocks noChangeAspect="1"/>
          </p:cNvPicPr>
          <p:nvPr/>
        </p:nvPicPr>
        <p:blipFill>
          <a:blip r:embed="rId2"/>
          <a:stretch>
            <a:fillRect/>
          </a:stretch>
        </p:blipFill>
        <p:spPr>
          <a:xfrm>
            <a:off x="0" y="-670075"/>
            <a:ext cx="12192000" cy="7528076"/>
          </a:xfrm>
          <a:prstGeom prst="rect">
            <a:avLst/>
          </a:prstGeom>
        </p:spPr>
      </p:pic>
      <p:sp>
        <p:nvSpPr>
          <p:cNvPr id="2" name="TextBox 1">
            <a:extLst>
              <a:ext uri="{FF2B5EF4-FFF2-40B4-BE49-F238E27FC236}">
                <a16:creationId xmlns:a16="http://schemas.microsoft.com/office/drawing/2014/main" id="{F9A0FD2C-DC76-E004-F470-F83608C15DAA}"/>
              </a:ext>
            </a:extLst>
          </p:cNvPr>
          <p:cNvSpPr txBox="1"/>
          <p:nvPr/>
        </p:nvSpPr>
        <p:spPr>
          <a:xfrm>
            <a:off x="9338083" y="196061"/>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18</a:t>
            </a:r>
            <a:r>
              <a:rPr lang="en-US" sz="4800" b="0" i="0" dirty="0">
                <a:solidFill>
                  <a:srgbClr val="121212"/>
                </a:solidFill>
                <a:effectLst/>
                <a:latin typeface="Arial" panose="020B0604020202020204" pitchFamily="34" charset="0"/>
              </a:rPr>
              <a:t>But the things which God announced by the mouth of all his prophets, that Christ should suffer, he thus fulfilled.</a:t>
            </a:r>
            <a:endParaRPr lang="en-IN" sz="4800" dirty="0"/>
          </a:p>
        </p:txBody>
      </p:sp>
      <p:sp>
        <p:nvSpPr>
          <p:cNvPr id="2" name="TextBox 1">
            <a:extLst>
              <a:ext uri="{FF2B5EF4-FFF2-40B4-BE49-F238E27FC236}">
                <a16:creationId xmlns:a16="http://schemas.microsoft.com/office/drawing/2014/main" id="{3E77BB4D-F43D-3915-B337-B988697B5D5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878919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4100A-74B4-198F-ACF8-E41133110156}"/>
              </a:ext>
            </a:extLst>
          </p:cNvPr>
          <p:cNvPicPr>
            <a:picLocks noChangeAspect="1"/>
          </p:cNvPicPr>
          <p:nvPr/>
        </p:nvPicPr>
        <p:blipFill>
          <a:blip r:embed="rId2"/>
          <a:stretch>
            <a:fillRect/>
          </a:stretch>
        </p:blipFill>
        <p:spPr>
          <a:xfrm>
            <a:off x="0" y="1"/>
            <a:ext cx="12817572" cy="6858000"/>
          </a:xfrm>
          <a:prstGeom prst="rect">
            <a:avLst/>
          </a:prstGeom>
        </p:spPr>
      </p:pic>
      <p:sp>
        <p:nvSpPr>
          <p:cNvPr id="2" name="TextBox 1">
            <a:extLst>
              <a:ext uri="{FF2B5EF4-FFF2-40B4-BE49-F238E27FC236}">
                <a16:creationId xmlns:a16="http://schemas.microsoft.com/office/drawing/2014/main" id="{0BACE005-F846-A219-5E8C-DEE7781E8184}"/>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19</a:t>
            </a:r>
            <a:r>
              <a:rPr lang="en-US" sz="4400" b="0" i="0" dirty="0">
                <a:solidFill>
                  <a:srgbClr val="121212"/>
                </a:solidFill>
                <a:effectLst/>
                <a:latin typeface="Arial" panose="020B0604020202020204" pitchFamily="34" charset="0"/>
              </a:rPr>
              <a:t>“Repent therefore, and turn again, that your sins may be blotted out,</a:t>
            </a:r>
            <a:endParaRPr lang="en-IN" sz="4400" dirty="0"/>
          </a:p>
        </p:txBody>
      </p:sp>
      <p:sp>
        <p:nvSpPr>
          <p:cNvPr id="2" name="TextBox 1">
            <a:extLst>
              <a:ext uri="{FF2B5EF4-FFF2-40B4-BE49-F238E27FC236}">
                <a16:creationId xmlns:a16="http://schemas.microsoft.com/office/drawing/2014/main" id="{BC8C460D-003F-E28E-87B6-247D7E77883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219299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933CC2-1EA8-8593-CE91-DA007DB6D79D}"/>
              </a:ext>
            </a:extLst>
          </p:cNvPr>
          <p:cNvPicPr>
            <a:picLocks noChangeAspect="1"/>
          </p:cNvPicPr>
          <p:nvPr/>
        </p:nvPicPr>
        <p:blipFill>
          <a:blip r:embed="rId2"/>
          <a:stretch>
            <a:fillRect/>
          </a:stretch>
        </p:blipFill>
        <p:spPr>
          <a:xfrm>
            <a:off x="0" y="-1"/>
            <a:ext cx="12192000" cy="6983253"/>
          </a:xfrm>
          <a:prstGeom prst="rect">
            <a:avLst/>
          </a:prstGeom>
        </p:spPr>
      </p:pic>
      <p:sp>
        <p:nvSpPr>
          <p:cNvPr id="2" name="TextBox 1">
            <a:extLst>
              <a:ext uri="{FF2B5EF4-FFF2-40B4-BE49-F238E27FC236}">
                <a16:creationId xmlns:a16="http://schemas.microsoft.com/office/drawing/2014/main" id="{AE92E9CE-6DAE-5D1F-26C6-5F211A557991}"/>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121212"/>
                </a:solidFill>
                <a:effectLst/>
                <a:latin typeface="Arial" panose="020B0604020202020204" pitchFamily="34" charset="0"/>
              </a:rPr>
              <a:t>so that there may come times of refreshing from the presence of the Lord, </a:t>
            </a:r>
            <a:r>
              <a:rPr lang="en-US" sz="4400" b="0" i="0" dirty="0">
                <a:solidFill>
                  <a:srgbClr val="777A7B"/>
                </a:solidFill>
                <a:effectLst/>
                <a:latin typeface="Arial" panose="020B0604020202020204" pitchFamily="34" charset="0"/>
              </a:rPr>
              <a:t>20</a:t>
            </a:r>
            <a:r>
              <a:rPr lang="en-US" sz="4400" b="0" i="0" dirty="0">
                <a:solidFill>
                  <a:srgbClr val="121212"/>
                </a:solidFill>
                <a:effectLst/>
                <a:latin typeface="Arial" panose="020B0604020202020204" pitchFamily="34" charset="0"/>
              </a:rPr>
              <a:t>and that he may send Christ Jesus, who was ordained for you before,</a:t>
            </a:r>
            <a:endParaRPr lang="en-IN" sz="4400" dirty="0"/>
          </a:p>
        </p:txBody>
      </p:sp>
      <p:sp>
        <p:nvSpPr>
          <p:cNvPr id="2" name="TextBox 1">
            <a:extLst>
              <a:ext uri="{FF2B5EF4-FFF2-40B4-BE49-F238E27FC236}">
                <a16:creationId xmlns:a16="http://schemas.microsoft.com/office/drawing/2014/main" id="{40091F6D-F7B4-13A4-141A-20EE21A3D0F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79066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1DACD1-E027-FF42-572D-60030FF512C9}"/>
              </a:ext>
            </a:extLst>
          </p:cNvPr>
          <p:cNvPicPr>
            <a:picLocks noChangeAspect="1"/>
          </p:cNvPicPr>
          <p:nvPr/>
        </p:nvPicPr>
        <p:blipFill>
          <a:blip r:embed="rId2"/>
          <a:stretch>
            <a:fillRect/>
          </a:stretch>
        </p:blipFill>
        <p:spPr>
          <a:xfrm>
            <a:off x="-1" y="1"/>
            <a:ext cx="12354871" cy="6858000"/>
          </a:xfrm>
          <a:prstGeom prst="rect">
            <a:avLst/>
          </a:prstGeom>
        </p:spPr>
      </p:pic>
      <p:sp>
        <p:nvSpPr>
          <p:cNvPr id="4" name="TextBox 3">
            <a:extLst>
              <a:ext uri="{FF2B5EF4-FFF2-40B4-BE49-F238E27FC236}">
                <a16:creationId xmlns:a16="http://schemas.microsoft.com/office/drawing/2014/main" id="{A7F85E8A-551E-DCF1-3933-F5A811D24968}"/>
              </a:ext>
            </a:extLst>
          </p:cNvPr>
          <p:cNvSpPr txBox="1"/>
          <p:nvPr/>
        </p:nvSpPr>
        <p:spPr>
          <a:xfrm>
            <a:off x="6593305" y="663560"/>
            <a:ext cx="6096000" cy="3379050"/>
          </a:xfrm>
          <a:prstGeom prst="rect">
            <a:avLst/>
          </a:prstGeom>
          <a:noFill/>
        </p:spPr>
        <p:txBody>
          <a:bodyPr wrap="square" rtlCol="0">
            <a:noAutofit/>
          </a:bodyPr>
          <a:lstStyle/>
          <a:p>
            <a:r>
              <a:rPr lang="en-US" sz="6000" b="0" i="0" u="none" strike="noStrike" baseline="0" dirty="0">
                <a:solidFill>
                  <a:schemeClr val="bg1"/>
                </a:solidFill>
                <a:latin typeface="TimesNewRomanPSMT"/>
              </a:rPr>
              <a:t>Peter and John heal a lame man  Acts 3:1-26 </a:t>
            </a:r>
            <a:endParaRPr lang="en-IN" sz="6000" dirty="0">
              <a:solidFill>
                <a:schemeClr val="bg1"/>
              </a:solidFill>
            </a:endParaRPr>
          </a:p>
          <a:p>
            <a:endParaRPr lang="en-IN" dirty="0"/>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8D9C5-B6F5-CCBF-DE1B-CCE4C3EEDE3C}"/>
              </a:ext>
            </a:extLst>
          </p:cNvPr>
          <p:cNvPicPr>
            <a:picLocks noChangeAspect="1"/>
          </p:cNvPicPr>
          <p:nvPr/>
        </p:nvPicPr>
        <p:blipFill>
          <a:blip r:embed="rId2"/>
          <a:stretch>
            <a:fillRect/>
          </a:stretch>
        </p:blipFill>
        <p:spPr>
          <a:xfrm>
            <a:off x="0" y="0"/>
            <a:ext cx="12394648" cy="6858000"/>
          </a:xfrm>
          <a:prstGeom prst="rect">
            <a:avLst/>
          </a:prstGeom>
        </p:spPr>
      </p:pic>
      <p:sp>
        <p:nvSpPr>
          <p:cNvPr id="2" name="TextBox 1">
            <a:extLst>
              <a:ext uri="{FF2B5EF4-FFF2-40B4-BE49-F238E27FC236}">
                <a16:creationId xmlns:a16="http://schemas.microsoft.com/office/drawing/2014/main" id="{62AD672D-615B-20B3-EC9A-6486C7B904CB}"/>
              </a:ext>
            </a:extLst>
          </p:cNvPr>
          <p:cNvSpPr txBox="1"/>
          <p:nvPr/>
        </p:nvSpPr>
        <p:spPr>
          <a:xfrm>
            <a:off x="229954" y="5612122"/>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5113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21</a:t>
            </a:r>
            <a:r>
              <a:rPr lang="en-US" sz="4800" b="0" i="0" dirty="0">
                <a:solidFill>
                  <a:srgbClr val="121212"/>
                </a:solidFill>
                <a:effectLst/>
                <a:latin typeface="Arial" panose="020B0604020202020204" pitchFamily="34" charset="0"/>
              </a:rPr>
              <a:t>whom heaven must receive until the times of restoration of all things, which God spoke long ago by the mouth of his holy prophets.</a:t>
            </a:r>
            <a:endParaRPr lang="en-IN" sz="4800" dirty="0"/>
          </a:p>
        </p:txBody>
      </p:sp>
      <p:sp>
        <p:nvSpPr>
          <p:cNvPr id="2" name="TextBox 1">
            <a:extLst>
              <a:ext uri="{FF2B5EF4-FFF2-40B4-BE49-F238E27FC236}">
                <a16:creationId xmlns:a16="http://schemas.microsoft.com/office/drawing/2014/main" id="{53C2B8B2-7797-BDED-C4A5-0BCB5FE80DB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630683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91F898-F057-CC22-DA2E-9C20BBE95E9D}"/>
              </a:ext>
            </a:extLst>
          </p:cNvPr>
          <p:cNvPicPr>
            <a:picLocks noChangeAspect="1"/>
          </p:cNvPicPr>
          <p:nvPr/>
        </p:nvPicPr>
        <p:blipFill>
          <a:blip r:embed="rId2"/>
          <a:stretch>
            <a:fillRect/>
          </a:stretch>
        </p:blipFill>
        <p:spPr>
          <a:xfrm>
            <a:off x="-1" y="1"/>
            <a:ext cx="12354871" cy="6858000"/>
          </a:xfrm>
          <a:prstGeom prst="rect">
            <a:avLst/>
          </a:prstGeom>
        </p:spPr>
      </p:pic>
      <p:sp>
        <p:nvSpPr>
          <p:cNvPr id="2" name="TextBox 1">
            <a:extLst>
              <a:ext uri="{FF2B5EF4-FFF2-40B4-BE49-F238E27FC236}">
                <a16:creationId xmlns:a16="http://schemas.microsoft.com/office/drawing/2014/main" id="{4CDFB1B1-C6AC-B61A-3FE4-68676B726005}"/>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28825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462529" y="299898"/>
            <a:ext cx="5818909" cy="6558102"/>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1</a:t>
            </a:r>
            <a:r>
              <a:rPr lang="en-US" sz="5400" b="0" i="0" dirty="0">
                <a:solidFill>
                  <a:srgbClr val="121212"/>
                </a:solidFill>
                <a:effectLst/>
                <a:latin typeface="Arial" panose="020B0604020202020204" pitchFamily="34" charset="0"/>
              </a:rPr>
              <a:t>Peter and John were going up into the temple at the hour of prayer, the ninth hour. </a:t>
            </a:r>
            <a:endParaRPr lang="en-IN" sz="5400" dirty="0"/>
          </a:p>
        </p:txBody>
      </p:sp>
      <p:sp>
        <p:nvSpPr>
          <p:cNvPr id="2" name="TextBox 1">
            <a:extLst>
              <a:ext uri="{FF2B5EF4-FFF2-40B4-BE49-F238E27FC236}">
                <a16:creationId xmlns:a16="http://schemas.microsoft.com/office/drawing/2014/main" id="{B7042C23-0E36-6887-7370-FFCCD58F5A5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D1DEFA-47CD-63CB-63D2-3774F375BDA7}"/>
              </a:ext>
            </a:extLst>
          </p:cNvPr>
          <p:cNvPicPr>
            <a:picLocks noChangeAspect="1"/>
          </p:cNvPicPr>
          <p:nvPr/>
        </p:nvPicPr>
        <p:blipFill>
          <a:blip r:embed="rId2"/>
          <a:stretch>
            <a:fillRect/>
          </a:stretch>
        </p:blipFill>
        <p:spPr>
          <a:xfrm>
            <a:off x="-1" y="1"/>
            <a:ext cx="12272211" cy="6858000"/>
          </a:xfrm>
          <a:prstGeom prst="rect">
            <a:avLst/>
          </a:prstGeom>
        </p:spPr>
      </p:pic>
      <p:sp>
        <p:nvSpPr>
          <p:cNvPr id="2" name="TextBox 1">
            <a:extLst>
              <a:ext uri="{FF2B5EF4-FFF2-40B4-BE49-F238E27FC236}">
                <a16:creationId xmlns:a16="http://schemas.microsoft.com/office/drawing/2014/main" id="{F734DDC1-7E6C-7C5E-AA41-81E3973971F6}"/>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a:t>
            </a:r>
            <a:r>
              <a:rPr lang="en-US" sz="4000" b="0" i="0" dirty="0">
                <a:solidFill>
                  <a:srgbClr val="121212"/>
                </a:solidFill>
                <a:effectLst/>
                <a:latin typeface="Arial" panose="020B0604020202020204" pitchFamily="34" charset="0"/>
              </a:rPr>
              <a:t>A certain man who was lame from his mother’s womb was being carried, whom they laid daily at the door of the temple which is called Beautiful, to ask gifts for the needy of those who entered into the temple.</a:t>
            </a:r>
            <a:endParaRPr lang="en-IN" sz="4000" dirty="0"/>
          </a:p>
        </p:txBody>
      </p:sp>
      <p:sp>
        <p:nvSpPr>
          <p:cNvPr id="2" name="TextBox 1">
            <a:extLst>
              <a:ext uri="{FF2B5EF4-FFF2-40B4-BE49-F238E27FC236}">
                <a16:creationId xmlns:a16="http://schemas.microsoft.com/office/drawing/2014/main" id="{2350C10B-7DF5-BED1-752F-AF5C0DA063C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09638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CCE9FD-56BC-9EB0-EBB6-ACCAB40C2B3B}"/>
              </a:ext>
            </a:extLst>
          </p:cNvPr>
          <p:cNvPicPr>
            <a:picLocks noChangeAspect="1"/>
          </p:cNvPicPr>
          <p:nvPr/>
        </p:nvPicPr>
        <p:blipFill>
          <a:blip r:embed="rId2"/>
          <a:stretch>
            <a:fillRect/>
          </a:stretch>
        </p:blipFill>
        <p:spPr>
          <a:xfrm>
            <a:off x="0" y="-20109"/>
            <a:ext cx="12458700" cy="6878109"/>
          </a:xfrm>
          <a:prstGeom prst="rect">
            <a:avLst/>
          </a:prstGeom>
        </p:spPr>
      </p:pic>
      <p:sp>
        <p:nvSpPr>
          <p:cNvPr id="2" name="TextBox 1">
            <a:extLst>
              <a:ext uri="{FF2B5EF4-FFF2-40B4-BE49-F238E27FC236}">
                <a16:creationId xmlns:a16="http://schemas.microsoft.com/office/drawing/2014/main" id="{47C4FB2E-39E6-25B3-DAD4-BE39644FC877}"/>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3</a:t>
            </a:r>
            <a:r>
              <a:rPr lang="en-US" sz="4800" b="0" i="0" dirty="0">
                <a:solidFill>
                  <a:srgbClr val="121212"/>
                </a:solidFill>
                <a:effectLst/>
                <a:latin typeface="Arial" panose="020B0604020202020204" pitchFamily="34" charset="0"/>
              </a:rPr>
              <a:t>Seeing Peter and John about to go into the temple, he asked to receive gifts for the needy.</a:t>
            </a:r>
            <a:endParaRPr lang="en-IN" sz="4800" dirty="0"/>
          </a:p>
        </p:txBody>
      </p:sp>
      <p:sp>
        <p:nvSpPr>
          <p:cNvPr id="2" name="TextBox 1">
            <a:extLst>
              <a:ext uri="{FF2B5EF4-FFF2-40B4-BE49-F238E27FC236}">
                <a16:creationId xmlns:a16="http://schemas.microsoft.com/office/drawing/2014/main" id="{1505D1CC-E443-6C06-BF7D-0176B5D7B55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41208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TotalTime>
  <Words>775</Words>
  <Application>Microsoft Office PowerPoint</Application>
  <PresentationFormat>Widescreen</PresentationFormat>
  <Paragraphs>74</Paragraphs>
  <Slides>42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Microsoft Himalaya</vt:lpstr>
      <vt:lpstr>TimesNewRomanPS-BoldMT</vt:lpstr>
      <vt:lpstr>TimesNewRomanPSMT</vt:lpstr>
      <vt:lpstr>Office Theme</vt:lpstr>
      <vt:lpstr>47-1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4</cp:revision>
  <dcterms:created xsi:type="dcterms:W3CDTF">2022-09-30T06:26:14Z</dcterms:created>
  <dcterms:modified xsi:type="dcterms:W3CDTF">2023-08-03T10:07:38Z</dcterms:modified>
</cp:coreProperties>
</file>