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E45E9-3747-4E98-AFB9-4252759D45BD}" v="24" dt="2023-08-03T10:17:22.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42" d="100"/>
          <a:sy n="42" d="100"/>
        </p:scale>
        <p:origin x="72"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87E45E9-3747-4E98-AFB9-4252759D45BD}"/>
    <pc:docChg chg="custSel modSld">
      <pc:chgData name="Leonie Smith" userId="fed1330f33f5650e" providerId="LiveId" clId="{587E45E9-3747-4E98-AFB9-4252759D45BD}" dt="2023-08-03T10:25:37.823" v="171" actId="403"/>
      <pc:docMkLst>
        <pc:docMk/>
      </pc:docMkLst>
      <pc:sldChg chg="delSp modSp mod modTransition modAnim">
        <pc:chgData name="Leonie Smith" userId="fed1330f33f5650e" providerId="LiveId" clId="{587E45E9-3747-4E98-AFB9-4252759D45BD}" dt="2023-08-03T10:16:24.411" v="59"/>
        <pc:sldMkLst>
          <pc:docMk/>
          <pc:sldMk cId="1499918570" sldId="257"/>
        </pc:sldMkLst>
        <pc:spChg chg="mod">
          <ac:chgData name="Leonie Smith" userId="fed1330f33f5650e" providerId="LiveId" clId="{587E45E9-3747-4E98-AFB9-4252759D45BD}" dt="2023-08-03T10:16:24.411" v="59"/>
          <ac:spMkLst>
            <pc:docMk/>
            <pc:sldMk cId="1499918570" sldId="257"/>
            <ac:spMk id="3" creationId="{0228937D-0D81-2DA1-1C55-FD99B23FE1AE}"/>
          </ac:spMkLst>
        </pc:spChg>
        <pc:picChg chg="del">
          <ac:chgData name="Leonie Smith" userId="fed1330f33f5650e" providerId="LiveId" clId="{587E45E9-3747-4E98-AFB9-4252759D45BD}" dt="2023-08-03T10:11:15.169" v="10"/>
          <ac:picMkLst>
            <pc:docMk/>
            <pc:sldMk cId="1499918570" sldId="257"/>
            <ac:picMk id="13" creationId="{83B12A40-2631-53D7-70BE-47FD30E3A0B9}"/>
          </ac:picMkLst>
        </pc:picChg>
      </pc:sldChg>
      <pc:sldChg chg="modSp mod modTransition">
        <pc:chgData name="Leonie Smith" userId="fed1330f33f5650e" providerId="LiveId" clId="{587E45E9-3747-4E98-AFB9-4252759D45BD}" dt="2023-08-03T10:11:15.169" v="10"/>
        <pc:sldMkLst>
          <pc:docMk/>
          <pc:sldMk cId="3788111665" sldId="258"/>
        </pc:sldMkLst>
        <pc:spChg chg="mod">
          <ac:chgData name="Leonie Smith" userId="fed1330f33f5650e" providerId="LiveId" clId="{587E45E9-3747-4E98-AFB9-4252759D45BD}" dt="2023-08-03T10:10:43.315" v="7" actId="1076"/>
          <ac:spMkLst>
            <pc:docMk/>
            <pc:sldMk cId="3788111665" sldId="258"/>
            <ac:spMk id="2" creationId="{FA343773-69EC-7856-50B4-AC07398E839D}"/>
          </ac:spMkLst>
        </pc:spChg>
      </pc:sldChg>
      <pc:sldChg chg="addSp delSp modSp mod modTransition modAnim">
        <pc:chgData name="Leonie Smith" userId="fed1330f33f5650e" providerId="LiveId" clId="{587E45E9-3747-4E98-AFB9-4252759D45BD}" dt="2023-08-03T10:16:40.706" v="60"/>
        <pc:sldMkLst>
          <pc:docMk/>
          <pc:sldMk cId="454763615" sldId="259"/>
        </pc:sldMkLst>
        <pc:spChg chg="add mod">
          <ac:chgData name="Leonie Smith" userId="fed1330f33f5650e" providerId="LiveId" clId="{587E45E9-3747-4E98-AFB9-4252759D45BD}" dt="2023-08-03T10:16:40.706" v="60"/>
          <ac:spMkLst>
            <pc:docMk/>
            <pc:sldMk cId="454763615" sldId="259"/>
            <ac:spMk id="2" creationId="{976A470E-4B8F-9A34-5144-D28A8C4FFCA2}"/>
          </ac:spMkLst>
        </pc:spChg>
        <pc:spChg chg="del">
          <ac:chgData name="Leonie Smith" userId="fed1330f33f5650e" providerId="LiveId" clId="{587E45E9-3747-4E98-AFB9-4252759D45BD}" dt="2023-08-03T10:15:46.505" v="58" actId="21"/>
          <ac:spMkLst>
            <pc:docMk/>
            <pc:sldMk cId="454763615" sldId="259"/>
            <ac:spMk id="3" creationId="{A58184BD-88F1-BA02-40C1-D8403D0EEC0D}"/>
          </ac:spMkLst>
        </pc:spChg>
        <pc:spChg chg="mod">
          <ac:chgData name="Leonie Smith" userId="fed1330f33f5650e" providerId="LiveId" clId="{587E45E9-3747-4E98-AFB9-4252759D45BD}" dt="2023-08-03T10:09:43.628" v="1" actId="20577"/>
          <ac:spMkLst>
            <pc:docMk/>
            <pc:sldMk cId="454763615" sldId="259"/>
            <ac:spMk id="4" creationId="{EE2AC625-9141-A801-F431-DD5F79396320}"/>
          </ac:spMkLst>
        </pc:spChg>
        <pc:picChg chg="del">
          <ac:chgData name="Leonie Smith" userId="fed1330f33f5650e" providerId="LiveId" clId="{587E45E9-3747-4E98-AFB9-4252759D45BD}" dt="2023-08-03T10:11:15.169" v="10"/>
          <ac:picMkLst>
            <pc:docMk/>
            <pc:sldMk cId="454763615" sldId="259"/>
            <ac:picMk id="11" creationId="{4BB49464-1CD0-4AD7-9597-4E647661B06B}"/>
          </ac:picMkLst>
        </pc:picChg>
      </pc:sldChg>
      <pc:sldChg chg="addSp delSp modSp mod modTransition modAnim">
        <pc:chgData name="Leonie Smith" userId="fed1330f33f5650e" providerId="LiveId" clId="{587E45E9-3747-4E98-AFB9-4252759D45BD}" dt="2023-08-03T10:18:08.718" v="82"/>
        <pc:sldMkLst>
          <pc:docMk/>
          <pc:sldMk cId="2346136586" sldId="260"/>
        </pc:sldMkLst>
        <pc:spChg chg="add mod">
          <ac:chgData name="Leonie Smith" userId="fed1330f33f5650e" providerId="LiveId" clId="{587E45E9-3747-4E98-AFB9-4252759D45BD}" dt="2023-08-03T10:16:43.606" v="61"/>
          <ac:spMkLst>
            <pc:docMk/>
            <pc:sldMk cId="2346136586" sldId="260"/>
            <ac:spMk id="2" creationId="{017FC911-967F-A87D-6756-BEEE762155C6}"/>
          </ac:spMkLst>
        </pc:spChg>
        <pc:spChg chg="del">
          <ac:chgData name="Leonie Smith" userId="fed1330f33f5650e" providerId="LiveId" clId="{587E45E9-3747-4E98-AFB9-4252759D45BD}" dt="2023-08-03T10:15:41.880" v="57" actId="21"/>
          <ac:spMkLst>
            <pc:docMk/>
            <pc:sldMk cId="2346136586" sldId="260"/>
            <ac:spMk id="3" creationId="{A58184BD-88F1-BA02-40C1-D8403D0EEC0D}"/>
          </ac:spMkLst>
        </pc:spChg>
        <pc:spChg chg="mod">
          <ac:chgData name="Leonie Smith" userId="fed1330f33f5650e" providerId="LiveId" clId="{587E45E9-3747-4E98-AFB9-4252759D45BD}" dt="2023-08-03T10:18:08.718" v="82"/>
          <ac:spMkLst>
            <pc:docMk/>
            <pc:sldMk cId="2346136586" sldId="260"/>
            <ac:spMk id="4" creationId="{EE2AC625-9141-A801-F431-DD5F79396320}"/>
          </ac:spMkLst>
        </pc:spChg>
        <pc:picChg chg="del">
          <ac:chgData name="Leonie Smith" userId="fed1330f33f5650e" providerId="LiveId" clId="{587E45E9-3747-4E98-AFB9-4252759D45BD}" dt="2023-08-03T10:11:15.169" v="10"/>
          <ac:picMkLst>
            <pc:docMk/>
            <pc:sldMk cId="2346136586" sldId="260"/>
            <ac:picMk id="19" creationId="{7335FD69-D3F9-8CD4-A1BD-11375B91FBB0}"/>
          </ac:picMkLst>
        </pc:picChg>
      </pc:sldChg>
      <pc:sldChg chg="addSp delSp modSp mod modTransition modAnim">
        <pc:chgData name="Leonie Smith" userId="fed1330f33f5650e" providerId="LiveId" clId="{587E45E9-3747-4E98-AFB9-4252759D45BD}" dt="2023-08-03T10:18:28.550" v="92" actId="403"/>
        <pc:sldMkLst>
          <pc:docMk/>
          <pc:sldMk cId="4037329247" sldId="261"/>
        </pc:sldMkLst>
        <pc:spChg chg="add mod">
          <ac:chgData name="Leonie Smith" userId="fed1330f33f5650e" providerId="LiveId" clId="{587E45E9-3747-4E98-AFB9-4252759D45BD}" dt="2023-08-03T10:16:45.577" v="62"/>
          <ac:spMkLst>
            <pc:docMk/>
            <pc:sldMk cId="4037329247" sldId="261"/>
            <ac:spMk id="2" creationId="{52AFB973-5B54-F738-006B-3765186EA549}"/>
          </ac:spMkLst>
        </pc:spChg>
        <pc:spChg chg="del">
          <ac:chgData name="Leonie Smith" userId="fed1330f33f5650e" providerId="LiveId" clId="{587E45E9-3747-4E98-AFB9-4252759D45BD}" dt="2023-08-03T10:15:38.495" v="56" actId="21"/>
          <ac:spMkLst>
            <pc:docMk/>
            <pc:sldMk cId="4037329247" sldId="261"/>
            <ac:spMk id="3" creationId="{A58184BD-88F1-BA02-40C1-D8403D0EEC0D}"/>
          </ac:spMkLst>
        </pc:spChg>
        <pc:spChg chg="mod">
          <ac:chgData name="Leonie Smith" userId="fed1330f33f5650e" providerId="LiveId" clId="{587E45E9-3747-4E98-AFB9-4252759D45BD}" dt="2023-08-03T10:18:28.550" v="92" actId="403"/>
          <ac:spMkLst>
            <pc:docMk/>
            <pc:sldMk cId="4037329247" sldId="261"/>
            <ac:spMk id="4" creationId="{EE2AC625-9141-A801-F431-DD5F79396320}"/>
          </ac:spMkLst>
        </pc:spChg>
        <pc:picChg chg="del">
          <ac:chgData name="Leonie Smith" userId="fed1330f33f5650e" providerId="LiveId" clId="{587E45E9-3747-4E98-AFB9-4252759D45BD}" dt="2023-08-03T10:11:15.169" v="10"/>
          <ac:picMkLst>
            <pc:docMk/>
            <pc:sldMk cId="4037329247" sldId="261"/>
            <ac:picMk id="18" creationId="{C94D7FE4-C177-4BF9-B2F0-93C47C007BB8}"/>
          </ac:picMkLst>
        </pc:picChg>
      </pc:sldChg>
      <pc:sldChg chg="addSp delSp modSp mod modTransition modAnim">
        <pc:chgData name="Leonie Smith" userId="fed1330f33f5650e" providerId="LiveId" clId="{587E45E9-3747-4E98-AFB9-4252759D45BD}" dt="2023-08-03T10:18:45.524" v="101" actId="403"/>
        <pc:sldMkLst>
          <pc:docMk/>
          <pc:sldMk cId="1909638311" sldId="262"/>
        </pc:sldMkLst>
        <pc:spChg chg="add mod">
          <ac:chgData name="Leonie Smith" userId="fed1330f33f5650e" providerId="LiveId" clId="{587E45E9-3747-4E98-AFB9-4252759D45BD}" dt="2023-08-03T10:16:47.879" v="63"/>
          <ac:spMkLst>
            <pc:docMk/>
            <pc:sldMk cId="1909638311" sldId="262"/>
            <ac:spMk id="2" creationId="{70F08C05-16C6-1080-6DEA-9FD7BF339EA0}"/>
          </ac:spMkLst>
        </pc:spChg>
        <pc:spChg chg="del">
          <ac:chgData name="Leonie Smith" userId="fed1330f33f5650e" providerId="LiveId" clId="{587E45E9-3747-4E98-AFB9-4252759D45BD}" dt="2023-08-03T10:15:34.719" v="55" actId="21"/>
          <ac:spMkLst>
            <pc:docMk/>
            <pc:sldMk cId="1909638311" sldId="262"/>
            <ac:spMk id="3" creationId="{A58184BD-88F1-BA02-40C1-D8403D0EEC0D}"/>
          </ac:spMkLst>
        </pc:spChg>
        <pc:spChg chg="mod">
          <ac:chgData name="Leonie Smith" userId="fed1330f33f5650e" providerId="LiveId" clId="{587E45E9-3747-4E98-AFB9-4252759D45BD}" dt="2023-08-03T10:18:45.524" v="101" actId="403"/>
          <ac:spMkLst>
            <pc:docMk/>
            <pc:sldMk cId="1909638311" sldId="262"/>
            <ac:spMk id="4" creationId="{EE2AC625-9141-A801-F431-DD5F79396320}"/>
          </ac:spMkLst>
        </pc:spChg>
        <pc:picChg chg="del">
          <ac:chgData name="Leonie Smith" userId="fed1330f33f5650e" providerId="LiveId" clId="{587E45E9-3747-4E98-AFB9-4252759D45BD}" dt="2023-08-03T10:11:15.169" v="10"/>
          <ac:picMkLst>
            <pc:docMk/>
            <pc:sldMk cId="1909638311" sldId="262"/>
            <ac:picMk id="28" creationId="{267481E0-6824-B79C-123B-4C504AEE3293}"/>
          </ac:picMkLst>
        </pc:picChg>
      </pc:sldChg>
      <pc:sldChg chg="addSp delSp modSp mod modTransition modAnim">
        <pc:chgData name="Leonie Smith" userId="fed1330f33f5650e" providerId="LiveId" clId="{587E45E9-3747-4E98-AFB9-4252759D45BD}" dt="2023-08-03T10:18:54.627" v="102"/>
        <pc:sldMkLst>
          <pc:docMk/>
          <pc:sldMk cId="641208035" sldId="263"/>
        </pc:sldMkLst>
        <pc:spChg chg="add mod">
          <ac:chgData name="Leonie Smith" userId="fed1330f33f5650e" providerId="LiveId" clId="{587E45E9-3747-4E98-AFB9-4252759D45BD}" dt="2023-08-03T10:16:49.926" v="64"/>
          <ac:spMkLst>
            <pc:docMk/>
            <pc:sldMk cId="641208035" sldId="263"/>
            <ac:spMk id="2" creationId="{439405AD-8C95-F09C-459C-DCC25269B190}"/>
          </ac:spMkLst>
        </pc:spChg>
        <pc:spChg chg="del">
          <ac:chgData name="Leonie Smith" userId="fed1330f33f5650e" providerId="LiveId" clId="{587E45E9-3747-4E98-AFB9-4252759D45BD}" dt="2023-08-03T10:15:31.209" v="54" actId="21"/>
          <ac:spMkLst>
            <pc:docMk/>
            <pc:sldMk cId="641208035" sldId="263"/>
            <ac:spMk id="3" creationId="{A58184BD-88F1-BA02-40C1-D8403D0EEC0D}"/>
          </ac:spMkLst>
        </pc:spChg>
        <pc:spChg chg="mod">
          <ac:chgData name="Leonie Smith" userId="fed1330f33f5650e" providerId="LiveId" clId="{587E45E9-3747-4E98-AFB9-4252759D45BD}" dt="2023-08-03T10:18:54.627" v="102"/>
          <ac:spMkLst>
            <pc:docMk/>
            <pc:sldMk cId="641208035" sldId="263"/>
            <ac:spMk id="4" creationId="{EE2AC625-9141-A801-F431-DD5F79396320}"/>
          </ac:spMkLst>
        </pc:spChg>
        <pc:picChg chg="del">
          <ac:chgData name="Leonie Smith" userId="fed1330f33f5650e" providerId="LiveId" clId="{587E45E9-3747-4E98-AFB9-4252759D45BD}" dt="2023-08-03T10:11:15.169" v="10"/>
          <ac:picMkLst>
            <pc:docMk/>
            <pc:sldMk cId="641208035" sldId="263"/>
            <ac:picMk id="16" creationId="{10056793-581E-B373-6203-0969DA24F5F2}"/>
          </ac:picMkLst>
        </pc:picChg>
      </pc:sldChg>
      <pc:sldChg chg="addSp delSp modSp mod modTransition modAnim">
        <pc:chgData name="Leonie Smith" userId="fed1330f33f5650e" providerId="LiveId" clId="{587E45E9-3747-4E98-AFB9-4252759D45BD}" dt="2023-08-03T10:19:32.602" v="113" actId="404"/>
        <pc:sldMkLst>
          <pc:docMk/>
          <pc:sldMk cId="4044745628" sldId="264"/>
        </pc:sldMkLst>
        <pc:spChg chg="add mod">
          <ac:chgData name="Leonie Smith" userId="fed1330f33f5650e" providerId="LiveId" clId="{587E45E9-3747-4E98-AFB9-4252759D45BD}" dt="2023-08-03T10:16:52.632" v="65"/>
          <ac:spMkLst>
            <pc:docMk/>
            <pc:sldMk cId="4044745628" sldId="264"/>
            <ac:spMk id="2" creationId="{458C7E64-4A37-05C6-9D75-AE2DE7DE3F8D}"/>
          </ac:spMkLst>
        </pc:spChg>
        <pc:spChg chg="del">
          <ac:chgData name="Leonie Smith" userId="fed1330f33f5650e" providerId="LiveId" clId="{587E45E9-3747-4E98-AFB9-4252759D45BD}" dt="2023-08-03T10:15:27.299" v="53" actId="21"/>
          <ac:spMkLst>
            <pc:docMk/>
            <pc:sldMk cId="4044745628" sldId="264"/>
            <ac:spMk id="3" creationId="{A58184BD-88F1-BA02-40C1-D8403D0EEC0D}"/>
          </ac:spMkLst>
        </pc:spChg>
        <pc:spChg chg="mod">
          <ac:chgData name="Leonie Smith" userId="fed1330f33f5650e" providerId="LiveId" clId="{587E45E9-3747-4E98-AFB9-4252759D45BD}" dt="2023-08-03T10:19:32.602" v="113" actId="404"/>
          <ac:spMkLst>
            <pc:docMk/>
            <pc:sldMk cId="4044745628" sldId="264"/>
            <ac:spMk id="4" creationId="{EE2AC625-9141-A801-F431-DD5F79396320}"/>
          </ac:spMkLst>
        </pc:spChg>
        <pc:picChg chg="del">
          <ac:chgData name="Leonie Smith" userId="fed1330f33f5650e" providerId="LiveId" clId="{587E45E9-3747-4E98-AFB9-4252759D45BD}" dt="2023-08-03T10:11:15.169" v="10"/>
          <ac:picMkLst>
            <pc:docMk/>
            <pc:sldMk cId="4044745628" sldId="264"/>
            <ac:picMk id="18" creationId="{A5E893C4-C3BB-F05A-C7E9-F1E9F53C4886}"/>
          </ac:picMkLst>
        </pc:picChg>
      </pc:sldChg>
      <pc:sldChg chg="addSp delSp modSp mod modTransition modAnim">
        <pc:chgData name="Leonie Smith" userId="fed1330f33f5650e" providerId="LiveId" clId="{587E45E9-3747-4E98-AFB9-4252759D45BD}" dt="2023-08-03T10:19:57.964" v="122" actId="403"/>
        <pc:sldMkLst>
          <pc:docMk/>
          <pc:sldMk cId="978260341" sldId="265"/>
        </pc:sldMkLst>
        <pc:spChg chg="add mod">
          <ac:chgData name="Leonie Smith" userId="fed1330f33f5650e" providerId="LiveId" clId="{587E45E9-3747-4E98-AFB9-4252759D45BD}" dt="2023-08-03T10:16:54.652" v="66"/>
          <ac:spMkLst>
            <pc:docMk/>
            <pc:sldMk cId="978260341" sldId="265"/>
            <ac:spMk id="2" creationId="{B09EAAC2-4487-7B6D-CDE7-106AF035CB31}"/>
          </ac:spMkLst>
        </pc:spChg>
        <pc:spChg chg="del">
          <ac:chgData name="Leonie Smith" userId="fed1330f33f5650e" providerId="LiveId" clId="{587E45E9-3747-4E98-AFB9-4252759D45BD}" dt="2023-08-03T10:15:22.805" v="52" actId="21"/>
          <ac:spMkLst>
            <pc:docMk/>
            <pc:sldMk cId="978260341" sldId="265"/>
            <ac:spMk id="3" creationId="{A58184BD-88F1-BA02-40C1-D8403D0EEC0D}"/>
          </ac:spMkLst>
        </pc:spChg>
        <pc:spChg chg="mod">
          <ac:chgData name="Leonie Smith" userId="fed1330f33f5650e" providerId="LiveId" clId="{587E45E9-3747-4E98-AFB9-4252759D45BD}" dt="2023-08-03T10:19:57.964" v="122" actId="403"/>
          <ac:spMkLst>
            <pc:docMk/>
            <pc:sldMk cId="978260341" sldId="265"/>
            <ac:spMk id="4" creationId="{EE2AC625-9141-A801-F431-DD5F79396320}"/>
          </ac:spMkLst>
        </pc:spChg>
        <pc:picChg chg="del">
          <ac:chgData name="Leonie Smith" userId="fed1330f33f5650e" providerId="LiveId" clId="{587E45E9-3747-4E98-AFB9-4252759D45BD}" dt="2023-08-03T10:11:15.169" v="10"/>
          <ac:picMkLst>
            <pc:docMk/>
            <pc:sldMk cId="978260341" sldId="265"/>
            <ac:picMk id="16" creationId="{03A0594B-819A-D00C-D7DA-0D8D71E9B428}"/>
          </ac:picMkLst>
        </pc:picChg>
      </pc:sldChg>
      <pc:sldChg chg="addSp delSp modSp mod modTransition modAnim">
        <pc:chgData name="Leonie Smith" userId="fed1330f33f5650e" providerId="LiveId" clId="{587E45E9-3747-4E98-AFB9-4252759D45BD}" dt="2023-08-03T10:20:18.544" v="129" actId="403"/>
        <pc:sldMkLst>
          <pc:docMk/>
          <pc:sldMk cId="3575870363" sldId="266"/>
        </pc:sldMkLst>
        <pc:spChg chg="add mod">
          <ac:chgData name="Leonie Smith" userId="fed1330f33f5650e" providerId="LiveId" clId="{587E45E9-3747-4E98-AFB9-4252759D45BD}" dt="2023-08-03T10:16:56.506" v="67"/>
          <ac:spMkLst>
            <pc:docMk/>
            <pc:sldMk cId="3575870363" sldId="266"/>
            <ac:spMk id="2" creationId="{C6B473F1-B8A2-C049-6FEF-16F8C80E4686}"/>
          </ac:spMkLst>
        </pc:spChg>
        <pc:spChg chg="del">
          <ac:chgData name="Leonie Smith" userId="fed1330f33f5650e" providerId="LiveId" clId="{587E45E9-3747-4E98-AFB9-4252759D45BD}" dt="2023-08-03T10:15:18.358" v="51" actId="21"/>
          <ac:spMkLst>
            <pc:docMk/>
            <pc:sldMk cId="3575870363" sldId="266"/>
            <ac:spMk id="3" creationId="{A58184BD-88F1-BA02-40C1-D8403D0EEC0D}"/>
          </ac:spMkLst>
        </pc:spChg>
        <pc:spChg chg="mod">
          <ac:chgData name="Leonie Smith" userId="fed1330f33f5650e" providerId="LiveId" clId="{587E45E9-3747-4E98-AFB9-4252759D45BD}" dt="2023-08-03T10:20:18.544" v="129" actId="403"/>
          <ac:spMkLst>
            <pc:docMk/>
            <pc:sldMk cId="3575870363" sldId="266"/>
            <ac:spMk id="4" creationId="{EE2AC625-9141-A801-F431-DD5F79396320}"/>
          </ac:spMkLst>
        </pc:spChg>
        <pc:picChg chg="del">
          <ac:chgData name="Leonie Smith" userId="fed1330f33f5650e" providerId="LiveId" clId="{587E45E9-3747-4E98-AFB9-4252759D45BD}" dt="2023-08-03T10:11:15.169" v="10"/>
          <ac:picMkLst>
            <pc:docMk/>
            <pc:sldMk cId="3575870363" sldId="266"/>
            <ac:picMk id="13" creationId="{EF3C77CE-2D62-1E3C-42F6-7F3DD385B0EA}"/>
          </ac:picMkLst>
        </pc:picChg>
      </pc:sldChg>
      <pc:sldChg chg="addSp delSp modSp mod modTransition modAnim">
        <pc:chgData name="Leonie Smith" userId="fed1330f33f5650e" providerId="LiveId" clId="{587E45E9-3747-4E98-AFB9-4252759D45BD}" dt="2023-08-03T10:20:40.668" v="136" actId="403"/>
        <pc:sldMkLst>
          <pc:docMk/>
          <pc:sldMk cId="4017137865" sldId="267"/>
        </pc:sldMkLst>
        <pc:spChg chg="add mod">
          <ac:chgData name="Leonie Smith" userId="fed1330f33f5650e" providerId="LiveId" clId="{587E45E9-3747-4E98-AFB9-4252759D45BD}" dt="2023-08-03T10:16:58.283" v="68"/>
          <ac:spMkLst>
            <pc:docMk/>
            <pc:sldMk cId="4017137865" sldId="267"/>
            <ac:spMk id="2" creationId="{EC5B590B-16A2-4D2A-799B-0E7C0B54DE45}"/>
          </ac:spMkLst>
        </pc:spChg>
        <pc:spChg chg="del">
          <ac:chgData name="Leonie Smith" userId="fed1330f33f5650e" providerId="LiveId" clId="{587E45E9-3747-4E98-AFB9-4252759D45BD}" dt="2023-08-03T10:15:14.748" v="50" actId="21"/>
          <ac:spMkLst>
            <pc:docMk/>
            <pc:sldMk cId="4017137865" sldId="267"/>
            <ac:spMk id="3" creationId="{A58184BD-88F1-BA02-40C1-D8403D0EEC0D}"/>
          </ac:spMkLst>
        </pc:spChg>
        <pc:spChg chg="mod">
          <ac:chgData name="Leonie Smith" userId="fed1330f33f5650e" providerId="LiveId" clId="{587E45E9-3747-4E98-AFB9-4252759D45BD}" dt="2023-08-03T10:20:40.668" v="136" actId="403"/>
          <ac:spMkLst>
            <pc:docMk/>
            <pc:sldMk cId="4017137865" sldId="267"/>
            <ac:spMk id="4" creationId="{EE2AC625-9141-A801-F431-DD5F79396320}"/>
          </ac:spMkLst>
        </pc:spChg>
        <pc:picChg chg="del">
          <ac:chgData name="Leonie Smith" userId="fed1330f33f5650e" providerId="LiveId" clId="{587E45E9-3747-4E98-AFB9-4252759D45BD}" dt="2023-08-03T10:11:15.169" v="10"/>
          <ac:picMkLst>
            <pc:docMk/>
            <pc:sldMk cId="4017137865" sldId="267"/>
            <ac:picMk id="10" creationId="{E5BA30FB-6076-AE30-0711-BD8365B443AF}"/>
          </ac:picMkLst>
        </pc:picChg>
      </pc:sldChg>
      <pc:sldChg chg="addSp delSp modSp mod modTransition modAnim">
        <pc:chgData name="Leonie Smith" userId="fed1330f33f5650e" providerId="LiveId" clId="{587E45E9-3747-4E98-AFB9-4252759D45BD}" dt="2023-08-03T10:21:45.177" v="145" actId="403"/>
        <pc:sldMkLst>
          <pc:docMk/>
          <pc:sldMk cId="3137811553" sldId="268"/>
        </pc:sldMkLst>
        <pc:spChg chg="add mod">
          <ac:chgData name="Leonie Smith" userId="fed1330f33f5650e" providerId="LiveId" clId="{587E45E9-3747-4E98-AFB9-4252759D45BD}" dt="2023-08-03T10:17:00.023" v="69"/>
          <ac:spMkLst>
            <pc:docMk/>
            <pc:sldMk cId="3137811553" sldId="268"/>
            <ac:spMk id="2" creationId="{EC9A9BEC-2D3C-1237-D462-C0F3B0599948}"/>
          </ac:spMkLst>
        </pc:spChg>
        <pc:spChg chg="del">
          <ac:chgData name="Leonie Smith" userId="fed1330f33f5650e" providerId="LiveId" clId="{587E45E9-3747-4E98-AFB9-4252759D45BD}" dt="2023-08-03T10:15:05.394" v="49" actId="21"/>
          <ac:spMkLst>
            <pc:docMk/>
            <pc:sldMk cId="3137811553" sldId="268"/>
            <ac:spMk id="3" creationId="{A58184BD-88F1-BA02-40C1-D8403D0EEC0D}"/>
          </ac:spMkLst>
        </pc:spChg>
        <pc:spChg chg="mod">
          <ac:chgData name="Leonie Smith" userId="fed1330f33f5650e" providerId="LiveId" clId="{587E45E9-3747-4E98-AFB9-4252759D45BD}" dt="2023-08-03T10:21:45.177" v="145" actId="403"/>
          <ac:spMkLst>
            <pc:docMk/>
            <pc:sldMk cId="3137811553" sldId="268"/>
            <ac:spMk id="4" creationId="{EE2AC625-9141-A801-F431-DD5F79396320}"/>
          </ac:spMkLst>
        </pc:spChg>
        <pc:picChg chg="del">
          <ac:chgData name="Leonie Smith" userId="fed1330f33f5650e" providerId="LiveId" clId="{587E45E9-3747-4E98-AFB9-4252759D45BD}" dt="2023-08-03T10:11:15.169" v="10"/>
          <ac:picMkLst>
            <pc:docMk/>
            <pc:sldMk cId="3137811553" sldId="268"/>
            <ac:picMk id="26" creationId="{334D44DC-6983-0C06-921F-97024DA38A25}"/>
          </ac:picMkLst>
        </pc:picChg>
      </pc:sldChg>
      <pc:sldChg chg="addSp delSp modSp mod modTransition modAnim">
        <pc:chgData name="Leonie Smith" userId="fed1330f33f5650e" providerId="LiveId" clId="{587E45E9-3747-4E98-AFB9-4252759D45BD}" dt="2023-08-03T10:22:02.170" v="146"/>
        <pc:sldMkLst>
          <pc:docMk/>
          <pc:sldMk cId="100491716" sldId="269"/>
        </pc:sldMkLst>
        <pc:spChg chg="add mod">
          <ac:chgData name="Leonie Smith" userId="fed1330f33f5650e" providerId="LiveId" clId="{587E45E9-3747-4E98-AFB9-4252759D45BD}" dt="2023-08-03T10:17:01.767" v="70"/>
          <ac:spMkLst>
            <pc:docMk/>
            <pc:sldMk cId="100491716" sldId="269"/>
            <ac:spMk id="2" creationId="{9D862495-76A9-8A65-44F1-7624DB1BE2EA}"/>
          </ac:spMkLst>
        </pc:spChg>
        <pc:spChg chg="del">
          <ac:chgData name="Leonie Smith" userId="fed1330f33f5650e" providerId="LiveId" clId="{587E45E9-3747-4E98-AFB9-4252759D45BD}" dt="2023-08-03T10:14:59.441" v="48" actId="21"/>
          <ac:spMkLst>
            <pc:docMk/>
            <pc:sldMk cId="100491716" sldId="269"/>
            <ac:spMk id="3" creationId="{A58184BD-88F1-BA02-40C1-D8403D0EEC0D}"/>
          </ac:spMkLst>
        </pc:spChg>
        <pc:spChg chg="mod">
          <ac:chgData name="Leonie Smith" userId="fed1330f33f5650e" providerId="LiveId" clId="{587E45E9-3747-4E98-AFB9-4252759D45BD}" dt="2023-08-03T10:22:02.170" v="146"/>
          <ac:spMkLst>
            <pc:docMk/>
            <pc:sldMk cId="100491716" sldId="269"/>
            <ac:spMk id="4" creationId="{EE2AC625-9141-A801-F431-DD5F79396320}"/>
          </ac:spMkLst>
        </pc:spChg>
        <pc:picChg chg="del">
          <ac:chgData name="Leonie Smith" userId="fed1330f33f5650e" providerId="LiveId" clId="{587E45E9-3747-4E98-AFB9-4252759D45BD}" dt="2023-08-03T10:11:15.169" v="10"/>
          <ac:picMkLst>
            <pc:docMk/>
            <pc:sldMk cId="100491716" sldId="269"/>
            <ac:picMk id="23" creationId="{3126949E-44A6-390E-5710-D9F42753504C}"/>
          </ac:picMkLst>
        </pc:picChg>
      </pc:sldChg>
      <pc:sldChg chg="addSp delSp modSp mod modTransition">
        <pc:chgData name="Leonie Smith" userId="fed1330f33f5650e" providerId="LiveId" clId="{587E45E9-3747-4E98-AFB9-4252759D45BD}" dt="2023-08-03T10:11:15.169" v="10"/>
        <pc:sldMkLst>
          <pc:docMk/>
          <pc:sldMk cId="4120481681" sldId="270"/>
        </pc:sldMkLst>
        <pc:spChg chg="del">
          <ac:chgData name="Leonie Smith" userId="fed1330f33f5650e" providerId="LiveId" clId="{587E45E9-3747-4E98-AFB9-4252759D45BD}" dt="2023-08-03T10:10:54.716" v="8" actId="21"/>
          <ac:spMkLst>
            <pc:docMk/>
            <pc:sldMk cId="4120481681" sldId="270"/>
            <ac:spMk id="3" creationId="{076CCCAC-7693-A663-EBD6-068FD7E78FC3}"/>
          </ac:spMkLst>
        </pc:spChg>
        <pc:spChg chg="add mod">
          <ac:chgData name="Leonie Smith" userId="fed1330f33f5650e" providerId="LiveId" clId="{587E45E9-3747-4E98-AFB9-4252759D45BD}" dt="2023-08-03T10:11:03.907" v="9"/>
          <ac:spMkLst>
            <pc:docMk/>
            <pc:sldMk cId="4120481681" sldId="270"/>
            <ac:spMk id="4" creationId="{7E0CE4DD-46E7-8462-BBEF-CAF76492E4EB}"/>
          </ac:spMkLst>
        </pc:spChg>
      </pc:sldChg>
      <pc:sldChg chg="modSp mod modTransition">
        <pc:chgData name="Leonie Smith" userId="fed1330f33f5650e" providerId="LiveId" clId="{587E45E9-3747-4E98-AFB9-4252759D45BD}" dt="2023-08-03T10:11:34.991" v="12" actId="1076"/>
        <pc:sldMkLst>
          <pc:docMk/>
          <pc:sldMk cId="939110669" sldId="271"/>
        </pc:sldMkLst>
        <pc:spChg chg="mod">
          <ac:chgData name="Leonie Smith" userId="fed1330f33f5650e" providerId="LiveId" clId="{587E45E9-3747-4E98-AFB9-4252759D45BD}" dt="2023-08-03T10:11:34.991" v="12" actId="1076"/>
          <ac:spMkLst>
            <pc:docMk/>
            <pc:sldMk cId="939110669" sldId="271"/>
            <ac:spMk id="2" creationId="{AB6DECFC-90D2-AC07-556C-925AB9C69402}"/>
          </ac:spMkLst>
        </pc:spChg>
      </pc:sldChg>
      <pc:sldChg chg="modSp mod modTransition">
        <pc:chgData name="Leonie Smith" userId="fed1330f33f5650e" providerId="LiveId" clId="{587E45E9-3747-4E98-AFB9-4252759D45BD}" dt="2023-08-03T10:11:57.189" v="15"/>
        <pc:sldMkLst>
          <pc:docMk/>
          <pc:sldMk cId="487179600" sldId="273"/>
        </pc:sldMkLst>
        <pc:spChg chg="mod">
          <ac:chgData name="Leonie Smith" userId="fed1330f33f5650e" providerId="LiveId" clId="{587E45E9-3747-4E98-AFB9-4252759D45BD}" dt="2023-08-03T10:11:57.189" v="15"/>
          <ac:spMkLst>
            <pc:docMk/>
            <pc:sldMk cId="487179600" sldId="273"/>
            <ac:spMk id="2" creationId="{4B373988-F72D-EF89-67A8-2BEFA2D85598}"/>
          </ac:spMkLst>
        </pc:spChg>
      </pc:sldChg>
      <pc:sldChg chg="modSp mod modTransition">
        <pc:chgData name="Leonie Smith" userId="fed1330f33f5650e" providerId="LiveId" clId="{587E45E9-3747-4E98-AFB9-4252759D45BD}" dt="2023-08-03T10:12:02.946" v="16"/>
        <pc:sldMkLst>
          <pc:docMk/>
          <pc:sldMk cId="2168401200" sldId="274"/>
        </pc:sldMkLst>
        <pc:spChg chg="mod">
          <ac:chgData name="Leonie Smith" userId="fed1330f33f5650e" providerId="LiveId" clId="{587E45E9-3747-4E98-AFB9-4252759D45BD}" dt="2023-08-03T10:12:02.946" v="16"/>
          <ac:spMkLst>
            <pc:docMk/>
            <pc:sldMk cId="2168401200" sldId="274"/>
            <ac:spMk id="2" creationId="{E17B7C13-A84F-163C-6544-90D5F53DB482}"/>
          </ac:spMkLst>
        </pc:spChg>
      </pc:sldChg>
      <pc:sldChg chg="modSp mod modTransition">
        <pc:chgData name="Leonie Smith" userId="fed1330f33f5650e" providerId="LiveId" clId="{587E45E9-3747-4E98-AFB9-4252759D45BD}" dt="2023-08-03T10:12:09.924" v="17"/>
        <pc:sldMkLst>
          <pc:docMk/>
          <pc:sldMk cId="2996969115" sldId="275"/>
        </pc:sldMkLst>
        <pc:spChg chg="mod">
          <ac:chgData name="Leonie Smith" userId="fed1330f33f5650e" providerId="LiveId" clId="{587E45E9-3747-4E98-AFB9-4252759D45BD}" dt="2023-08-03T10:12:09.924" v="17"/>
          <ac:spMkLst>
            <pc:docMk/>
            <pc:sldMk cId="2996969115" sldId="275"/>
            <ac:spMk id="2" creationId="{C374F5B1-9E4F-476F-D735-38329EFE9EC1}"/>
          </ac:spMkLst>
        </pc:spChg>
      </pc:sldChg>
      <pc:sldChg chg="modSp mod modTransition">
        <pc:chgData name="Leonie Smith" userId="fed1330f33f5650e" providerId="LiveId" clId="{587E45E9-3747-4E98-AFB9-4252759D45BD}" dt="2023-08-03T10:12:20.186" v="18"/>
        <pc:sldMkLst>
          <pc:docMk/>
          <pc:sldMk cId="2390376940" sldId="276"/>
        </pc:sldMkLst>
        <pc:spChg chg="mod">
          <ac:chgData name="Leonie Smith" userId="fed1330f33f5650e" providerId="LiveId" clId="{587E45E9-3747-4E98-AFB9-4252759D45BD}" dt="2023-08-03T10:12:20.186" v="18"/>
          <ac:spMkLst>
            <pc:docMk/>
            <pc:sldMk cId="2390376940" sldId="276"/>
            <ac:spMk id="2" creationId="{4C664CE3-A252-A104-77C2-4E6C62A95073}"/>
          </ac:spMkLst>
        </pc:spChg>
      </pc:sldChg>
      <pc:sldChg chg="modSp mod modTransition">
        <pc:chgData name="Leonie Smith" userId="fed1330f33f5650e" providerId="LiveId" clId="{587E45E9-3747-4E98-AFB9-4252759D45BD}" dt="2023-08-03T10:12:41.808" v="19"/>
        <pc:sldMkLst>
          <pc:docMk/>
          <pc:sldMk cId="4265919077" sldId="277"/>
        </pc:sldMkLst>
        <pc:spChg chg="mod">
          <ac:chgData name="Leonie Smith" userId="fed1330f33f5650e" providerId="LiveId" clId="{587E45E9-3747-4E98-AFB9-4252759D45BD}" dt="2023-08-03T10:12:41.808" v="19"/>
          <ac:spMkLst>
            <pc:docMk/>
            <pc:sldMk cId="4265919077" sldId="277"/>
            <ac:spMk id="2" creationId="{B5861BCE-7AE4-F935-FA09-B859EEE6D92B}"/>
          </ac:spMkLst>
        </pc:spChg>
      </pc:sldChg>
      <pc:sldChg chg="modSp mod modTransition">
        <pc:chgData name="Leonie Smith" userId="fed1330f33f5650e" providerId="LiveId" clId="{587E45E9-3747-4E98-AFB9-4252759D45BD}" dt="2023-08-03T10:12:47.692" v="20"/>
        <pc:sldMkLst>
          <pc:docMk/>
          <pc:sldMk cId="210266664" sldId="278"/>
        </pc:sldMkLst>
        <pc:spChg chg="mod">
          <ac:chgData name="Leonie Smith" userId="fed1330f33f5650e" providerId="LiveId" clId="{587E45E9-3747-4E98-AFB9-4252759D45BD}" dt="2023-08-03T10:12:47.692" v="20"/>
          <ac:spMkLst>
            <pc:docMk/>
            <pc:sldMk cId="210266664" sldId="278"/>
            <ac:spMk id="2" creationId="{D405C430-3490-6D43-91F3-82F73557B23D}"/>
          </ac:spMkLst>
        </pc:spChg>
      </pc:sldChg>
      <pc:sldChg chg="modSp mod modTransition">
        <pc:chgData name="Leonie Smith" userId="fed1330f33f5650e" providerId="LiveId" clId="{587E45E9-3747-4E98-AFB9-4252759D45BD}" dt="2023-08-03T10:12:52.435" v="21"/>
        <pc:sldMkLst>
          <pc:docMk/>
          <pc:sldMk cId="888433145" sldId="279"/>
        </pc:sldMkLst>
        <pc:spChg chg="mod">
          <ac:chgData name="Leonie Smith" userId="fed1330f33f5650e" providerId="LiveId" clId="{587E45E9-3747-4E98-AFB9-4252759D45BD}" dt="2023-08-03T10:12:52.435" v="21"/>
          <ac:spMkLst>
            <pc:docMk/>
            <pc:sldMk cId="888433145" sldId="279"/>
            <ac:spMk id="2" creationId="{8A154B50-9141-CD69-AC7C-E0C04FB63F27}"/>
          </ac:spMkLst>
        </pc:spChg>
      </pc:sldChg>
      <pc:sldChg chg="modSp mod modTransition">
        <pc:chgData name="Leonie Smith" userId="fed1330f33f5650e" providerId="LiveId" clId="{587E45E9-3747-4E98-AFB9-4252759D45BD}" dt="2023-08-03T10:12:58.905" v="22"/>
        <pc:sldMkLst>
          <pc:docMk/>
          <pc:sldMk cId="791300187" sldId="280"/>
        </pc:sldMkLst>
        <pc:spChg chg="mod">
          <ac:chgData name="Leonie Smith" userId="fed1330f33f5650e" providerId="LiveId" clId="{587E45E9-3747-4E98-AFB9-4252759D45BD}" dt="2023-08-03T10:12:58.905" v="22"/>
          <ac:spMkLst>
            <pc:docMk/>
            <pc:sldMk cId="791300187" sldId="280"/>
            <ac:spMk id="2" creationId="{E816D456-C26B-6799-3846-409A02DA6F2C}"/>
          </ac:spMkLst>
        </pc:spChg>
      </pc:sldChg>
      <pc:sldChg chg="addSp delSp modSp mod modTransition modAnim">
        <pc:chgData name="Leonie Smith" userId="fed1330f33f5650e" providerId="LiveId" clId="{587E45E9-3747-4E98-AFB9-4252759D45BD}" dt="2023-08-03T10:22:21.551" v="147"/>
        <pc:sldMkLst>
          <pc:docMk/>
          <pc:sldMk cId="1922139011" sldId="281"/>
        </pc:sldMkLst>
        <pc:spChg chg="add mod">
          <ac:chgData name="Leonie Smith" userId="fed1330f33f5650e" providerId="LiveId" clId="{587E45E9-3747-4E98-AFB9-4252759D45BD}" dt="2023-08-03T10:17:03.749" v="71"/>
          <ac:spMkLst>
            <pc:docMk/>
            <pc:sldMk cId="1922139011" sldId="281"/>
            <ac:spMk id="2" creationId="{37AF4966-F2FF-6DB5-3EB2-7F7EA39B86CC}"/>
          </ac:spMkLst>
        </pc:spChg>
        <pc:spChg chg="del">
          <ac:chgData name="Leonie Smith" userId="fed1330f33f5650e" providerId="LiveId" clId="{587E45E9-3747-4E98-AFB9-4252759D45BD}" dt="2023-08-03T10:14:54.530" v="47" actId="21"/>
          <ac:spMkLst>
            <pc:docMk/>
            <pc:sldMk cId="1922139011" sldId="281"/>
            <ac:spMk id="3" creationId="{A58184BD-88F1-BA02-40C1-D8403D0EEC0D}"/>
          </ac:spMkLst>
        </pc:spChg>
        <pc:spChg chg="mod">
          <ac:chgData name="Leonie Smith" userId="fed1330f33f5650e" providerId="LiveId" clId="{587E45E9-3747-4E98-AFB9-4252759D45BD}" dt="2023-08-03T10:22:21.551" v="147"/>
          <ac:spMkLst>
            <pc:docMk/>
            <pc:sldMk cId="1922139011" sldId="281"/>
            <ac:spMk id="4" creationId="{EE2AC625-9141-A801-F431-DD5F79396320}"/>
          </ac:spMkLst>
        </pc:spChg>
        <pc:picChg chg="del">
          <ac:chgData name="Leonie Smith" userId="fed1330f33f5650e" providerId="LiveId" clId="{587E45E9-3747-4E98-AFB9-4252759D45BD}" dt="2023-08-03T10:11:15.169" v="10"/>
          <ac:picMkLst>
            <pc:docMk/>
            <pc:sldMk cId="1922139011" sldId="281"/>
            <ac:picMk id="21" creationId="{071F2041-00A8-39AA-AD72-892F6D94E402}"/>
          </ac:picMkLst>
        </pc:picChg>
      </pc:sldChg>
      <pc:sldChg chg="modSp mod modTransition">
        <pc:chgData name="Leonie Smith" userId="fed1330f33f5650e" providerId="LiveId" clId="{587E45E9-3747-4E98-AFB9-4252759D45BD}" dt="2023-08-03T10:13:03.909" v="23"/>
        <pc:sldMkLst>
          <pc:docMk/>
          <pc:sldMk cId="1126511635" sldId="282"/>
        </pc:sldMkLst>
        <pc:spChg chg="mod">
          <ac:chgData name="Leonie Smith" userId="fed1330f33f5650e" providerId="LiveId" clId="{587E45E9-3747-4E98-AFB9-4252759D45BD}" dt="2023-08-03T10:13:03.909" v="23"/>
          <ac:spMkLst>
            <pc:docMk/>
            <pc:sldMk cId="1126511635" sldId="282"/>
            <ac:spMk id="2" creationId="{96BD0994-2995-A701-8357-581FEA42FA3F}"/>
          </ac:spMkLst>
        </pc:spChg>
      </pc:sldChg>
      <pc:sldChg chg="addSp delSp modSp mod modTransition modAnim">
        <pc:chgData name="Leonie Smith" userId="fed1330f33f5650e" providerId="LiveId" clId="{587E45E9-3747-4E98-AFB9-4252759D45BD}" dt="2023-08-03T10:22:40.497" v="148"/>
        <pc:sldMkLst>
          <pc:docMk/>
          <pc:sldMk cId="3166251957" sldId="283"/>
        </pc:sldMkLst>
        <pc:spChg chg="add mod">
          <ac:chgData name="Leonie Smith" userId="fed1330f33f5650e" providerId="LiveId" clId="{587E45E9-3747-4E98-AFB9-4252759D45BD}" dt="2023-08-03T10:17:05.781" v="72"/>
          <ac:spMkLst>
            <pc:docMk/>
            <pc:sldMk cId="3166251957" sldId="283"/>
            <ac:spMk id="2" creationId="{2047DDD7-7CAF-1E16-8A12-DB5A7FD0697B}"/>
          </ac:spMkLst>
        </pc:spChg>
        <pc:spChg chg="del">
          <ac:chgData name="Leonie Smith" userId="fed1330f33f5650e" providerId="LiveId" clId="{587E45E9-3747-4E98-AFB9-4252759D45BD}" dt="2023-08-03T10:14:52.448" v="46" actId="21"/>
          <ac:spMkLst>
            <pc:docMk/>
            <pc:sldMk cId="3166251957" sldId="283"/>
            <ac:spMk id="3" creationId="{A58184BD-88F1-BA02-40C1-D8403D0EEC0D}"/>
          </ac:spMkLst>
        </pc:spChg>
        <pc:spChg chg="mod">
          <ac:chgData name="Leonie Smith" userId="fed1330f33f5650e" providerId="LiveId" clId="{587E45E9-3747-4E98-AFB9-4252759D45BD}" dt="2023-08-03T10:22:40.497" v="148"/>
          <ac:spMkLst>
            <pc:docMk/>
            <pc:sldMk cId="3166251957" sldId="283"/>
            <ac:spMk id="4" creationId="{EE2AC625-9141-A801-F431-DD5F79396320}"/>
          </ac:spMkLst>
        </pc:spChg>
        <pc:picChg chg="del">
          <ac:chgData name="Leonie Smith" userId="fed1330f33f5650e" providerId="LiveId" clId="{587E45E9-3747-4E98-AFB9-4252759D45BD}" dt="2023-08-03T10:11:15.169" v="10"/>
          <ac:picMkLst>
            <pc:docMk/>
            <pc:sldMk cId="3166251957" sldId="283"/>
            <ac:picMk id="13" creationId="{C686F3BE-5AC7-3B52-5EE2-AF9B41CE41C9}"/>
          </ac:picMkLst>
        </pc:picChg>
      </pc:sldChg>
      <pc:sldChg chg="modSp mod modTransition">
        <pc:chgData name="Leonie Smith" userId="fed1330f33f5650e" providerId="LiveId" clId="{587E45E9-3747-4E98-AFB9-4252759D45BD}" dt="2023-08-03T10:13:09.712" v="24"/>
        <pc:sldMkLst>
          <pc:docMk/>
          <pc:sldMk cId="3922583308" sldId="284"/>
        </pc:sldMkLst>
        <pc:spChg chg="mod">
          <ac:chgData name="Leonie Smith" userId="fed1330f33f5650e" providerId="LiveId" clId="{587E45E9-3747-4E98-AFB9-4252759D45BD}" dt="2023-08-03T10:13:09.712" v="24"/>
          <ac:spMkLst>
            <pc:docMk/>
            <pc:sldMk cId="3922583308" sldId="284"/>
            <ac:spMk id="2" creationId="{FB5CEDEC-DA0D-336C-53FC-098330478542}"/>
          </ac:spMkLst>
        </pc:spChg>
      </pc:sldChg>
      <pc:sldChg chg="addSp delSp modSp mod modTransition modAnim">
        <pc:chgData name="Leonie Smith" userId="fed1330f33f5650e" providerId="LiveId" clId="{587E45E9-3747-4E98-AFB9-4252759D45BD}" dt="2023-08-03T10:23:08.731" v="149"/>
        <pc:sldMkLst>
          <pc:docMk/>
          <pc:sldMk cId="1522780631" sldId="285"/>
        </pc:sldMkLst>
        <pc:spChg chg="add mod">
          <ac:chgData name="Leonie Smith" userId="fed1330f33f5650e" providerId="LiveId" clId="{587E45E9-3747-4E98-AFB9-4252759D45BD}" dt="2023-08-03T10:17:07.462" v="73"/>
          <ac:spMkLst>
            <pc:docMk/>
            <pc:sldMk cId="1522780631" sldId="285"/>
            <ac:spMk id="2" creationId="{680345B6-8BD1-6007-8A6A-A25C78269DA1}"/>
          </ac:spMkLst>
        </pc:spChg>
        <pc:spChg chg="del mod">
          <ac:chgData name="Leonie Smith" userId="fed1330f33f5650e" providerId="LiveId" clId="{587E45E9-3747-4E98-AFB9-4252759D45BD}" dt="2023-08-03T10:14:48.370" v="45" actId="21"/>
          <ac:spMkLst>
            <pc:docMk/>
            <pc:sldMk cId="1522780631" sldId="285"/>
            <ac:spMk id="3" creationId="{A58184BD-88F1-BA02-40C1-D8403D0EEC0D}"/>
          </ac:spMkLst>
        </pc:spChg>
        <pc:spChg chg="mod">
          <ac:chgData name="Leonie Smith" userId="fed1330f33f5650e" providerId="LiveId" clId="{587E45E9-3747-4E98-AFB9-4252759D45BD}" dt="2023-08-03T10:23:08.731" v="149"/>
          <ac:spMkLst>
            <pc:docMk/>
            <pc:sldMk cId="1522780631" sldId="285"/>
            <ac:spMk id="4" creationId="{EE2AC625-9141-A801-F431-DD5F79396320}"/>
          </ac:spMkLst>
        </pc:spChg>
        <pc:picChg chg="del">
          <ac:chgData name="Leonie Smith" userId="fed1330f33f5650e" providerId="LiveId" clId="{587E45E9-3747-4E98-AFB9-4252759D45BD}" dt="2023-08-03T10:11:15.169" v="10"/>
          <ac:picMkLst>
            <pc:docMk/>
            <pc:sldMk cId="1522780631" sldId="285"/>
            <ac:picMk id="7" creationId="{13309E6E-BA2A-835E-816C-622B8CD2E5E6}"/>
          </ac:picMkLst>
        </pc:picChg>
      </pc:sldChg>
      <pc:sldChg chg="modSp mod modTransition">
        <pc:chgData name="Leonie Smith" userId="fed1330f33f5650e" providerId="LiveId" clId="{587E45E9-3747-4E98-AFB9-4252759D45BD}" dt="2023-08-03T10:13:14.824" v="25"/>
        <pc:sldMkLst>
          <pc:docMk/>
          <pc:sldMk cId="1850742486" sldId="286"/>
        </pc:sldMkLst>
        <pc:spChg chg="mod">
          <ac:chgData name="Leonie Smith" userId="fed1330f33f5650e" providerId="LiveId" clId="{587E45E9-3747-4E98-AFB9-4252759D45BD}" dt="2023-08-03T10:13:14.824" v="25"/>
          <ac:spMkLst>
            <pc:docMk/>
            <pc:sldMk cId="1850742486" sldId="286"/>
            <ac:spMk id="2" creationId="{8043C012-50EE-6486-B167-7E95A5C0E5E1}"/>
          </ac:spMkLst>
        </pc:spChg>
      </pc:sldChg>
      <pc:sldChg chg="addSp delSp modSp mod modTransition modAnim">
        <pc:chgData name="Leonie Smith" userId="fed1330f33f5650e" providerId="LiveId" clId="{587E45E9-3747-4E98-AFB9-4252759D45BD}" dt="2023-08-03T10:23:21.037" v="150"/>
        <pc:sldMkLst>
          <pc:docMk/>
          <pc:sldMk cId="2332778949" sldId="287"/>
        </pc:sldMkLst>
        <pc:spChg chg="add mod">
          <ac:chgData name="Leonie Smith" userId="fed1330f33f5650e" providerId="LiveId" clId="{587E45E9-3747-4E98-AFB9-4252759D45BD}" dt="2023-08-03T10:17:09.076" v="74"/>
          <ac:spMkLst>
            <pc:docMk/>
            <pc:sldMk cId="2332778949" sldId="287"/>
            <ac:spMk id="2" creationId="{56D9AB73-C118-CD49-EE30-A8D1D68B59BF}"/>
          </ac:spMkLst>
        </pc:spChg>
        <pc:spChg chg="del mod">
          <ac:chgData name="Leonie Smith" userId="fed1330f33f5650e" providerId="LiveId" clId="{587E45E9-3747-4E98-AFB9-4252759D45BD}" dt="2023-08-03T10:14:45.892" v="43" actId="21"/>
          <ac:spMkLst>
            <pc:docMk/>
            <pc:sldMk cId="2332778949" sldId="287"/>
            <ac:spMk id="3" creationId="{A58184BD-88F1-BA02-40C1-D8403D0EEC0D}"/>
          </ac:spMkLst>
        </pc:spChg>
        <pc:spChg chg="mod">
          <ac:chgData name="Leonie Smith" userId="fed1330f33f5650e" providerId="LiveId" clId="{587E45E9-3747-4E98-AFB9-4252759D45BD}" dt="2023-08-03T10:23:21.037" v="150"/>
          <ac:spMkLst>
            <pc:docMk/>
            <pc:sldMk cId="2332778949" sldId="287"/>
            <ac:spMk id="4" creationId="{EE2AC625-9141-A801-F431-DD5F79396320}"/>
          </ac:spMkLst>
        </pc:spChg>
        <pc:picChg chg="del">
          <ac:chgData name="Leonie Smith" userId="fed1330f33f5650e" providerId="LiveId" clId="{587E45E9-3747-4E98-AFB9-4252759D45BD}" dt="2023-08-03T10:11:15.169" v="10"/>
          <ac:picMkLst>
            <pc:docMk/>
            <pc:sldMk cId="2332778949" sldId="287"/>
            <ac:picMk id="11" creationId="{4D86C47F-D929-416E-8225-1B4015DD816D}"/>
          </ac:picMkLst>
        </pc:picChg>
      </pc:sldChg>
      <pc:sldChg chg="modSp mod modTransition">
        <pc:chgData name="Leonie Smith" userId="fed1330f33f5650e" providerId="LiveId" clId="{587E45E9-3747-4E98-AFB9-4252759D45BD}" dt="2023-08-03T10:13:23.437" v="26"/>
        <pc:sldMkLst>
          <pc:docMk/>
          <pc:sldMk cId="1828872212" sldId="288"/>
        </pc:sldMkLst>
        <pc:spChg chg="mod">
          <ac:chgData name="Leonie Smith" userId="fed1330f33f5650e" providerId="LiveId" clId="{587E45E9-3747-4E98-AFB9-4252759D45BD}" dt="2023-08-03T10:13:23.437" v="26"/>
          <ac:spMkLst>
            <pc:docMk/>
            <pc:sldMk cId="1828872212" sldId="288"/>
            <ac:spMk id="2" creationId="{CB88CCE1-FF80-73DF-7E72-FF31AA2A65DF}"/>
          </ac:spMkLst>
        </pc:spChg>
      </pc:sldChg>
      <pc:sldChg chg="addSp delSp modSp mod modTransition modAnim">
        <pc:chgData name="Leonie Smith" userId="fed1330f33f5650e" providerId="LiveId" clId="{587E45E9-3747-4E98-AFB9-4252759D45BD}" dt="2023-08-03T10:23:36.214" v="151"/>
        <pc:sldMkLst>
          <pc:docMk/>
          <pc:sldMk cId="3153919605" sldId="289"/>
        </pc:sldMkLst>
        <pc:spChg chg="add mod">
          <ac:chgData name="Leonie Smith" userId="fed1330f33f5650e" providerId="LiveId" clId="{587E45E9-3747-4E98-AFB9-4252759D45BD}" dt="2023-08-03T10:17:11.117" v="75"/>
          <ac:spMkLst>
            <pc:docMk/>
            <pc:sldMk cId="3153919605" sldId="289"/>
            <ac:spMk id="2" creationId="{56B11513-F787-ECD6-3851-98369E92D6D9}"/>
          </ac:spMkLst>
        </pc:spChg>
        <pc:spChg chg="del mod">
          <ac:chgData name="Leonie Smith" userId="fed1330f33f5650e" providerId="LiveId" clId="{587E45E9-3747-4E98-AFB9-4252759D45BD}" dt="2023-08-03T10:14:43.414" v="41" actId="21"/>
          <ac:spMkLst>
            <pc:docMk/>
            <pc:sldMk cId="3153919605" sldId="289"/>
            <ac:spMk id="3" creationId="{A58184BD-88F1-BA02-40C1-D8403D0EEC0D}"/>
          </ac:spMkLst>
        </pc:spChg>
        <pc:spChg chg="mod">
          <ac:chgData name="Leonie Smith" userId="fed1330f33f5650e" providerId="LiveId" clId="{587E45E9-3747-4E98-AFB9-4252759D45BD}" dt="2023-08-03T10:23:36.214" v="151"/>
          <ac:spMkLst>
            <pc:docMk/>
            <pc:sldMk cId="3153919605" sldId="289"/>
            <ac:spMk id="4" creationId="{EE2AC625-9141-A801-F431-DD5F79396320}"/>
          </ac:spMkLst>
        </pc:spChg>
        <pc:picChg chg="del">
          <ac:chgData name="Leonie Smith" userId="fed1330f33f5650e" providerId="LiveId" clId="{587E45E9-3747-4E98-AFB9-4252759D45BD}" dt="2023-08-03T10:11:15.169" v="10"/>
          <ac:picMkLst>
            <pc:docMk/>
            <pc:sldMk cId="3153919605" sldId="289"/>
            <ac:picMk id="7" creationId="{E0A6FA7F-D40F-5F6A-7269-448A12488864}"/>
          </ac:picMkLst>
        </pc:picChg>
      </pc:sldChg>
      <pc:sldChg chg="modSp mod modTransition">
        <pc:chgData name="Leonie Smith" userId="fed1330f33f5650e" providerId="LiveId" clId="{587E45E9-3747-4E98-AFB9-4252759D45BD}" dt="2023-08-03T10:13:28.956" v="27"/>
        <pc:sldMkLst>
          <pc:docMk/>
          <pc:sldMk cId="1292473336" sldId="290"/>
        </pc:sldMkLst>
        <pc:spChg chg="mod">
          <ac:chgData name="Leonie Smith" userId="fed1330f33f5650e" providerId="LiveId" clId="{587E45E9-3747-4E98-AFB9-4252759D45BD}" dt="2023-08-03T10:13:28.956" v="27"/>
          <ac:spMkLst>
            <pc:docMk/>
            <pc:sldMk cId="1292473336" sldId="290"/>
            <ac:spMk id="2" creationId="{B8A7C026-5A9E-0888-823A-30EBF8F1F1DC}"/>
          </ac:spMkLst>
        </pc:spChg>
      </pc:sldChg>
      <pc:sldChg chg="addSp delSp modSp mod modTransition modAnim">
        <pc:chgData name="Leonie Smith" userId="fed1330f33f5650e" providerId="LiveId" clId="{587E45E9-3747-4E98-AFB9-4252759D45BD}" dt="2023-08-03T10:23:54.677" v="152"/>
        <pc:sldMkLst>
          <pc:docMk/>
          <pc:sldMk cId="1878919862" sldId="291"/>
        </pc:sldMkLst>
        <pc:spChg chg="add mod">
          <ac:chgData name="Leonie Smith" userId="fed1330f33f5650e" providerId="LiveId" clId="{587E45E9-3747-4E98-AFB9-4252759D45BD}" dt="2023-08-03T10:17:12.667" v="76"/>
          <ac:spMkLst>
            <pc:docMk/>
            <pc:sldMk cId="1878919862" sldId="291"/>
            <ac:spMk id="2" creationId="{B5145D8B-ACC7-8588-8BE5-B1FDC4802163}"/>
          </ac:spMkLst>
        </pc:spChg>
        <pc:spChg chg="del">
          <ac:chgData name="Leonie Smith" userId="fed1330f33f5650e" providerId="LiveId" clId="{587E45E9-3747-4E98-AFB9-4252759D45BD}" dt="2023-08-03T10:14:39.900" v="39" actId="21"/>
          <ac:spMkLst>
            <pc:docMk/>
            <pc:sldMk cId="1878919862" sldId="291"/>
            <ac:spMk id="3" creationId="{A58184BD-88F1-BA02-40C1-D8403D0EEC0D}"/>
          </ac:spMkLst>
        </pc:spChg>
        <pc:spChg chg="mod">
          <ac:chgData name="Leonie Smith" userId="fed1330f33f5650e" providerId="LiveId" clId="{587E45E9-3747-4E98-AFB9-4252759D45BD}" dt="2023-08-03T10:23:54.677" v="152"/>
          <ac:spMkLst>
            <pc:docMk/>
            <pc:sldMk cId="1878919862" sldId="291"/>
            <ac:spMk id="4" creationId="{EE2AC625-9141-A801-F431-DD5F79396320}"/>
          </ac:spMkLst>
        </pc:spChg>
        <pc:picChg chg="del">
          <ac:chgData name="Leonie Smith" userId="fed1330f33f5650e" providerId="LiveId" clId="{587E45E9-3747-4E98-AFB9-4252759D45BD}" dt="2023-08-03T10:11:15.169" v="10"/>
          <ac:picMkLst>
            <pc:docMk/>
            <pc:sldMk cId="1878919862" sldId="291"/>
            <ac:picMk id="7" creationId="{E2C79CCA-85A8-0E81-3244-411B57FC86F6}"/>
          </ac:picMkLst>
        </pc:picChg>
      </pc:sldChg>
      <pc:sldChg chg="modSp mod modTransition">
        <pc:chgData name="Leonie Smith" userId="fed1330f33f5650e" providerId="LiveId" clId="{587E45E9-3747-4E98-AFB9-4252759D45BD}" dt="2023-08-03T10:13:34.211" v="28"/>
        <pc:sldMkLst>
          <pc:docMk/>
          <pc:sldMk cId="1014080634" sldId="292"/>
        </pc:sldMkLst>
        <pc:spChg chg="mod">
          <ac:chgData name="Leonie Smith" userId="fed1330f33f5650e" providerId="LiveId" clId="{587E45E9-3747-4E98-AFB9-4252759D45BD}" dt="2023-08-03T10:13:34.211" v="28"/>
          <ac:spMkLst>
            <pc:docMk/>
            <pc:sldMk cId="1014080634" sldId="292"/>
            <ac:spMk id="2" creationId="{563466E5-216B-5D26-BF14-7A0749AC95D2}"/>
          </ac:spMkLst>
        </pc:spChg>
      </pc:sldChg>
      <pc:sldChg chg="addSp delSp modSp mod modTransition modAnim">
        <pc:chgData name="Leonie Smith" userId="fed1330f33f5650e" providerId="LiveId" clId="{587E45E9-3747-4E98-AFB9-4252759D45BD}" dt="2023-08-03T10:24:14.730" v="153"/>
        <pc:sldMkLst>
          <pc:docMk/>
          <pc:sldMk cId="2219299321" sldId="293"/>
        </pc:sldMkLst>
        <pc:spChg chg="add mod">
          <ac:chgData name="Leonie Smith" userId="fed1330f33f5650e" providerId="LiveId" clId="{587E45E9-3747-4E98-AFB9-4252759D45BD}" dt="2023-08-03T10:17:14.298" v="77"/>
          <ac:spMkLst>
            <pc:docMk/>
            <pc:sldMk cId="2219299321" sldId="293"/>
            <ac:spMk id="2" creationId="{B44F3CE9-28BC-D8F7-4719-FBA7B21C270E}"/>
          </ac:spMkLst>
        </pc:spChg>
        <pc:spChg chg="del">
          <ac:chgData name="Leonie Smith" userId="fed1330f33f5650e" providerId="LiveId" clId="{587E45E9-3747-4E98-AFB9-4252759D45BD}" dt="2023-08-03T10:14:37.494" v="38" actId="21"/>
          <ac:spMkLst>
            <pc:docMk/>
            <pc:sldMk cId="2219299321" sldId="293"/>
            <ac:spMk id="3" creationId="{A58184BD-88F1-BA02-40C1-D8403D0EEC0D}"/>
          </ac:spMkLst>
        </pc:spChg>
        <pc:spChg chg="mod">
          <ac:chgData name="Leonie Smith" userId="fed1330f33f5650e" providerId="LiveId" clId="{587E45E9-3747-4E98-AFB9-4252759D45BD}" dt="2023-08-03T10:24:14.730" v="153"/>
          <ac:spMkLst>
            <pc:docMk/>
            <pc:sldMk cId="2219299321" sldId="293"/>
            <ac:spMk id="4" creationId="{EE2AC625-9141-A801-F431-DD5F79396320}"/>
          </ac:spMkLst>
        </pc:spChg>
        <pc:picChg chg="del">
          <ac:chgData name="Leonie Smith" userId="fed1330f33f5650e" providerId="LiveId" clId="{587E45E9-3747-4E98-AFB9-4252759D45BD}" dt="2023-08-03T10:11:15.169" v="10"/>
          <ac:picMkLst>
            <pc:docMk/>
            <pc:sldMk cId="2219299321" sldId="293"/>
            <ac:picMk id="29" creationId="{85B93473-20BE-3E25-CC43-43871B56B3E7}"/>
          </ac:picMkLst>
        </pc:picChg>
      </pc:sldChg>
      <pc:sldChg chg="modSp mod modTransition">
        <pc:chgData name="Leonie Smith" userId="fed1330f33f5650e" providerId="LiveId" clId="{587E45E9-3747-4E98-AFB9-4252759D45BD}" dt="2023-08-03T10:13:39.560" v="29"/>
        <pc:sldMkLst>
          <pc:docMk/>
          <pc:sldMk cId="2859407553" sldId="294"/>
        </pc:sldMkLst>
        <pc:spChg chg="mod">
          <ac:chgData name="Leonie Smith" userId="fed1330f33f5650e" providerId="LiveId" clId="{587E45E9-3747-4E98-AFB9-4252759D45BD}" dt="2023-08-03T10:13:39.560" v="29"/>
          <ac:spMkLst>
            <pc:docMk/>
            <pc:sldMk cId="2859407553" sldId="294"/>
            <ac:spMk id="2" creationId="{2F23C04E-DAAE-40E5-10E3-A6B5F13E6FE8}"/>
          </ac:spMkLst>
        </pc:spChg>
      </pc:sldChg>
      <pc:sldChg chg="addSp delSp modSp mod modTransition modAnim">
        <pc:chgData name="Leonie Smith" userId="fed1330f33f5650e" providerId="LiveId" clId="{587E45E9-3747-4E98-AFB9-4252759D45BD}" dt="2023-08-03T10:24:27.075" v="154"/>
        <pc:sldMkLst>
          <pc:docMk/>
          <pc:sldMk cId="3279066978" sldId="295"/>
        </pc:sldMkLst>
        <pc:spChg chg="add mod">
          <ac:chgData name="Leonie Smith" userId="fed1330f33f5650e" providerId="LiveId" clId="{587E45E9-3747-4E98-AFB9-4252759D45BD}" dt="2023-08-03T10:17:16.011" v="78"/>
          <ac:spMkLst>
            <pc:docMk/>
            <pc:sldMk cId="3279066978" sldId="295"/>
            <ac:spMk id="2" creationId="{DA86F09B-0664-22BA-17BB-ECAC9AE66F67}"/>
          </ac:spMkLst>
        </pc:spChg>
        <pc:spChg chg="del">
          <ac:chgData name="Leonie Smith" userId="fed1330f33f5650e" providerId="LiveId" clId="{587E45E9-3747-4E98-AFB9-4252759D45BD}" dt="2023-08-03T10:14:34.652" v="37" actId="21"/>
          <ac:spMkLst>
            <pc:docMk/>
            <pc:sldMk cId="3279066978" sldId="295"/>
            <ac:spMk id="3" creationId="{A58184BD-88F1-BA02-40C1-D8403D0EEC0D}"/>
          </ac:spMkLst>
        </pc:spChg>
        <pc:spChg chg="mod">
          <ac:chgData name="Leonie Smith" userId="fed1330f33f5650e" providerId="LiveId" clId="{587E45E9-3747-4E98-AFB9-4252759D45BD}" dt="2023-08-03T10:24:27.075" v="154"/>
          <ac:spMkLst>
            <pc:docMk/>
            <pc:sldMk cId="3279066978" sldId="295"/>
            <ac:spMk id="4" creationId="{EE2AC625-9141-A801-F431-DD5F79396320}"/>
          </ac:spMkLst>
        </pc:spChg>
        <pc:picChg chg="del">
          <ac:chgData name="Leonie Smith" userId="fed1330f33f5650e" providerId="LiveId" clId="{587E45E9-3747-4E98-AFB9-4252759D45BD}" dt="2023-08-03T10:11:15.169" v="10"/>
          <ac:picMkLst>
            <pc:docMk/>
            <pc:sldMk cId="3279066978" sldId="295"/>
            <ac:picMk id="12" creationId="{ED0B7AB0-7EF0-7471-358F-E08BAF3A8873}"/>
          </ac:picMkLst>
        </pc:picChg>
      </pc:sldChg>
      <pc:sldChg chg="modSp mod modTransition">
        <pc:chgData name="Leonie Smith" userId="fed1330f33f5650e" providerId="LiveId" clId="{587E45E9-3747-4E98-AFB9-4252759D45BD}" dt="2023-08-03T10:13:50.061" v="30"/>
        <pc:sldMkLst>
          <pc:docMk/>
          <pc:sldMk cId="1514465195" sldId="296"/>
        </pc:sldMkLst>
        <pc:spChg chg="mod">
          <ac:chgData name="Leonie Smith" userId="fed1330f33f5650e" providerId="LiveId" clId="{587E45E9-3747-4E98-AFB9-4252759D45BD}" dt="2023-08-03T10:13:50.061" v="30"/>
          <ac:spMkLst>
            <pc:docMk/>
            <pc:sldMk cId="1514465195" sldId="296"/>
            <ac:spMk id="2" creationId="{53750E7B-F02E-AC14-822B-7A0921F27C80}"/>
          </ac:spMkLst>
        </pc:spChg>
      </pc:sldChg>
      <pc:sldChg chg="addSp delSp modSp mod modTransition modAnim">
        <pc:chgData name="Leonie Smith" userId="fed1330f33f5650e" providerId="LiveId" clId="{587E45E9-3747-4E98-AFB9-4252759D45BD}" dt="2023-08-03T10:24:47.657" v="163" actId="403"/>
        <pc:sldMkLst>
          <pc:docMk/>
          <pc:sldMk cId="403260799" sldId="297"/>
        </pc:sldMkLst>
        <pc:spChg chg="add mod">
          <ac:chgData name="Leonie Smith" userId="fed1330f33f5650e" providerId="LiveId" clId="{587E45E9-3747-4E98-AFB9-4252759D45BD}" dt="2023-08-03T10:17:18.691" v="79"/>
          <ac:spMkLst>
            <pc:docMk/>
            <pc:sldMk cId="403260799" sldId="297"/>
            <ac:spMk id="2" creationId="{5890671A-CE7B-4D5F-DC86-5A8D084BD93C}"/>
          </ac:spMkLst>
        </pc:spChg>
        <pc:spChg chg="del">
          <ac:chgData name="Leonie Smith" userId="fed1330f33f5650e" providerId="LiveId" clId="{587E45E9-3747-4E98-AFB9-4252759D45BD}" dt="2023-08-03T10:14:27.985" v="36" actId="21"/>
          <ac:spMkLst>
            <pc:docMk/>
            <pc:sldMk cId="403260799" sldId="297"/>
            <ac:spMk id="3" creationId="{A58184BD-88F1-BA02-40C1-D8403D0EEC0D}"/>
          </ac:spMkLst>
        </pc:spChg>
        <pc:spChg chg="mod">
          <ac:chgData name="Leonie Smith" userId="fed1330f33f5650e" providerId="LiveId" clId="{587E45E9-3747-4E98-AFB9-4252759D45BD}" dt="2023-08-03T10:24:47.657" v="163" actId="403"/>
          <ac:spMkLst>
            <pc:docMk/>
            <pc:sldMk cId="403260799" sldId="297"/>
            <ac:spMk id="4" creationId="{EE2AC625-9141-A801-F431-DD5F79396320}"/>
          </ac:spMkLst>
        </pc:spChg>
        <pc:picChg chg="del">
          <ac:chgData name="Leonie Smith" userId="fed1330f33f5650e" providerId="LiveId" clId="{587E45E9-3747-4E98-AFB9-4252759D45BD}" dt="2023-08-03T10:11:15.169" v="10"/>
          <ac:picMkLst>
            <pc:docMk/>
            <pc:sldMk cId="403260799" sldId="297"/>
            <ac:picMk id="25" creationId="{DF0E9974-A97E-0AF4-1937-2528074B0B63}"/>
          </ac:picMkLst>
        </pc:picChg>
      </pc:sldChg>
      <pc:sldChg chg="modSp mod modTransition">
        <pc:chgData name="Leonie Smith" userId="fed1330f33f5650e" providerId="LiveId" clId="{587E45E9-3747-4E98-AFB9-4252759D45BD}" dt="2023-08-03T10:13:54.658" v="31"/>
        <pc:sldMkLst>
          <pc:docMk/>
          <pc:sldMk cId="469299122" sldId="298"/>
        </pc:sldMkLst>
        <pc:spChg chg="mod">
          <ac:chgData name="Leonie Smith" userId="fed1330f33f5650e" providerId="LiveId" clId="{587E45E9-3747-4E98-AFB9-4252759D45BD}" dt="2023-08-03T10:13:54.658" v="31"/>
          <ac:spMkLst>
            <pc:docMk/>
            <pc:sldMk cId="469299122" sldId="298"/>
            <ac:spMk id="2" creationId="{6E4BA6D4-5BBF-6AE3-4F8C-1BBD0709EB24}"/>
          </ac:spMkLst>
        </pc:spChg>
      </pc:sldChg>
      <pc:sldChg chg="addSp delSp modSp mod modTransition modAnim">
        <pc:chgData name="Leonie Smith" userId="fed1330f33f5650e" providerId="LiveId" clId="{587E45E9-3747-4E98-AFB9-4252759D45BD}" dt="2023-08-03T10:25:05.422" v="164"/>
        <pc:sldMkLst>
          <pc:docMk/>
          <pc:sldMk cId="3213569646" sldId="299"/>
        </pc:sldMkLst>
        <pc:spChg chg="add mod">
          <ac:chgData name="Leonie Smith" userId="fed1330f33f5650e" providerId="LiveId" clId="{587E45E9-3747-4E98-AFB9-4252759D45BD}" dt="2023-08-03T10:17:20.512" v="80"/>
          <ac:spMkLst>
            <pc:docMk/>
            <pc:sldMk cId="3213569646" sldId="299"/>
            <ac:spMk id="2" creationId="{16E44293-C33C-C8DA-219B-E1CFD9298CE0}"/>
          </ac:spMkLst>
        </pc:spChg>
        <pc:spChg chg="del">
          <ac:chgData name="Leonie Smith" userId="fed1330f33f5650e" providerId="LiveId" clId="{587E45E9-3747-4E98-AFB9-4252759D45BD}" dt="2023-08-03T10:14:25.031" v="35" actId="21"/>
          <ac:spMkLst>
            <pc:docMk/>
            <pc:sldMk cId="3213569646" sldId="299"/>
            <ac:spMk id="3" creationId="{A58184BD-88F1-BA02-40C1-D8403D0EEC0D}"/>
          </ac:spMkLst>
        </pc:spChg>
        <pc:spChg chg="mod">
          <ac:chgData name="Leonie Smith" userId="fed1330f33f5650e" providerId="LiveId" clId="{587E45E9-3747-4E98-AFB9-4252759D45BD}" dt="2023-08-03T10:25:05.422" v="164"/>
          <ac:spMkLst>
            <pc:docMk/>
            <pc:sldMk cId="3213569646" sldId="299"/>
            <ac:spMk id="4" creationId="{EE2AC625-9141-A801-F431-DD5F79396320}"/>
          </ac:spMkLst>
        </pc:spChg>
        <pc:picChg chg="del">
          <ac:chgData name="Leonie Smith" userId="fed1330f33f5650e" providerId="LiveId" clId="{587E45E9-3747-4E98-AFB9-4252759D45BD}" dt="2023-08-03T10:11:15.169" v="10"/>
          <ac:picMkLst>
            <pc:docMk/>
            <pc:sldMk cId="3213569646" sldId="299"/>
            <ac:picMk id="25" creationId="{CF436DE5-C2EE-8515-12AA-8275621810EC}"/>
          </ac:picMkLst>
        </pc:picChg>
      </pc:sldChg>
      <pc:sldChg chg="modSp mod modTransition">
        <pc:chgData name="Leonie Smith" userId="fed1330f33f5650e" providerId="LiveId" clId="{587E45E9-3747-4E98-AFB9-4252759D45BD}" dt="2023-08-03T10:14:01.310" v="32"/>
        <pc:sldMkLst>
          <pc:docMk/>
          <pc:sldMk cId="1119475604" sldId="300"/>
        </pc:sldMkLst>
        <pc:spChg chg="mod">
          <ac:chgData name="Leonie Smith" userId="fed1330f33f5650e" providerId="LiveId" clId="{587E45E9-3747-4E98-AFB9-4252759D45BD}" dt="2023-08-03T10:14:01.310" v="32"/>
          <ac:spMkLst>
            <pc:docMk/>
            <pc:sldMk cId="1119475604" sldId="300"/>
            <ac:spMk id="2" creationId="{0940E079-296E-86EA-931D-C5636FAF63F3}"/>
          </ac:spMkLst>
        </pc:spChg>
      </pc:sldChg>
      <pc:sldChg chg="addSp delSp modSp mod modTransition modAnim">
        <pc:chgData name="Leonie Smith" userId="fed1330f33f5650e" providerId="LiveId" clId="{587E45E9-3747-4E98-AFB9-4252759D45BD}" dt="2023-08-03T10:25:37.823" v="171" actId="403"/>
        <pc:sldMkLst>
          <pc:docMk/>
          <pc:sldMk cId="3877820973" sldId="301"/>
        </pc:sldMkLst>
        <pc:spChg chg="add mod">
          <ac:chgData name="Leonie Smith" userId="fed1330f33f5650e" providerId="LiveId" clId="{587E45E9-3747-4E98-AFB9-4252759D45BD}" dt="2023-08-03T10:17:22.397" v="81"/>
          <ac:spMkLst>
            <pc:docMk/>
            <pc:sldMk cId="3877820973" sldId="301"/>
            <ac:spMk id="2" creationId="{81E54C92-B6FB-068D-EFE8-FFF07EAE8DE1}"/>
          </ac:spMkLst>
        </pc:spChg>
        <pc:spChg chg="del">
          <ac:chgData name="Leonie Smith" userId="fed1330f33f5650e" providerId="LiveId" clId="{587E45E9-3747-4E98-AFB9-4252759D45BD}" dt="2023-08-03T10:14:19.511" v="34" actId="21"/>
          <ac:spMkLst>
            <pc:docMk/>
            <pc:sldMk cId="3877820973" sldId="301"/>
            <ac:spMk id="3" creationId="{A58184BD-88F1-BA02-40C1-D8403D0EEC0D}"/>
          </ac:spMkLst>
        </pc:spChg>
        <pc:spChg chg="mod">
          <ac:chgData name="Leonie Smith" userId="fed1330f33f5650e" providerId="LiveId" clId="{587E45E9-3747-4E98-AFB9-4252759D45BD}" dt="2023-08-03T10:25:37.823" v="171" actId="403"/>
          <ac:spMkLst>
            <pc:docMk/>
            <pc:sldMk cId="3877820973" sldId="301"/>
            <ac:spMk id="4" creationId="{EE2AC625-9141-A801-F431-DD5F79396320}"/>
          </ac:spMkLst>
        </pc:spChg>
        <pc:picChg chg="del">
          <ac:chgData name="Leonie Smith" userId="fed1330f33f5650e" providerId="LiveId" clId="{587E45E9-3747-4E98-AFB9-4252759D45BD}" dt="2023-08-03T10:11:15.169" v="10"/>
          <ac:picMkLst>
            <pc:docMk/>
            <pc:sldMk cId="3877820973" sldId="301"/>
            <ac:picMk id="8" creationId="{EE656C1B-3831-B2B9-932D-62F1790CC00D}"/>
          </ac:picMkLst>
        </pc:picChg>
      </pc:sldChg>
      <pc:sldChg chg="modSp mod modTransition">
        <pc:chgData name="Leonie Smith" userId="fed1330f33f5650e" providerId="LiveId" clId="{587E45E9-3747-4E98-AFB9-4252759D45BD}" dt="2023-08-03T10:14:07.531" v="33"/>
        <pc:sldMkLst>
          <pc:docMk/>
          <pc:sldMk cId="734660535" sldId="302"/>
        </pc:sldMkLst>
        <pc:spChg chg="mod">
          <ac:chgData name="Leonie Smith" userId="fed1330f33f5650e" providerId="LiveId" clId="{587E45E9-3747-4E98-AFB9-4252759D45BD}" dt="2023-08-03T10:14:07.531" v="33"/>
          <ac:spMkLst>
            <pc:docMk/>
            <pc:sldMk cId="734660535" sldId="302"/>
            <ac:spMk id="2" creationId="{8B09EDC1-C920-CE50-F0EA-589090CD466A}"/>
          </ac:spMkLst>
        </pc:spChg>
      </pc:sldChg>
      <pc:sldChg chg="modSp mod modTransition">
        <pc:chgData name="Leonie Smith" userId="fed1330f33f5650e" providerId="LiveId" clId="{587E45E9-3747-4E98-AFB9-4252759D45BD}" dt="2023-08-03T10:11:49.846" v="14" actId="1076"/>
        <pc:sldMkLst>
          <pc:docMk/>
          <pc:sldMk cId="2468547633" sldId="304"/>
        </pc:sldMkLst>
        <pc:spChg chg="mod">
          <ac:chgData name="Leonie Smith" userId="fed1330f33f5650e" providerId="LiveId" clId="{587E45E9-3747-4E98-AFB9-4252759D45BD}" dt="2023-08-03T10:11:49.846" v="14" actId="1076"/>
          <ac:spMkLst>
            <pc:docMk/>
            <pc:sldMk cId="2468547633" sldId="304"/>
            <ac:spMk id="3" creationId="{4393849E-CBC3-259A-5DEF-FB67168217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03-08-2023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2" name="TextBox 1">
            <a:extLst>
              <a:ext uri="{FF2B5EF4-FFF2-40B4-BE49-F238E27FC236}">
                <a16:creationId xmlns:a16="http://schemas.microsoft.com/office/drawing/2014/main" id="{4B373988-F72D-EF89-67A8-2BEFA2D8559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But many of those who heard the word believed, and the number of the men came to be about five thousand.</a:t>
            </a:r>
            <a:endParaRPr lang="en-IN" dirty="0"/>
          </a:p>
        </p:txBody>
      </p:sp>
      <p:sp>
        <p:nvSpPr>
          <p:cNvPr id="2" name="TextBox 1">
            <a:extLst>
              <a:ext uri="{FF2B5EF4-FFF2-40B4-BE49-F238E27FC236}">
                <a16:creationId xmlns:a16="http://schemas.microsoft.com/office/drawing/2014/main" id="{439405AD-8C95-F09C-459C-DCC25269B19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2" name="TextBox 1">
            <a:extLst>
              <a:ext uri="{FF2B5EF4-FFF2-40B4-BE49-F238E27FC236}">
                <a16:creationId xmlns:a16="http://schemas.microsoft.com/office/drawing/2014/main" id="{E17B7C13-A84F-163C-6544-90D5F53DB48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In the morning, their rulers, elders, and scribes were gathered together in Jerusalem. </a:t>
            </a:r>
            <a:r>
              <a:rPr lang="en-US" sz="4800" b="0" i="0" dirty="0">
                <a:solidFill>
                  <a:srgbClr val="777A7B"/>
                </a:solidFill>
                <a:effectLst/>
                <a:latin typeface="Arial" panose="020B0604020202020204" pitchFamily="34" charset="0"/>
              </a:rPr>
              <a:t>6</a:t>
            </a:r>
            <a:r>
              <a:rPr lang="en-US" sz="4800" b="0" i="0" dirty="0">
                <a:solidFill>
                  <a:srgbClr val="121212"/>
                </a:solidFill>
                <a:effectLst/>
                <a:latin typeface="Arial" panose="020B0604020202020204" pitchFamily="34" charset="0"/>
              </a:rPr>
              <a:t>Annas the high priest was there, </a:t>
            </a:r>
            <a:r>
              <a:rPr lang="en-US" sz="4000" dirty="0">
                <a:solidFill>
                  <a:srgbClr val="121212"/>
                </a:solidFill>
                <a:latin typeface="Arial" panose="020B0604020202020204" pitchFamily="34" charset="0"/>
              </a:rPr>
              <a:t>…</a:t>
            </a:r>
            <a:endParaRPr lang="en-IN" dirty="0"/>
          </a:p>
        </p:txBody>
      </p:sp>
      <p:sp>
        <p:nvSpPr>
          <p:cNvPr id="2" name="TextBox 1">
            <a:extLst>
              <a:ext uri="{FF2B5EF4-FFF2-40B4-BE49-F238E27FC236}">
                <a16:creationId xmlns:a16="http://schemas.microsoft.com/office/drawing/2014/main" id="{458C7E64-4A37-05C6-9D75-AE2DE7DE3F8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2" name="TextBox 1">
            <a:extLst>
              <a:ext uri="{FF2B5EF4-FFF2-40B4-BE49-F238E27FC236}">
                <a16:creationId xmlns:a16="http://schemas.microsoft.com/office/drawing/2014/main" id="{C374F5B1-9E4F-476F-D735-38329EFE9EC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7</a:t>
            </a:r>
            <a:r>
              <a:rPr lang="en-US" sz="4800" b="0" i="0" dirty="0">
                <a:solidFill>
                  <a:srgbClr val="121212"/>
                </a:solidFill>
                <a:effectLst/>
                <a:latin typeface="Arial" panose="020B0604020202020204" pitchFamily="34" charset="0"/>
              </a:rPr>
              <a:t>When they had stood Peter and John in the middle of them, they inquired, “By what power, or in what name, have you done this?”</a:t>
            </a:r>
            <a:endParaRPr lang="en-IN" sz="4800" dirty="0"/>
          </a:p>
        </p:txBody>
      </p:sp>
      <p:sp>
        <p:nvSpPr>
          <p:cNvPr id="2" name="TextBox 1">
            <a:extLst>
              <a:ext uri="{FF2B5EF4-FFF2-40B4-BE49-F238E27FC236}">
                <a16:creationId xmlns:a16="http://schemas.microsoft.com/office/drawing/2014/main" id="{B09EAAC2-4487-7B6D-CDE7-106AF035CB3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2" name="TextBox 1">
            <a:extLst>
              <a:ext uri="{FF2B5EF4-FFF2-40B4-BE49-F238E27FC236}">
                <a16:creationId xmlns:a16="http://schemas.microsoft.com/office/drawing/2014/main" id="{4C664CE3-A252-A104-77C2-4E6C62A95073}"/>
              </a:ext>
            </a:extLst>
          </p:cNvPr>
          <p:cNvSpPr txBox="1"/>
          <p:nvPr/>
        </p:nvSpPr>
        <p:spPr>
          <a:xfrm>
            <a:off x="9854402" y="25845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Then Peter, filled with the Holy Spirit, said to them, “You rulers of the people and elders of Israel, </a:t>
            </a:r>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if we are examined today concerning a good deed done to a crippled man, by what means this man has been healed,</a:t>
            </a:r>
            <a:endParaRPr lang="en-IN" sz="4000" dirty="0"/>
          </a:p>
        </p:txBody>
      </p:sp>
      <p:sp>
        <p:nvSpPr>
          <p:cNvPr id="2" name="TextBox 1">
            <a:extLst>
              <a:ext uri="{FF2B5EF4-FFF2-40B4-BE49-F238E27FC236}">
                <a16:creationId xmlns:a16="http://schemas.microsoft.com/office/drawing/2014/main" id="{C6B473F1-B8A2-C049-6FEF-16F8C80E468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2" name="TextBox 1">
            <a:extLst>
              <a:ext uri="{FF2B5EF4-FFF2-40B4-BE49-F238E27FC236}">
                <a16:creationId xmlns:a16="http://schemas.microsoft.com/office/drawing/2014/main" id="{B5861BCE-7AE4-F935-FA09-B859EEE6D92B}"/>
              </a:ext>
            </a:extLst>
          </p:cNvPr>
          <p:cNvSpPr txBox="1"/>
          <p:nvPr/>
        </p:nvSpPr>
        <p:spPr>
          <a:xfrm>
            <a:off x="9347608" y="25845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may it be known to you all, and to all the people of Israel, that in the name of Jesus Christ of Nazareth, whom you crucified, whom God raised from the dead, this man stands here before you whole in him.</a:t>
            </a:r>
            <a:endParaRPr lang="en-IN" sz="4000" dirty="0"/>
          </a:p>
        </p:txBody>
      </p:sp>
      <p:sp>
        <p:nvSpPr>
          <p:cNvPr id="2" name="TextBox 1">
            <a:extLst>
              <a:ext uri="{FF2B5EF4-FFF2-40B4-BE49-F238E27FC236}">
                <a16:creationId xmlns:a16="http://schemas.microsoft.com/office/drawing/2014/main" id="{EC5B590B-16A2-4D2A-799B-0E7C0B54DE4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160150" y="3402552"/>
            <a:ext cx="4597830" cy="3413854"/>
          </a:xfrm>
          <a:prstGeom prst="rect">
            <a:avLst/>
          </a:prstGeom>
          <a:noFill/>
        </p:spPr>
        <p:txBody>
          <a:bodyPr wrap="square" rtlCol="0">
            <a:noAutofit/>
          </a:bodyPr>
          <a:lstStyle/>
          <a:p>
            <a:r>
              <a:rPr lang="en-US" sz="6000" b="0" i="0" u="none" strike="noStrike" baseline="0" dirty="0">
                <a:solidFill>
                  <a:schemeClr val="bg1"/>
                </a:solidFill>
                <a:latin typeface="TimesNewRomanPSMT"/>
              </a:rPr>
              <a:t>Peter and John warned </a:t>
            </a:r>
          </a:p>
          <a:p>
            <a:r>
              <a:rPr lang="en-US" sz="6000" b="0" i="0" u="none" strike="noStrike" baseline="0" dirty="0">
                <a:solidFill>
                  <a:schemeClr val="bg1"/>
                </a:solidFill>
                <a:latin typeface="TimesNewRomanPSMT"/>
              </a:rPr>
              <a:t>Acts 4:1-31 </a:t>
            </a:r>
            <a:endParaRPr lang="en-IN" sz="6000"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2" name="TextBox 1">
            <a:extLst>
              <a:ext uri="{FF2B5EF4-FFF2-40B4-BE49-F238E27FC236}">
                <a16:creationId xmlns:a16="http://schemas.microsoft.com/office/drawing/2014/main" id="{D405C430-3490-6D43-91F3-82F73557B23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There is salvation in no one else, for there is no other name under heaven that is given among men, by which we must be saved!”</a:t>
            </a:r>
            <a:endParaRPr lang="en-IN" sz="4800" dirty="0"/>
          </a:p>
        </p:txBody>
      </p:sp>
      <p:sp>
        <p:nvSpPr>
          <p:cNvPr id="2" name="TextBox 1">
            <a:extLst>
              <a:ext uri="{FF2B5EF4-FFF2-40B4-BE49-F238E27FC236}">
                <a16:creationId xmlns:a16="http://schemas.microsoft.com/office/drawing/2014/main" id="{EC9A9BEC-2D3C-1237-D462-C0F3B059994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2" name="TextBox 1">
            <a:extLst>
              <a:ext uri="{FF2B5EF4-FFF2-40B4-BE49-F238E27FC236}">
                <a16:creationId xmlns:a16="http://schemas.microsoft.com/office/drawing/2014/main" id="{8A154B50-9141-CD69-AC7C-E0C04FB63F27}"/>
              </a:ext>
            </a:extLst>
          </p:cNvPr>
          <p:cNvSpPr txBox="1"/>
          <p:nvPr/>
        </p:nvSpPr>
        <p:spPr>
          <a:xfrm>
            <a:off x="9338083" y="18096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Now when they saw the boldness of Peter and John, and had perceived that they were unlearned and ignorant men, they marveled. They recognized that they had been with Jesus. </a:t>
            </a:r>
            <a:endParaRPr lang="en-IN" dirty="0"/>
          </a:p>
        </p:txBody>
      </p:sp>
      <p:sp>
        <p:nvSpPr>
          <p:cNvPr id="2" name="TextBox 1">
            <a:extLst>
              <a:ext uri="{FF2B5EF4-FFF2-40B4-BE49-F238E27FC236}">
                <a16:creationId xmlns:a16="http://schemas.microsoft.com/office/drawing/2014/main" id="{9D862495-76A9-8A65-44F1-7624DB1BE2E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2" name="TextBox 1">
            <a:extLst>
              <a:ext uri="{FF2B5EF4-FFF2-40B4-BE49-F238E27FC236}">
                <a16:creationId xmlns:a16="http://schemas.microsoft.com/office/drawing/2014/main" id="{E816D456-C26B-6799-3846-409A02DA6F2C}"/>
              </a:ext>
            </a:extLst>
          </p:cNvPr>
          <p:cNvSpPr txBox="1"/>
          <p:nvPr/>
        </p:nvSpPr>
        <p:spPr>
          <a:xfrm>
            <a:off x="9761412" y="14996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 14</a:t>
            </a:r>
            <a:r>
              <a:rPr lang="en-US" sz="4000" b="0" i="0" dirty="0">
                <a:solidFill>
                  <a:srgbClr val="121212"/>
                </a:solidFill>
                <a:effectLst/>
                <a:latin typeface="Arial" panose="020B0604020202020204" pitchFamily="34" charset="0"/>
              </a:rPr>
              <a:t>Seeing the man who was healed standing with them, they could say nothing against it. </a:t>
            </a: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But when they had commanded them to go aside out of the council, they conferred among themselves,</a:t>
            </a:r>
            <a:endParaRPr lang="en-IN" dirty="0"/>
          </a:p>
        </p:txBody>
      </p:sp>
      <p:sp>
        <p:nvSpPr>
          <p:cNvPr id="2" name="TextBox 1">
            <a:extLst>
              <a:ext uri="{FF2B5EF4-FFF2-40B4-BE49-F238E27FC236}">
                <a16:creationId xmlns:a16="http://schemas.microsoft.com/office/drawing/2014/main" id="{37AF4966-F2FF-6DB5-3EB2-7F7EA39B86C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2" name="TextBox 1">
            <a:extLst>
              <a:ext uri="{FF2B5EF4-FFF2-40B4-BE49-F238E27FC236}">
                <a16:creationId xmlns:a16="http://schemas.microsoft.com/office/drawing/2014/main" id="{96BD0994-2995-A701-8357-581FEA42FA3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saying, “What shall we do to these men? Because indeed a notable miracle has been done through them, as can be plainly seen by all who dwell in Jerusalem, and we can’t deny it.</a:t>
            </a:r>
            <a:endParaRPr lang="en-IN" sz="4400" dirty="0"/>
          </a:p>
        </p:txBody>
      </p:sp>
      <p:sp>
        <p:nvSpPr>
          <p:cNvPr id="2" name="TextBox 1">
            <a:extLst>
              <a:ext uri="{FF2B5EF4-FFF2-40B4-BE49-F238E27FC236}">
                <a16:creationId xmlns:a16="http://schemas.microsoft.com/office/drawing/2014/main" id="{2047DDD7-7CAF-1E16-8A12-DB5A7FD0697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2" name="TextBox 1">
            <a:extLst>
              <a:ext uri="{FF2B5EF4-FFF2-40B4-BE49-F238E27FC236}">
                <a16:creationId xmlns:a16="http://schemas.microsoft.com/office/drawing/2014/main" id="{FB5CEDEC-DA0D-336C-53FC-09833047854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But so that this spreads no further among the people, let’s threaten them, that from now on they don’t speak to anyone in this name.” </a:t>
            </a:r>
            <a:endParaRPr lang="en-IN" dirty="0"/>
          </a:p>
        </p:txBody>
      </p:sp>
      <p:sp>
        <p:nvSpPr>
          <p:cNvPr id="2" name="TextBox 1">
            <a:extLst>
              <a:ext uri="{FF2B5EF4-FFF2-40B4-BE49-F238E27FC236}">
                <a16:creationId xmlns:a16="http://schemas.microsoft.com/office/drawing/2014/main" id="{680345B6-8BD1-6007-8A6A-A25C78269DA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warned </a:t>
            </a:r>
          </a:p>
          <a:p>
            <a:r>
              <a:rPr lang="en-US" sz="6000" b="0" i="0" u="none" strike="noStrike" baseline="0" dirty="0">
                <a:latin typeface="TimesNewRomanPSMT"/>
              </a:rPr>
              <a:t>Acts 4:1-31 </a:t>
            </a:r>
            <a:endParaRPr lang="en-IN" sz="6000" dirty="0"/>
          </a:p>
        </p:txBody>
      </p:sp>
      <p:sp>
        <p:nvSpPr>
          <p:cNvPr id="2" name="TextBox 1">
            <a:extLst>
              <a:ext uri="{FF2B5EF4-FFF2-40B4-BE49-F238E27FC236}">
                <a16:creationId xmlns:a16="http://schemas.microsoft.com/office/drawing/2014/main" id="{976A470E-4B8F-9A34-5144-D28A8C4FFCA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2" name="TextBox 1">
            <a:extLst>
              <a:ext uri="{FF2B5EF4-FFF2-40B4-BE49-F238E27FC236}">
                <a16:creationId xmlns:a16="http://schemas.microsoft.com/office/drawing/2014/main" id="{8043C012-50EE-6486-B167-7E95A5C0E5E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18</a:t>
            </a:r>
            <a:r>
              <a:rPr lang="en-US" sz="4800" b="0" i="0" dirty="0">
                <a:solidFill>
                  <a:srgbClr val="121212"/>
                </a:solidFill>
                <a:effectLst/>
                <a:latin typeface="Arial" panose="020B0604020202020204" pitchFamily="34" charset="0"/>
              </a:rPr>
              <a:t>They called them, and commanded them not to speak at all nor teach in the name of Jesus.</a:t>
            </a:r>
            <a:endParaRPr lang="en-IN" dirty="0"/>
          </a:p>
        </p:txBody>
      </p:sp>
      <p:sp>
        <p:nvSpPr>
          <p:cNvPr id="2" name="TextBox 1">
            <a:extLst>
              <a:ext uri="{FF2B5EF4-FFF2-40B4-BE49-F238E27FC236}">
                <a16:creationId xmlns:a16="http://schemas.microsoft.com/office/drawing/2014/main" id="{56D9AB73-C118-CD49-EE30-A8D1D68B59B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2" name="TextBox 1">
            <a:extLst>
              <a:ext uri="{FF2B5EF4-FFF2-40B4-BE49-F238E27FC236}">
                <a16:creationId xmlns:a16="http://schemas.microsoft.com/office/drawing/2014/main" id="{CB88CCE1-FF80-73DF-7E72-FF31AA2A65D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But Peter and John answered them, “Whether it is right in the sight of God to listen to you rather than to God, judge for yourselves, </a:t>
            </a:r>
            <a:endParaRPr lang="en-IN" dirty="0"/>
          </a:p>
        </p:txBody>
      </p:sp>
      <p:sp>
        <p:nvSpPr>
          <p:cNvPr id="2" name="TextBox 1">
            <a:extLst>
              <a:ext uri="{FF2B5EF4-FFF2-40B4-BE49-F238E27FC236}">
                <a16:creationId xmlns:a16="http://schemas.microsoft.com/office/drawing/2014/main" id="{56B11513-F787-ECD6-3851-98369E92D6D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2" name="TextBox 1">
            <a:extLst>
              <a:ext uri="{FF2B5EF4-FFF2-40B4-BE49-F238E27FC236}">
                <a16:creationId xmlns:a16="http://schemas.microsoft.com/office/drawing/2014/main" id="{B8A7C026-5A9E-0888-823A-30EBF8F1F1D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a:t>
            </a:r>
            <a:r>
              <a:rPr lang="en-US" sz="4400" b="0" i="0" dirty="0">
                <a:solidFill>
                  <a:srgbClr val="121212"/>
                </a:solidFill>
                <a:effectLst/>
                <a:latin typeface="Arial" panose="020B0604020202020204" pitchFamily="34" charset="0"/>
              </a:rPr>
              <a:t>for we can’t help telling the things which we saw and heard.”</a:t>
            </a:r>
            <a:endParaRPr lang="en-IN" sz="4400" dirty="0"/>
          </a:p>
        </p:txBody>
      </p:sp>
      <p:sp>
        <p:nvSpPr>
          <p:cNvPr id="2" name="TextBox 1">
            <a:extLst>
              <a:ext uri="{FF2B5EF4-FFF2-40B4-BE49-F238E27FC236}">
                <a16:creationId xmlns:a16="http://schemas.microsoft.com/office/drawing/2014/main" id="{B5145D8B-ACC7-8588-8BE5-B1FDC480216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2" name="TextBox 1">
            <a:extLst>
              <a:ext uri="{FF2B5EF4-FFF2-40B4-BE49-F238E27FC236}">
                <a16:creationId xmlns:a16="http://schemas.microsoft.com/office/drawing/2014/main" id="{563466E5-216B-5D26-BF14-7A0749AC95D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Being let go, they came to their own company and reported all that the chief priests and the elders had said to them. </a:t>
            </a:r>
            <a:endParaRPr lang="en-IN" dirty="0"/>
          </a:p>
        </p:txBody>
      </p:sp>
      <p:sp>
        <p:nvSpPr>
          <p:cNvPr id="2" name="TextBox 1">
            <a:extLst>
              <a:ext uri="{FF2B5EF4-FFF2-40B4-BE49-F238E27FC236}">
                <a16:creationId xmlns:a16="http://schemas.microsoft.com/office/drawing/2014/main" id="{B44F3CE9-28BC-D8F7-4719-FBA7B21C270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192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2" name="TextBox 1">
            <a:extLst>
              <a:ext uri="{FF2B5EF4-FFF2-40B4-BE49-F238E27FC236}">
                <a16:creationId xmlns:a16="http://schemas.microsoft.com/office/drawing/2014/main" id="{2F23C04E-DAAE-40E5-10E3-A6B5F13E6FE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When they heard it, they lifted up their voice to God with one accord and said, “O Lord, you are God, who made the heaven, the earth, the sea, and all that is in them; </a:t>
            </a:r>
            <a:endParaRPr lang="en-IN" sz="4000" dirty="0"/>
          </a:p>
        </p:txBody>
      </p:sp>
      <p:sp>
        <p:nvSpPr>
          <p:cNvPr id="2" name="TextBox 1">
            <a:extLst>
              <a:ext uri="{FF2B5EF4-FFF2-40B4-BE49-F238E27FC236}">
                <a16:creationId xmlns:a16="http://schemas.microsoft.com/office/drawing/2014/main" id="{DA86F09B-0664-22BA-17BB-ECAC9AE66F6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06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4" name="TextBox 3">
            <a:extLst>
              <a:ext uri="{FF2B5EF4-FFF2-40B4-BE49-F238E27FC236}">
                <a16:creationId xmlns:a16="http://schemas.microsoft.com/office/drawing/2014/main" id="{7E0CE4DD-46E7-8462-BBEF-CAF76492E4EB}"/>
              </a:ext>
            </a:extLst>
          </p:cNvPr>
          <p:cNvSpPr txBox="1"/>
          <p:nvPr/>
        </p:nvSpPr>
        <p:spPr>
          <a:xfrm>
            <a:off x="160150" y="3402552"/>
            <a:ext cx="4597830" cy="3413854"/>
          </a:xfrm>
          <a:prstGeom prst="rect">
            <a:avLst/>
          </a:prstGeom>
          <a:noFill/>
        </p:spPr>
        <p:txBody>
          <a:bodyPr wrap="square" rtlCol="0">
            <a:noAutofit/>
          </a:bodyPr>
          <a:lstStyle/>
          <a:p>
            <a:r>
              <a:rPr lang="en-US" sz="6000" b="0" i="0" u="none" strike="noStrike" baseline="0" dirty="0">
                <a:solidFill>
                  <a:schemeClr val="bg1"/>
                </a:solidFill>
                <a:latin typeface="TimesNewRomanPSMT"/>
              </a:rPr>
              <a:t>Peter and John warned </a:t>
            </a:r>
          </a:p>
          <a:p>
            <a:r>
              <a:rPr lang="en-US" sz="6000" b="0" i="0" u="none" strike="noStrike" baseline="0" dirty="0">
                <a:solidFill>
                  <a:schemeClr val="bg1"/>
                </a:solidFill>
                <a:latin typeface="TimesNewRomanPSMT"/>
              </a:rPr>
              <a:t>Acts 4:1-31 </a:t>
            </a:r>
            <a:endParaRPr lang="en-IN" sz="6000" dirty="0">
              <a:solidFill>
                <a:schemeClr val="bg1"/>
              </a:solidFill>
            </a:endParaRPr>
          </a:p>
          <a:p>
            <a:endParaRPr lang="en-IN" dirty="0"/>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2" name="TextBox 1">
            <a:extLst>
              <a:ext uri="{FF2B5EF4-FFF2-40B4-BE49-F238E27FC236}">
                <a16:creationId xmlns:a16="http://schemas.microsoft.com/office/drawing/2014/main" id="{53750E7B-F02E-AC14-822B-7A0921F27C8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Arial" panose="020B0604020202020204" pitchFamily="34" charset="0"/>
              </a:rPr>
              <a:t> </a:t>
            </a:r>
            <a:r>
              <a:rPr lang="en-US" sz="4800" b="0" i="0" dirty="0">
                <a:solidFill>
                  <a:srgbClr val="777A7B"/>
                </a:solidFill>
                <a:effectLst/>
                <a:latin typeface="Arial" panose="020B0604020202020204" pitchFamily="34" charset="0"/>
              </a:rPr>
              <a:t>29</a:t>
            </a:r>
            <a:r>
              <a:rPr lang="en-US" sz="4800" b="0" i="0" dirty="0">
                <a:solidFill>
                  <a:srgbClr val="121212"/>
                </a:solidFill>
                <a:effectLst/>
                <a:latin typeface="Arial" panose="020B0604020202020204" pitchFamily="34" charset="0"/>
              </a:rPr>
              <a:t>Now, Lord, look at their threats, and grant to your servants to speak your word with all boldness, </a:t>
            </a:r>
            <a:endParaRPr lang="en-IN" sz="4800" dirty="0"/>
          </a:p>
        </p:txBody>
      </p:sp>
      <p:sp>
        <p:nvSpPr>
          <p:cNvPr id="2" name="TextBox 1">
            <a:extLst>
              <a:ext uri="{FF2B5EF4-FFF2-40B4-BE49-F238E27FC236}">
                <a16:creationId xmlns:a16="http://schemas.microsoft.com/office/drawing/2014/main" id="{5890671A-CE7B-4D5F-DC86-5A8D084BD93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260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2" name="TextBox 1">
            <a:extLst>
              <a:ext uri="{FF2B5EF4-FFF2-40B4-BE49-F238E27FC236}">
                <a16:creationId xmlns:a16="http://schemas.microsoft.com/office/drawing/2014/main" id="{6E4BA6D4-5BBF-6AE3-4F8C-1BBD0709EB2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30</a:t>
            </a:r>
            <a:r>
              <a:rPr lang="en-US" sz="4400" b="0" i="0" dirty="0">
                <a:solidFill>
                  <a:srgbClr val="121212"/>
                </a:solidFill>
                <a:effectLst/>
                <a:latin typeface="Arial" panose="020B0604020202020204" pitchFamily="34" charset="0"/>
              </a:rPr>
              <a:t>while you stretch out your hand to heal; and that signs and wonders may be done through the name of your holy Servant Jesus.”</a:t>
            </a:r>
            <a:endParaRPr lang="en-IN" sz="4400" dirty="0"/>
          </a:p>
        </p:txBody>
      </p:sp>
      <p:sp>
        <p:nvSpPr>
          <p:cNvPr id="2" name="TextBox 1">
            <a:extLst>
              <a:ext uri="{FF2B5EF4-FFF2-40B4-BE49-F238E27FC236}">
                <a16:creationId xmlns:a16="http://schemas.microsoft.com/office/drawing/2014/main" id="{16E44293-C33C-C8DA-219B-E1CFD9298CE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13569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2" name="TextBox 1">
            <a:extLst>
              <a:ext uri="{FF2B5EF4-FFF2-40B4-BE49-F238E27FC236}">
                <a16:creationId xmlns:a16="http://schemas.microsoft.com/office/drawing/2014/main" id="{0940E079-296E-86EA-931D-C5636FAF63F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31</a:t>
            </a:r>
            <a:r>
              <a:rPr lang="en-US" sz="4000" b="0" i="0" dirty="0">
                <a:solidFill>
                  <a:srgbClr val="121212"/>
                </a:solidFill>
                <a:effectLst/>
                <a:latin typeface="Arial" panose="020B0604020202020204" pitchFamily="34" charset="0"/>
              </a:rPr>
              <a:t>When they had prayed, the place was shaken where they were gathered together. They were all filled with the Holy Spirit, and they spoke the word of God with boldness.</a:t>
            </a:r>
            <a:endParaRPr lang="en-IN" sz="4000" dirty="0"/>
          </a:p>
        </p:txBody>
      </p:sp>
      <p:sp>
        <p:nvSpPr>
          <p:cNvPr id="2" name="TextBox 1">
            <a:extLst>
              <a:ext uri="{FF2B5EF4-FFF2-40B4-BE49-F238E27FC236}">
                <a16:creationId xmlns:a16="http://schemas.microsoft.com/office/drawing/2014/main" id="{81E54C92-B6FB-068D-EFE8-FFF07EAE8DE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77820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2" name="TextBox 1">
            <a:extLst>
              <a:ext uri="{FF2B5EF4-FFF2-40B4-BE49-F238E27FC236}">
                <a16:creationId xmlns:a16="http://schemas.microsoft.com/office/drawing/2014/main" id="{8B09EDC1-C920-CE50-F0EA-589090CD466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 panose="020B0604020202020204" pitchFamily="34" charset="0"/>
              </a:rPr>
              <a:t>As they spoke to the people, the priests and the captain of the temple and the Sadducees came to them,</a:t>
            </a:r>
            <a:endParaRPr lang="en-IN" dirty="0"/>
          </a:p>
        </p:txBody>
      </p:sp>
      <p:sp>
        <p:nvSpPr>
          <p:cNvPr id="2" name="TextBox 1">
            <a:extLst>
              <a:ext uri="{FF2B5EF4-FFF2-40B4-BE49-F238E27FC236}">
                <a16:creationId xmlns:a16="http://schemas.microsoft.com/office/drawing/2014/main" id="{017FC911-967F-A87D-6756-BEEE762155C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152462" y="558986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121212"/>
                </a:solidFill>
                <a:effectLst/>
                <a:latin typeface="Arial" panose="020B0604020202020204" pitchFamily="34" charset="0"/>
              </a:rPr>
              <a:t> </a:t>
            </a:r>
            <a:r>
              <a:rPr lang="en-US" sz="5400" b="0" i="0" dirty="0">
                <a:solidFill>
                  <a:srgbClr val="777A7B"/>
                </a:solidFill>
                <a:effectLst/>
                <a:latin typeface="Arial" panose="020B0604020202020204" pitchFamily="34" charset="0"/>
              </a:rPr>
              <a:t>2</a:t>
            </a:r>
            <a:r>
              <a:rPr lang="en-US" sz="5400" b="0" i="0" dirty="0">
                <a:solidFill>
                  <a:srgbClr val="121212"/>
                </a:solidFill>
                <a:effectLst/>
                <a:latin typeface="Arial" panose="020B0604020202020204" pitchFamily="34" charset="0"/>
              </a:rPr>
              <a:t>being upset because they taught the people and proclaimed in Jesus the resurrection from the dead. </a:t>
            </a:r>
            <a:endParaRPr lang="en-IN" sz="5400" dirty="0"/>
          </a:p>
        </p:txBody>
      </p:sp>
      <p:sp>
        <p:nvSpPr>
          <p:cNvPr id="2" name="TextBox 1">
            <a:extLst>
              <a:ext uri="{FF2B5EF4-FFF2-40B4-BE49-F238E27FC236}">
                <a16:creationId xmlns:a16="http://schemas.microsoft.com/office/drawing/2014/main" id="{52AFB973-5B54-F738-006B-3765186EA54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3" name="TextBox 2">
            <a:extLst>
              <a:ext uri="{FF2B5EF4-FFF2-40B4-BE49-F238E27FC236}">
                <a16:creationId xmlns:a16="http://schemas.microsoft.com/office/drawing/2014/main" id="{4393849E-CBC3-259A-5DEF-FB67168217BE}"/>
              </a:ext>
            </a:extLst>
          </p:cNvPr>
          <p:cNvSpPr txBox="1"/>
          <p:nvPr/>
        </p:nvSpPr>
        <p:spPr>
          <a:xfrm>
            <a:off x="415934" y="552787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a:t>
            </a:r>
            <a:r>
              <a:rPr lang="en-US" sz="4800" b="0" i="0" dirty="0">
                <a:solidFill>
                  <a:srgbClr val="121212"/>
                </a:solidFill>
                <a:effectLst/>
                <a:latin typeface="Arial" panose="020B0604020202020204" pitchFamily="34" charset="0"/>
              </a:rPr>
              <a:t>They laid hands on them, and put them in custody until the next day, for it was now evening.</a:t>
            </a:r>
            <a:endParaRPr lang="en-IN" sz="4800" dirty="0"/>
          </a:p>
        </p:txBody>
      </p:sp>
      <p:sp>
        <p:nvSpPr>
          <p:cNvPr id="2" name="TextBox 1">
            <a:extLst>
              <a:ext uri="{FF2B5EF4-FFF2-40B4-BE49-F238E27FC236}">
                <a16:creationId xmlns:a16="http://schemas.microsoft.com/office/drawing/2014/main" id="{70F08C05-16C6-1080-6DEA-9FD7BF339EA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828</Words>
  <Application>Microsoft Office PowerPoint</Application>
  <PresentationFormat>Widescreen</PresentationFormat>
  <Paragraphs>83</Paragraphs>
  <Slides>46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Microsoft Himalaya</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2023-08-03T10:25:42Z</dcterms:modified>
</cp:coreProperties>
</file>