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59" r:id="rId4"/>
    <p:sldId id="270" r:id="rId5"/>
    <p:sldId id="260" r:id="rId6"/>
    <p:sldId id="271" r:id="rId7"/>
    <p:sldId id="261" r:id="rId8"/>
    <p:sldId id="272" r:id="rId9"/>
    <p:sldId id="262" r:id="rId10"/>
    <p:sldId id="273" r:id="rId11"/>
    <p:sldId id="264" r:id="rId12"/>
    <p:sldId id="275" r:id="rId13"/>
    <p:sldId id="265" r:id="rId14"/>
    <p:sldId id="276" r:id="rId15"/>
    <p:sldId id="266" r:id="rId16"/>
    <p:sldId id="277" r:id="rId17"/>
    <p:sldId id="267" r:id="rId18"/>
    <p:sldId id="278" r:id="rId19"/>
    <p:sldId id="268" r:id="rId20"/>
    <p:sldId id="279" r:id="rId21"/>
    <p:sldId id="269" r:id="rId22"/>
    <p:sldId id="280" r:id="rId23"/>
    <p:sldId id="281" r:id="rId24"/>
    <p:sldId id="282" r:id="rId25"/>
    <p:sldId id="283" r:id="rId26"/>
    <p:sldId id="284" r:id="rId27"/>
    <p:sldId id="285" r:id="rId28"/>
    <p:sldId id="286" r:id="rId29"/>
    <p:sldId id="287" r:id="rId30"/>
    <p:sldId id="28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270" autoAdjust="0"/>
  </p:normalViewPr>
  <p:slideViewPr>
    <p:cSldViewPr snapToGrid="0">
      <p:cViewPr varScale="1">
        <p:scale>
          <a:sx n="72" d="100"/>
          <a:sy n="72" d="100"/>
        </p:scale>
        <p:origin x="110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CA85C56C-32A4-4304-85DF-60BE8F1D6FFE}"/>
    <pc:docChg chg="custSel modSld">
      <pc:chgData name="Alfred Smith" userId="3c60a3631c0db8ad" providerId="LiveId" clId="{CA85C56C-32A4-4304-85DF-60BE8F1D6FFE}" dt="2023-12-12T06:16:22.070" v="1" actId="478"/>
      <pc:docMkLst>
        <pc:docMk/>
      </pc:docMkLst>
      <pc:sldChg chg="delSp modSp mod">
        <pc:chgData name="Alfred Smith" userId="3c60a3631c0db8ad" providerId="LiveId" clId="{CA85C56C-32A4-4304-85DF-60BE8F1D6FFE}" dt="2023-12-12T06:16:22.070" v="1" actId="478"/>
        <pc:sldMkLst>
          <pc:docMk/>
          <pc:sldMk cId="791300187" sldId="280"/>
        </pc:sldMkLst>
        <pc:spChg chg="mod">
          <ac:chgData name="Alfred Smith" userId="3c60a3631c0db8ad" providerId="LiveId" clId="{CA85C56C-32A4-4304-85DF-60BE8F1D6FFE}" dt="2023-12-12T06:16:17.724" v="0"/>
          <ac:spMkLst>
            <pc:docMk/>
            <pc:sldMk cId="791300187" sldId="280"/>
            <ac:spMk id="2" creationId="{EBFA7F49-0BAB-86E6-A9D0-CDB578732FBF}"/>
          </ac:spMkLst>
        </pc:spChg>
        <pc:spChg chg="del">
          <ac:chgData name="Alfred Smith" userId="3c60a3631c0db8ad" providerId="LiveId" clId="{CA85C56C-32A4-4304-85DF-60BE8F1D6FFE}" dt="2023-12-12T06:16:22.070" v="1" actId="478"/>
          <ac:spMkLst>
            <pc:docMk/>
            <pc:sldMk cId="791300187" sldId="280"/>
            <ac:spMk id="5" creationId="{CAB24680-2C96-3B6A-D5F6-D8C2206AAD84}"/>
          </ac:spMkLst>
        </pc:spChg>
      </pc:sldChg>
    </pc:docChg>
  </pc:docChgLst>
  <pc:docChgLst>
    <pc:chgData name="Leonie Smith" userId="fed1330f33f5650e" providerId="LiveId" clId="{82A79193-F469-4FF9-817F-C29B28E28344}"/>
    <pc:docChg chg="custSel modSld">
      <pc:chgData name="Leonie Smith" userId="fed1330f33f5650e" providerId="LiveId" clId="{82A79193-F469-4FF9-817F-C29B28E28344}" dt="2023-08-04T04:00:01.743" v="61"/>
      <pc:docMkLst>
        <pc:docMk/>
      </pc:docMkLst>
      <pc:sldChg chg="delSp modSp mod modTransition modAnim">
        <pc:chgData name="Leonie Smith" userId="fed1330f33f5650e" providerId="LiveId" clId="{82A79193-F469-4FF9-817F-C29B28E28344}" dt="2023-08-04T04:00:01.743" v="61"/>
        <pc:sldMkLst>
          <pc:docMk/>
          <pc:sldMk cId="1499918570" sldId="257"/>
        </pc:sldMkLst>
        <pc:spChg chg="mod">
          <ac:chgData name="Leonie Smith" userId="fed1330f33f5650e" providerId="LiveId" clId="{82A79193-F469-4FF9-817F-C29B28E28344}" dt="2023-08-04T04:00:01.743" v="61"/>
          <ac:spMkLst>
            <pc:docMk/>
            <pc:sldMk cId="1499918570" sldId="257"/>
            <ac:spMk id="3" creationId="{0228937D-0D81-2DA1-1C55-FD99B23FE1AE}"/>
          </ac:spMkLst>
        </pc:spChg>
        <pc:picChg chg="del">
          <ac:chgData name="Leonie Smith" userId="fed1330f33f5650e" providerId="LiveId" clId="{82A79193-F469-4FF9-817F-C29B28E28344}" dt="2023-08-03T10:27:13.601" v="0"/>
          <ac:picMkLst>
            <pc:docMk/>
            <pc:sldMk cId="1499918570" sldId="257"/>
            <ac:picMk id="8" creationId="{3E633E35-843A-3AA8-0047-9AD13D0B9455}"/>
          </ac:picMkLst>
        </pc:picChg>
      </pc:sldChg>
      <pc:sldChg chg="modSp mod modTransition">
        <pc:chgData name="Leonie Smith" userId="fed1330f33f5650e" providerId="LiveId" clId="{82A79193-F469-4FF9-817F-C29B28E28344}" dt="2023-08-03T10:27:52.013" v="14" actId="20577"/>
        <pc:sldMkLst>
          <pc:docMk/>
          <pc:sldMk cId="3788111665" sldId="258"/>
        </pc:sldMkLst>
        <pc:spChg chg="mod">
          <ac:chgData name="Leonie Smith" userId="fed1330f33f5650e" providerId="LiveId" clId="{82A79193-F469-4FF9-817F-C29B28E28344}" dt="2023-08-03T10:27:52.013" v="14" actId="20577"/>
          <ac:spMkLst>
            <pc:docMk/>
            <pc:sldMk cId="3788111665" sldId="258"/>
            <ac:spMk id="2" creationId="{7D332552-EAC5-E60E-329F-0B0CE71D94B0}"/>
          </ac:spMkLst>
        </pc:spChg>
      </pc:sldChg>
      <pc:sldChg chg="addSp delSp modSp mod modTransition modAnim">
        <pc:chgData name="Leonie Smith" userId="fed1330f33f5650e" providerId="LiveId" clId="{82A79193-F469-4FF9-817F-C29B28E28344}" dt="2023-08-03T10:31:23.358" v="47"/>
        <pc:sldMkLst>
          <pc:docMk/>
          <pc:sldMk cId="454763615" sldId="259"/>
        </pc:sldMkLst>
        <pc:spChg chg="add mod">
          <ac:chgData name="Leonie Smith" userId="fed1330f33f5650e" providerId="LiveId" clId="{82A79193-F469-4FF9-817F-C29B28E28344}" dt="2023-08-03T10:31:23.358" v="47"/>
          <ac:spMkLst>
            <pc:docMk/>
            <pc:sldMk cId="454763615" sldId="259"/>
            <ac:spMk id="2" creationId="{92D455ED-9077-D4CD-4E1F-74B3B76FD282}"/>
          </ac:spMkLst>
        </pc:spChg>
        <pc:spChg chg="del">
          <ac:chgData name="Leonie Smith" userId="fed1330f33f5650e" providerId="LiveId" clId="{82A79193-F469-4FF9-817F-C29B28E28344}" dt="2023-08-03T10:29:58.207" v="31" actId="21"/>
          <ac:spMkLst>
            <pc:docMk/>
            <pc:sldMk cId="454763615" sldId="259"/>
            <ac:spMk id="3" creationId="{A58184BD-88F1-BA02-40C1-D8403D0EEC0D}"/>
          </ac:spMkLst>
        </pc:spChg>
        <pc:picChg chg="del">
          <ac:chgData name="Leonie Smith" userId="fed1330f33f5650e" providerId="LiveId" clId="{82A79193-F469-4FF9-817F-C29B28E28344}" dt="2023-08-03T10:27:13.601" v="0"/>
          <ac:picMkLst>
            <pc:docMk/>
            <pc:sldMk cId="454763615" sldId="259"/>
            <ac:picMk id="14" creationId="{6F8F01CF-4633-3524-E57C-24A83C836493}"/>
          </ac:picMkLst>
        </pc:picChg>
      </pc:sldChg>
      <pc:sldChg chg="addSp delSp modSp mod modTransition modAnim">
        <pc:chgData name="Leonie Smith" userId="fed1330f33f5650e" providerId="LiveId" clId="{82A79193-F469-4FF9-817F-C29B28E28344}" dt="2023-08-03T10:31:25.500" v="48"/>
        <pc:sldMkLst>
          <pc:docMk/>
          <pc:sldMk cId="2346136586" sldId="260"/>
        </pc:sldMkLst>
        <pc:spChg chg="add mod">
          <ac:chgData name="Leonie Smith" userId="fed1330f33f5650e" providerId="LiveId" clId="{82A79193-F469-4FF9-817F-C29B28E28344}" dt="2023-08-03T10:31:25.500" v="48"/>
          <ac:spMkLst>
            <pc:docMk/>
            <pc:sldMk cId="2346136586" sldId="260"/>
            <ac:spMk id="2" creationId="{9D835FC3-8541-D32C-C414-62658CB88214}"/>
          </ac:spMkLst>
        </pc:spChg>
        <pc:spChg chg="del">
          <ac:chgData name="Leonie Smith" userId="fed1330f33f5650e" providerId="LiveId" clId="{82A79193-F469-4FF9-817F-C29B28E28344}" dt="2023-08-03T10:30:03.888" v="32" actId="21"/>
          <ac:spMkLst>
            <pc:docMk/>
            <pc:sldMk cId="2346136586" sldId="260"/>
            <ac:spMk id="3" creationId="{A58184BD-88F1-BA02-40C1-D8403D0EEC0D}"/>
          </ac:spMkLst>
        </pc:spChg>
        <pc:picChg chg="del">
          <ac:chgData name="Leonie Smith" userId="fed1330f33f5650e" providerId="LiveId" clId="{82A79193-F469-4FF9-817F-C29B28E28344}" dt="2023-08-03T10:27:13.601" v="0"/>
          <ac:picMkLst>
            <pc:docMk/>
            <pc:sldMk cId="2346136586" sldId="260"/>
            <ac:picMk id="8" creationId="{EAB4FB7F-CE46-72C6-45D3-4D286FF94981}"/>
          </ac:picMkLst>
        </pc:picChg>
      </pc:sldChg>
      <pc:sldChg chg="addSp delSp modSp mod modTransition modAnim">
        <pc:chgData name="Leonie Smith" userId="fed1330f33f5650e" providerId="LiveId" clId="{82A79193-F469-4FF9-817F-C29B28E28344}" dt="2023-08-03T10:31:27.406" v="49"/>
        <pc:sldMkLst>
          <pc:docMk/>
          <pc:sldMk cId="4037329247" sldId="261"/>
        </pc:sldMkLst>
        <pc:spChg chg="add mod">
          <ac:chgData name="Leonie Smith" userId="fed1330f33f5650e" providerId="LiveId" clId="{82A79193-F469-4FF9-817F-C29B28E28344}" dt="2023-08-03T10:31:27.406" v="49"/>
          <ac:spMkLst>
            <pc:docMk/>
            <pc:sldMk cId="4037329247" sldId="261"/>
            <ac:spMk id="2" creationId="{7B009F47-6DF3-EF8D-BB06-A4174636263F}"/>
          </ac:spMkLst>
        </pc:spChg>
        <pc:spChg chg="del">
          <ac:chgData name="Leonie Smith" userId="fed1330f33f5650e" providerId="LiveId" clId="{82A79193-F469-4FF9-817F-C29B28E28344}" dt="2023-08-03T10:30:07.276" v="33" actId="21"/>
          <ac:spMkLst>
            <pc:docMk/>
            <pc:sldMk cId="4037329247" sldId="261"/>
            <ac:spMk id="3" creationId="{A58184BD-88F1-BA02-40C1-D8403D0EEC0D}"/>
          </ac:spMkLst>
        </pc:spChg>
        <pc:picChg chg="del">
          <ac:chgData name="Leonie Smith" userId="fed1330f33f5650e" providerId="LiveId" clId="{82A79193-F469-4FF9-817F-C29B28E28344}" dt="2023-08-03T10:27:13.601" v="0"/>
          <ac:picMkLst>
            <pc:docMk/>
            <pc:sldMk cId="4037329247" sldId="261"/>
            <ac:picMk id="8" creationId="{4B3C95E8-3169-5FE4-02CA-37EA53A3468B}"/>
          </ac:picMkLst>
        </pc:picChg>
      </pc:sldChg>
      <pc:sldChg chg="addSp delSp modSp mod modTransition modAnim">
        <pc:chgData name="Leonie Smith" userId="fed1330f33f5650e" providerId="LiveId" clId="{82A79193-F469-4FF9-817F-C29B28E28344}" dt="2023-08-03T10:31:29.923" v="50"/>
        <pc:sldMkLst>
          <pc:docMk/>
          <pc:sldMk cId="1909638311" sldId="262"/>
        </pc:sldMkLst>
        <pc:spChg chg="add mod">
          <ac:chgData name="Leonie Smith" userId="fed1330f33f5650e" providerId="LiveId" clId="{82A79193-F469-4FF9-817F-C29B28E28344}" dt="2023-08-03T10:31:29.923" v="50"/>
          <ac:spMkLst>
            <pc:docMk/>
            <pc:sldMk cId="1909638311" sldId="262"/>
            <ac:spMk id="2" creationId="{7561B314-E745-D831-D66E-4DD20CBE9955}"/>
          </ac:spMkLst>
        </pc:spChg>
        <pc:spChg chg="del">
          <ac:chgData name="Leonie Smith" userId="fed1330f33f5650e" providerId="LiveId" clId="{82A79193-F469-4FF9-817F-C29B28E28344}" dt="2023-08-03T10:30:12.943" v="34" actId="21"/>
          <ac:spMkLst>
            <pc:docMk/>
            <pc:sldMk cId="1909638311" sldId="262"/>
            <ac:spMk id="3" creationId="{A58184BD-88F1-BA02-40C1-D8403D0EEC0D}"/>
          </ac:spMkLst>
        </pc:spChg>
        <pc:picChg chg="del">
          <ac:chgData name="Leonie Smith" userId="fed1330f33f5650e" providerId="LiveId" clId="{82A79193-F469-4FF9-817F-C29B28E28344}" dt="2023-08-03T10:27:13.601" v="0"/>
          <ac:picMkLst>
            <pc:docMk/>
            <pc:sldMk cId="1909638311" sldId="262"/>
            <ac:picMk id="26" creationId="{2C749B33-5F7D-8BF2-6049-262ABB011D77}"/>
          </ac:picMkLst>
        </pc:picChg>
      </pc:sldChg>
      <pc:sldChg chg="addSp delSp modSp mod modTransition modAnim">
        <pc:chgData name="Leonie Smith" userId="fed1330f33f5650e" providerId="LiveId" clId="{82A79193-F469-4FF9-817F-C29B28E28344}" dt="2023-08-03T10:31:31.858" v="51"/>
        <pc:sldMkLst>
          <pc:docMk/>
          <pc:sldMk cId="4044745628" sldId="264"/>
        </pc:sldMkLst>
        <pc:spChg chg="add mod">
          <ac:chgData name="Leonie Smith" userId="fed1330f33f5650e" providerId="LiveId" clId="{82A79193-F469-4FF9-817F-C29B28E28344}" dt="2023-08-03T10:31:31.858" v="51"/>
          <ac:spMkLst>
            <pc:docMk/>
            <pc:sldMk cId="4044745628" sldId="264"/>
            <ac:spMk id="2" creationId="{D1886125-BE76-43AA-B898-167CA6D0FDD4}"/>
          </ac:spMkLst>
        </pc:spChg>
        <pc:spChg chg="del">
          <ac:chgData name="Leonie Smith" userId="fed1330f33f5650e" providerId="LiveId" clId="{82A79193-F469-4FF9-817F-C29B28E28344}" dt="2023-08-03T10:30:18.387" v="35" actId="21"/>
          <ac:spMkLst>
            <pc:docMk/>
            <pc:sldMk cId="4044745628" sldId="264"/>
            <ac:spMk id="3" creationId="{A58184BD-88F1-BA02-40C1-D8403D0EEC0D}"/>
          </ac:spMkLst>
        </pc:spChg>
        <pc:picChg chg="del">
          <ac:chgData name="Leonie Smith" userId="fed1330f33f5650e" providerId="LiveId" clId="{82A79193-F469-4FF9-817F-C29B28E28344}" dt="2023-08-03T10:27:13.601" v="0"/>
          <ac:picMkLst>
            <pc:docMk/>
            <pc:sldMk cId="4044745628" sldId="264"/>
            <ac:picMk id="18" creationId="{E58B2C70-4235-116B-A412-1E58C712AF7D}"/>
          </ac:picMkLst>
        </pc:picChg>
      </pc:sldChg>
      <pc:sldChg chg="addSp delSp modSp mod modTransition modAnim">
        <pc:chgData name="Leonie Smith" userId="fed1330f33f5650e" providerId="LiveId" clId="{82A79193-F469-4FF9-817F-C29B28E28344}" dt="2023-08-03T10:31:34.030" v="52"/>
        <pc:sldMkLst>
          <pc:docMk/>
          <pc:sldMk cId="978260341" sldId="265"/>
        </pc:sldMkLst>
        <pc:spChg chg="add mod">
          <ac:chgData name="Leonie Smith" userId="fed1330f33f5650e" providerId="LiveId" clId="{82A79193-F469-4FF9-817F-C29B28E28344}" dt="2023-08-03T10:31:34.030" v="52"/>
          <ac:spMkLst>
            <pc:docMk/>
            <pc:sldMk cId="978260341" sldId="265"/>
            <ac:spMk id="2" creationId="{B6005D6A-6271-F3F0-F3CB-54DF201CC604}"/>
          </ac:spMkLst>
        </pc:spChg>
        <pc:spChg chg="del">
          <ac:chgData name="Leonie Smith" userId="fed1330f33f5650e" providerId="LiveId" clId="{82A79193-F469-4FF9-817F-C29B28E28344}" dt="2023-08-03T10:30:27.795" v="36" actId="21"/>
          <ac:spMkLst>
            <pc:docMk/>
            <pc:sldMk cId="978260341" sldId="265"/>
            <ac:spMk id="3" creationId="{A58184BD-88F1-BA02-40C1-D8403D0EEC0D}"/>
          </ac:spMkLst>
        </pc:spChg>
        <pc:picChg chg="del">
          <ac:chgData name="Leonie Smith" userId="fed1330f33f5650e" providerId="LiveId" clId="{82A79193-F469-4FF9-817F-C29B28E28344}" dt="2023-08-03T10:27:13.601" v="0"/>
          <ac:picMkLst>
            <pc:docMk/>
            <pc:sldMk cId="978260341" sldId="265"/>
            <ac:picMk id="12" creationId="{D3CEED84-E1EC-D2A8-D50E-3C0E38A30A91}"/>
          </ac:picMkLst>
        </pc:picChg>
      </pc:sldChg>
      <pc:sldChg chg="addSp delSp modSp mod modTransition modAnim">
        <pc:chgData name="Leonie Smith" userId="fed1330f33f5650e" providerId="LiveId" clId="{82A79193-F469-4FF9-817F-C29B28E28344}" dt="2023-08-03T10:31:36.294" v="53"/>
        <pc:sldMkLst>
          <pc:docMk/>
          <pc:sldMk cId="3575870363" sldId="266"/>
        </pc:sldMkLst>
        <pc:spChg chg="add mod">
          <ac:chgData name="Leonie Smith" userId="fed1330f33f5650e" providerId="LiveId" clId="{82A79193-F469-4FF9-817F-C29B28E28344}" dt="2023-08-03T10:31:36.294" v="53"/>
          <ac:spMkLst>
            <pc:docMk/>
            <pc:sldMk cId="3575870363" sldId="266"/>
            <ac:spMk id="2" creationId="{1861A6DE-391C-2B73-C9A7-B2E8F8CBB143}"/>
          </ac:spMkLst>
        </pc:spChg>
        <pc:spChg chg="del">
          <ac:chgData name="Leonie Smith" userId="fed1330f33f5650e" providerId="LiveId" clId="{82A79193-F469-4FF9-817F-C29B28E28344}" dt="2023-08-03T10:30:31.010" v="37" actId="21"/>
          <ac:spMkLst>
            <pc:docMk/>
            <pc:sldMk cId="3575870363" sldId="266"/>
            <ac:spMk id="3" creationId="{A58184BD-88F1-BA02-40C1-D8403D0EEC0D}"/>
          </ac:spMkLst>
        </pc:spChg>
        <pc:picChg chg="del">
          <ac:chgData name="Leonie Smith" userId="fed1330f33f5650e" providerId="LiveId" clId="{82A79193-F469-4FF9-817F-C29B28E28344}" dt="2023-08-03T10:27:13.601" v="0"/>
          <ac:picMkLst>
            <pc:docMk/>
            <pc:sldMk cId="3575870363" sldId="266"/>
            <ac:picMk id="12" creationId="{E84B0F8C-FE70-2052-8766-B53ABC0DFA01}"/>
          </ac:picMkLst>
        </pc:picChg>
      </pc:sldChg>
      <pc:sldChg chg="addSp delSp modSp mod modTransition modAnim">
        <pc:chgData name="Leonie Smith" userId="fed1330f33f5650e" providerId="LiveId" clId="{82A79193-F469-4FF9-817F-C29B28E28344}" dt="2023-08-03T10:31:38.555" v="54"/>
        <pc:sldMkLst>
          <pc:docMk/>
          <pc:sldMk cId="4017137865" sldId="267"/>
        </pc:sldMkLst>
        <pc:spChg chg="add mod">
          <ac:chgData name="Leonie Smith" userId="fed1330f33f5650e" providerId="LiveId" clId="{82A79193-F469-4FF9-817F-C29B28E28344}" dt="2023-08-03T10:31:38.555" v="54"/>
          <ac:spMkLst>
            <pc:docMk/>
            <pc:sldMk cId="4017137865" sldId="267"/>
            <ac:spMk id="2" creationId="{E2B3B4D8-61ED-E214-3833-9EEB2B5ACF00}"/>
          </ac:spMkLst>
        </pc:spChg>
        <pc:spChg chg="del">
          <ac:chgData name="Leonie Smith" userId="fed1330f33f5650e" providerId="LiveId" clId="{82A79193-F469-4FF9-817F-C29B28E28344}" dt="2023-08-03T10:30:35.199" v="38" actId="21"/>
          <ac:spMkLst>
            <pc:docMk/>
            <pc:sldMk cId="4017137865" sldId="267"/>
            <ac:spMk id="3" creationId="{A58184BD-88F1-BA02-40C1-D8403D0EEC0D}"/>
          </ac:spMkLst>
        </pc:spChg>
        <pc:picChg chg="del">
          <ac:chgData name="Leonie Smith" userId="fed1330f33f5650e" providerId="LiveId" clId="{82A79193-F469-4FF9-817F-C29B28E28344}" dt="2023-08-03T10:27:13.601" v="0"/>
          <ac:picMkLst>
            <pc:docMk/>
            <pc:sldMk cId="4017137865" sldId="267"/>
            <ac:picMk id="34" creationId="{2B10FA59-91C1-4B8B-2F37-2F711692D7BE}"/>
          </ac:picMkLst>
        </pc:picChg>
      </pc:sldChg>
      <pc:sldChg chg="addSp delSp modSp mod modTransition modAnim">
        <pc:chgData name="Leonie Smith" userId="fed1330f33f5650e" providerId="LiveId" clId="{82A79193-F469-4FF9-817F-C29B28E28344}" dt="2023-08-03T10:31:40.610" v="55"/>
        <pc:sldMkLst>
          <pc:docMk/>
          <pc:sldMk cId="3137811553" sldId="268"/>
        </pc:sldMkLst>
        <pc:spChg chg="add mod">
          <ac:chgData name="Leonie Smith" userId="fed1330f33f5650e" providerId="LiveId" clId="{82A79193-F469-4FF9-817F-C29B28E28344}" dt="2023-08-03T10:31:40.610" v="55"/>
          <ac:spMkLst>
            <pc:docMk/>
            <pc:sldMk cId="3137811553" sldId="268"/>
            <ac:spMk id="2" creationId="{C3D51F75-6F7F-D80B-E830-2667B9B5A44C}"/>
          </ac:spMkLst>
        </pc:spChg>
        <pc:spChg chg="del mod">
          <ac:chgData name="Leonie Smith" userId="fed1330f33f5650e" providerId="LiveId" clId="{82A79193-F469-4FF9-817F-C29B28E28344}" dt="2023-08-03T10:30:37.815" v="40" actId="21"/>
          <ac:spMkLst>
            <pc:docMk/>
            <pc:sldMk cId="3137811553" sldId="268"/>
            <ac:spMk id="3" creationId="{A58184BD-88F1-BA02-40C1-D8403D0EEC0D}"/>
          </ac:spMkLst>
        </pc:spChg>
        <pc:picChg chg="del">
          <ac:chgData name="Leonie Smith" userId="fed1330f33f5650e" providerId="LiveId" clId="{82A79193-F469-4FF9-817F-C29B28E28344}" dt="2023-08-03T10:27:13.601" v="0"/>
          <ac:picMkLst>
            <pc:docMk/>
            <pc:sldMk cId="3137811553" sldId="268"/>
            <ac:picMk id="18" creationId="{992EEE32-2B96-99E4-AE83-E25CF37ED4DE}"/>
          </ac:picMkLst>
        </pc:picChg>
      </pc:sldChg>
      <pc:sldChg chg="addSp delSp modSp mod modTransition modAnim">
        <pc:chgData name="Leonie Smith" userId="fed1330f33f5650e" providerId="LiveId" clId="{82A79193-F469-4FF9-817F-C29B28E28344}" dt="2023-08-03T10:31:42.576" v="56"/>
        <pc:sldMkLst>
          <pc:docMk/>
          <pc:sldMk cId="100491716" sldId="269"/>
        </pc:sldMkLst>
        <pc:spChg chg="add mod">
          <ac:chgData name="Leonie Smith" userId="fed1330f33f5650e" providerId="LiveId" clId="{82A79193-F469-4FF9-817F-C29B28E28344}" dt="2023-08-03T10:31:42.576" v="56"/>
          <ac:spMkLst>
            <pc:docMk/>
            <pc:sldMk cId="100491716" sldId="269"/>
            <ac:spMk id="2" creationId="{AB58DFAA-EBA2-8BB2-A5D4-F86C8AC37EFF}"/>
          </ac:spMkLst>
        </pc:spChg>
        <pc:spChg chg="del mod">
          <ac:chgData name="Leonie Smith" userId="fed1330f33f5650e" providerId="LiveId" clId="{82A79193-F469-4FF9-817F-C29B28E28344}" dt="2023-08-03T10:30:40.859" v="42" actId="21"/>
          <ac:spMkLst>
            <pc:docMk/>
            <pc:sldMk cId="100491716" sldId="269"/>
            <ac:spMk id="3" creationId="{A58184BD-88F1-BA02-40C1-D8403D0EEC0D}"/>
          </ac:spMkLst>
        </pc:spChg>
        <pc:picChg chg="del">
          <ac:chgData name="Leonie Smith" userId="fed1330f33f5650e" providerId="LiveId" clId="{82A79193-F469-4FF9-817F-C29B28E28344}" dt="2023-08-03T10:27:13.601" v="0"/>
          <ac:picMkLst>
            <pc:docMk/>
            <pc:sldMk cId="100491716" sldId="269"/>
            <ac:picMk id="16" creationId="{3FFF2C1D-BC27-8D5D-B44B-3B05FE440495}"/>
          </ac:picMkLst>
        </pc:picChg>
      </pc:sldChg>
      <pc:sldChg chg="addSp delSp modSp mod modTransition">
        <pc:chgData name="Leonie Smith" userId="fed1330f33f5650e" providerId="LiveId" clId="{82A79193-F469-4FF9-817F-C29B28E28344}" dt="2023-08-03T10:28:12.444" v="16"/>
        <pc:sldMkLst>
          <pc:docMk/>
          <pc:sldMk cId="4120481681" sldId="270"/>
        </pc:sldMkLst>
        <pc:spChg chg="del">
          <ac:chgData name="Leonie Smith" userId="fed1330f33f5650e" providerId="LiveId" clId="{82A79193-F469-4FF9-817F-C29B28E28344}" dt="2023-08-03T10:28:03.831" v="15" actId="21"/>
          <ac:spMkLst>
            <pc:docMk/>
            <pc:sldMk cId="4120481681" sldId="270"/>
            <ac:spMk id="3" creationId="{B78CA6E4-BE8C-7C13-A7AC-830588FC02D0}"/>
          </ac:spMkLst>
        </pc:spChg>
        <pc:spChg chg="add mod">
          <ac:chgData name="Leonie Smith" userId="fed1330f33f5650e" providerId="LiveId" clId="{82A79193-F469-4FF9-817F-C29B28E28344}" dt="2023-08-03T10:28:12.444" v="16"/>
          <ac:spMkLst>
            <pc:docMk/>
            <pc:sldMk cId="4120481681" sldId="270"/>
            <ac:spMk id="4" creationId="{BD72DE47-B7CD-2530-37E8-2E134D374943}"/>
          </ac:spMkLst>
        </pc:spChg>
      </pc:sldChg>
      <pc:sldChg chg="modSp mod modTransition">
        <pc:chgData name="Leonie Smith" userId="fed1330f33f5650e" providerId="LiveId" clId="{82A79193-F469-4FF9-817F-C29B28E28344}" dt="2023-08-03T10:28:24.580" v="17"/>
        <pc:sldMkLst>
          <pc:docMk/>
          <pc:sldMk cId="939110669" sldId="271"/>
        </pc:sldMkLst>
        <pc:spChg chg="mod">
          <ac:chgData name="Leonie Smith" userId="fed1330f33f5650e" providerId="LiveId" clId="{82A79193-F469-4FF9-817F-C29B28E28344}" dt="2023-08-03T10:28:24.580" v="17"/>
          <ac:spMkLst>
            <pc:docMk/>
            <pc:sldMk cId="939110669" sldId="271"/>
            <ac:spMk id="2" creationId="{083C37E1-0D89-1690-213D-1308710C0B2B}"/>
          </ac:spMkLst>
        </pc:spChg>
      </pc:sldChg>
      <pc:sldChg chg="modSp mod modTransition">
        <pc:chgData name="Leonie Smith" userId="fed1330f33f5650e" providerId="LiveId" clId="{82A79193-F469-4FF9-817F-C29B28E28344}" dt="2023-08-03T10:28:33.901" v="19" actId="1076"/>
        <pc:sldMkLst>
          <pc:docMk/>
          <pc:sldMk cId="4024569785" sldId="272"/>
        </pc:sldMkLst>
        <pc:spChg chg="mod">
          <ac:chgData name="Leonie Smith" userId="fed1330f33f5650e" providerId="LiveId" clId="{82A79193-F469-4FF9-817F-C29B28E28344}" dt="2023-08-03T10:28:33.901" v="19" actId="1076"/>
          <ac:spMkLst>
            <pc:docMk/>
            <pc:sldMk cId="4024569785" sldId="272"/>
            <ac:spMk id="2" creationId="{AF4F4679-956E-065A-5EF1-372220378AAD}"/>
          </ac:spMkLst>
        </pc:spChg>
      </pc:sldChg>
      <pc:sldChg chg="modSp mod modTransition">
        <pc:chgData name="Leonie Smith" userId="fed1330f33f5650e" providerId="LiveId" clId="{82A79193-F469-4FF9-817F-C29B28E28344}" dt="2023-08-03T10:28:39.584" v="20"/>
        <pc:sldMkLst>
          <pc:docMk/>
          <pc:sldMk cId="487179600" sldId="273"/>
        </pc:sldMkLst>
        <pc:spChg chg="mod">
          <ac:chgData name="Leonie Smith" userId="fed1330f33f5650e" providerId="LiveId" clId="{82A79193-F469-4FF9-817F-C29B28E28344}" dt="2023-08-03T10:28:39.584" v="20"/>
          <ac:spMkLst>
            <pc:docMk/>
            <pc:sldMk cId="487179600" sldId="273"/>
            <ac:spMk id="2" creationId="{955B96FF-0123-A031-68BC-450E947EF29C}"/>
          </ac:spMkLst>
        </pc:spChg>
      </pc:sldChg>
      <pc:sldChg chg="modSp mod modTransition">
        <pc:chgData name="Leonie Smith" userId="fed1330f33f5650e" providerId="LiveId" clId="{82A79193-F469-4FF9-817F-C29B28E28344}" dt="2023-08-03T10:28:46.493" v="21"/>
        <pc:sldMkLst>
          <pc:docMk/>
          <pc:sldMk cId="2996969115" sldId="275"/>
        </pc:sldMkLst>
        <pc:spChg chg="mod">
          <ac:chgData name="Leonie Smith" userId="fed1330f33f5650e" providerId="LiveId" clId="{82A79193-F469-4FF9-817F-C29B28E28344}" dt="2023-08-03T10:28:46.493" v="21"/>
          <ac:spMkLst>
            <pc:docMk/>
            <pc:sldMk cId="2996969115" sldId="275"/>
            <ac:spMk id="2" creationId="{1CD37F98-3F48-AED0-5CB4-122EB01D9C4A}"/>
          </ac:spMkLst>
        </pc:spChg>
      </pc:sldChg>
      <pc:sldChg chg="modSp mod modTransition">
        <pc:chgData name="Leonie Smith" userId="fed1330f33f5650e" providerId="LiveId" clId="{82A79193-F469-4FF9-817F-C29B28E28344}" dt="2023-08-03T10:28:51.869" v="22"/>
        <pc:sldMkLst>
          <pc:docMk/>
          <pc:sldMk cId="2390376940" sldId="276"/>
        </pc:sldMkLst>
        <pc:spChg chg="mod">
          <ac:chgData name="Leonie Smith" userId="fed1330f33f5650e" providerId="LiveId" clId="{82A79193-F469-4FF9-817F-C29B28E28344}" dt="2023-08-03T10:28:51.869" v="22"/>
          <ac:spMkLst>
            <pc:docMk/>
            <pc:sldMk cId="2390376940" sldId="276"/>
            <ac:spMk id="2" creationId="{F0CBD627-13A9-545D-2A30-9554196F3FAD}"/>
          </ac:spMkLst>
        </pc:spChg>
      </pc:sldChg>
      <pc:sldChg chg="modSp mod modTransition">
        <pc:chgData name="Leonie Smith" userId="fed1330f33f5650e" providerId="LiveId" clId="{82A79193-F469-4FF9-817F-C29B28E28344}" dt="2023-08-03T10:29:01.340" v="23"/>
        <pc:sldMkLst>
          <pc:docMk/>
          <pc:sldMk cId="4265919077" sldId="277"/>
        </pc:sldMkLst>
        <pc:spChg chg="mod">
          <ac:chgData name="Leonie Smith" userId="fed1330f33f5650e" providerId="LiveId" clId="{82A79193-F469-4FF9-817F-C29B28E28344}" dt="2023-08-03T10:29:01.340" v="23"/>
          <ac:spMkLst>
            <pc:docMk/>
            <pc:sldMk cId="4265919077" sldId="277"/>
            <ac:spMk id="2" creationId="{1DD2C163-AB33-00EA-9FD2-33E1ED7793AD}"/>
          </ac:spMkLst>
        </pc:spChg>
      </pc:sldChg>
      <pc:sldChg chg="modSp mod modTransition">
        <pc:chgData name="Leonie Smith" userId="fed1330f33f5650e" providerId="LiveId" clId="{82A79193-F469-4FF9-817F-C29B28E28344}" dt="2023-08-03T10:29:06.858" v="24"/>
        <pc:sldMkLst>
          <pc:docMk/>
          <pc:sldMk cId="210266664" sldId="278"/>
        </pc:sldMkLst>
        <pc:spChg chg="mod">
          <ac:chgData name="Leonie Smith" userId="fed1330f33f5650e" providerId="LiveId" clId="{82A79193-F469-4FF9-817F-C29B28E28344}" dt="2023-08-03T10:29:06.858" v="24"/>
          <ac:spMkLst>
            <pc:docMk/>
            <pc:sldMk cId="210266664" sldId="278"/>
            <ac:spMk id="2" creationId="{EC39D65E-3385-6F86-9108-1B3092676A34}"/>
          </ac:spMkLst>
        </pc:spChg>
      </pc:sldChg>
      <pc:sldChg chg="modSp mod modTransition">
        <pc:chgData name="Leonie Smith" userId="fed1330f33f5650e" providerId="LiveId" clId="{82A79193-F469-4FF9-817F-C29B28E28344}" dt="2023-08-03T10:29:11.955" v="25"/>
        <pc:sldMkLst>
          <pc:docMk/>
          <pc:sldMk cId="888433145" sldId="279"/>
        </pc:sldMkLst>
        <pc:spChg chg="mod">
          <ac:chgData name="Leonie Smith" userId="fed1330f33f5650e" providerId="LiveId" clId="{82A79193-F469-4FF9-817F-C29B28E28344}" dt="2023-08-03T10:29:11.955" v="25"/>
          <ac:spMkLst>
            <pc:docMk/>
            <pc:sldMk cId="888433145" sldId="279"/>
            <ac:spMk id="2" creationId="{B517A63E-A494-7805-12A9-9E4E9CB7E3F9}"/>
          </ac:spMkLst>
        </pc:spChg>
      </pc:sldChg>
      <pc:sldChg chg="addSp mod modTransition">
        <pc:chgData name="Leonie Smith" userId="fed1330f33f5650e" providerId="LiveId" clId="{82A79193-F469-4FF9-817F-C29B28E28344}" dt="2023-08-03T10:29:17.900" v="26" actId="22"/>
        <pc:sldMkLst>
          <pc:docMk/>
          <pc:sldMk cId="791300187" sldId="280"/>
        </pc:sldMkLst>
        <pc:spChg chg="add">
          <ac:chgData name="Leonie Smith" userId="fed1330f33f5650e" providerId="LiveId" clId="{82A79193-F469-4FF9-817F-C29B28E28344}" dt="2023-08-03T10:29:17.900" v="26" actId="22"/>
          <ac:spMkLst>
            <pc:docMk/>
            <pc:sldMk cId="791300187" sldId="280"/>
            <ac:spMk id="5" creationId="{CAB24680-2C96-3B6A-D5F6-D8C2206AAD84}"/>
          </ac:spMkLst>
        </pc:spChg>
      </pc:sldChg>
      <pc:sldChg chg="addSp delSp modSp mod modTransition modAnim">
        <pc:chgData name="Leonie Smith" userId="fed1330f33f5650e" providerId="LiveId" clId="{82A79193-F469-4FF9-817F-C29B28E28344}" dt="2023-08-03T10:31:44.616" v="57"/>
        <pc:sldMkLst>
          <pc:docMk/>
          <pc:sldMk cId="1922139011" sldId="281"/>
        </pc:sldMkLst>
        <pc:spChg chg="add mod">
          <ac:chgData name="Leonie Smith" userId="fed1330f33f5650e" providerId="LiveId" clId="{82A79193-F469-4FF9-817F-C29B28E28344}" dt="2023-08-03T10:31:44.616" v="57"/>
          <ac:spMkLst>
            <pc:docMk/>
            <pc:sldMk cId="1922139011" sldId="281"/>
            <ac:spMk id="2" creationId="{FB8E0953-8145-22F0-9D2D-BCE9ED677ED7}"/>
          </ac:spMkLst>
        </pc:spChg>
        <pc:spChg chg="del">
          <ac:chgData name="Leonie Smith" userId="fed1330f33f5650e" providerId="LiveId" clId="{82A79193-F469-4FF9-817F-C29B28E28344}" dt="2023-08-03T10:30:47.104" v="43" actId="21"/>
          <ac:spMkLst>
            <pc:docMk/>
            <pc:sldMk cId="1922139011" sldId="281"/>
            <ac:spMk id="3" creationId="{A58184BD-88F1-BA02-40C1-D8403D0EEC0D}"/>
          </ac:spMkLst>
        </pc:spChg>
        <pc:picChg chg="del">
          <ac:chgData name="Leonie Smith" userId="fed1330f33f5650e" providerId="LiveId" clId="{82A79193-F469-4FF9-817F-C29B28E28344}" dt="2023-08-03T10:27:13.601" v="0"/>
          <ac:picMkLst>
            <pc:docMk/>
            <pc:sldMk cId="1922139011" sldId="281"/>
            <ac:picMk id="8" creationId="{F05FB1A5-0DAC-08CD-8305-66E266FBC8EC}"/>
          </ac:picMkLst>
        </pc:picChg>
      </pc:sldChg>
      <pc:sldChg chg="modSp mod modTransition">
        <pc:chgData name="Leonie Smith" userId="fed1330f33f5650e" providerId="LiveId" clId="{82A79193-F469-4FF9-817F-C29B28E28344}" dt="2023-08-03T10:29:22.680" v="27"/>
        <pc:sldMkLst>
          <pc:docMk/>
          <pc:sldMk cId="1126511635" sldId="282"/>
        </pc:sldMkLst>
        <pc:spChg chg="mod">
          <ac:chgData name="Leonie Smith" userId="fed1330f33f5650e" providerId="LiveId" clId="{82A79193-F469-4FF9-817F-C29B28E28344}" dt="2023-08-03T10:29:22.680" v="27"/>
          <ac:spMkLst>
            <pc:docMk/>
            <pc:sldMk cId="1126511635" sldId="282"/>
            <ac:spMk id="2" creationId="{442B2CD9-BC68-A814-A899-E22B8F6E92E5}"/>
          </ac:spMkLst>
        </pc:spChg>
      </pc:sldChg>
      <pc:sldChg chg="addSp delSp modSp mod modTransition modAnim">
        <pc:chgData name="Leonie Smith" userId="fed1330f33f5650e" providerId="LiveId" clId="{82A79193-F469-4FF9-817F-C29B28E28344}" dt="2023-08-03T10:31:46.651" v="58"/>
        <pc:sldMkLst>
          <pc:docMk/>
          <pc:sldMk cId="3166251957" sldId="283"/>
        </pc:sldMkLst>
        <pc:spChg chg="add mod">
          <ac:chgData name="Leonie Smith" userId="fed1330f33f5650e" providerId="LiveId" clId="{82A79193-F469-4FF9-817F-C29B28E28344}" dt="2023-08-03T10:31:46.651" v="58"/>
          <ac:spMkLst>
            <pc:docMk/>
            <pc:sldMk cId="3166251957" sldId="283"/>
            <ac:spMk id="2" creationId="{0A3AC5A4-4AC2-30C2-974A-1CF91C8D95AC}"/>
          </ac:spMkLst>
        </pc:spChg>
        <pc:spChg chg="del">
          <ac:chgData name="Leonie Smith" userId="fed1330f33f5650e" providerId="LiveId" clId="{82A79193-F469-4FF9-817F-C29B28E28344}" dt="2023-08-03T10:30:51.220" v="44" actId="21"/>
          <ac:spMkLst>
            <pc:docMk/>
            <pc:sldMk cId="3166251957" sldId="283"/>
            <ac:spMk id="3" creationId="{A58184BD-88F1-BA02-40C1-D8403D0EEC0D}"/>
          </ac:spMkLst>
        </pc:spChg>
        <pc:picChg chg="del">
          <ac:chgData name="Leonie Smith" userId="fed1330f33f5650e" providerId="LiveId" clId="{82A79193-F469-4FF9-817F-C29B28E28344}" dt="2023-08-03T10:27:13.601" v="0"/>
          <ac:picMkLst>
            <pc:docMk/>
            <pc:sldMk cId="3166251957" sldId="283"/>
            <ac:picMk id="17" creationId="{F87141FB-748E-A1B5-8FA9-5EF9594A67A4}"/>
          </ac:picMkLst>
        </pc:picChg>
      </pc:sldChg>
      <pc:sldChg chg="modSp mod modTransition">
        <pc:chgData name="Leonie Smith" userId="fed1330f33f5650e" providerId="LiveId" clId="{82A79193-F469-4FF9-817F-C29B28E28344}" dt="2023-08-03T10:29:30.231" v="28"/>
        <pc:sldMkLst>
          <pc:docMk/>
          <pc:sldMk cId="3922583308" sldId="284"/>
        </pc:sldMkLst>
        <pc:spChg chg="mod">
          <ac:chgData name="Leonie Smith" userId="fed1330f33f5650e" providerId="LiveId" clId="{82A79193-F469-4FF9-817F-C29B28E28344}" dt="2023-08-03T10:29:30.231" v="28"/>
          <ac:spMkLst>
            <pc:docMk/>
            <pc:sldMk cId="3922583308" sldId="284"/>
            <ac:spMk id="2" creationId="{AA873E4D-5EE2-7FFD-15E7-889518150883}"/>
          </ac:spMkLst>
        </pc:spChg>
      </pc:sldChg>
      <pc:sldChg chg="addSp delSp modSp mod modTransition modAnim">
        <pc:chgData name="Leonie Smith" userId="fed1330f33f5650e" providerId="LiveId" clId="{82A79193-F469-4FF9-817F-C29B28E28344}" dt="2023-08-03T10:31:48.623" v="59"/>
        <pc:sldMkLst>
          <pc:docMk/>
          <pc:sldMk cId="1522780631" sldId="285"/>
        </pc:sldMkLst>
        <pc:spChg chg="add mod">
          <ac:chgData name="Leonie Smith" userId="fed1330f33f5650e" providerId="LiveId" clId="{82A79193-F469-4FF9-817F-C29B28E28344}" dt="2023-08-03T10:31:48.623" v="59"/>
          <ac:spMkLst>
            <pc:docMk/>
            <pc:sldMk cId="1522780631" sldId="285"/>
            <ac:spMk id="2" creationId="{EC7832A0-83C3-2799-5823-C0412EA63705}"/>
          </ac:spMkLst>
        </pc:spChg>
        <pc:spChg chg="del">
          <ac:chgData name="Leonie Smith" userId="fed1330f33f5650e" providerId="LiveId" clId="{82A79193-F469-4FF9-817F-C29B28E28344}" dt="2023-08-03T10:30:54.904" v="45" actId="21"/>
          <ac:spMkLst>
            <pc:docMk/>
            <pc:sldMk cId="1522780631" sldId="285"/>
            <ac:spMk id="3" creationId="{A58184BD-88F1-BA02-40C1-D8403D0EEC0D}"/>
          </ac:spMkLst>
        </pc:spChg>
        <pc:picChg chg="del">
          <ac:chgData name="Leonie Smith" userId="fed1330f33f5650e" providerId="LiveId" clId="{82A79193-F469-4FF9-817F-C29B28E28344}" dt="2023-08-03T10:27:13.601" v="0"/>
          <ac:picMkLst>
            <pc:docMk/>
            <pc:sldMk cId="1522780631" sldId="285"/>
            <ac:picMk id="29" creationId="{CC7EF5E3-BA5F-1A9A-9A7E-39B90AFF1DF8}"/>
          </ac:picMkLst>
        </pc:picChg>
      </pc:sldChg>
      <pc:sldChg chg="modSp mod modTransition">
        <pc:chgData name="Leonie Smith" userId="fed1330f33f5650e" providerId="LiveId" clId="{82A79193-F469-4FF9-817F-C29B28E28344}" dt="2023-08-03T10:29:35.999" v="29"/>
        <pc:sldMkLst>
          <pc:docMk/>
          <pc:sldMk cId="1850742486" sldId="286"/>
        </pc:sldMkLst>
        <pc:spChg chg="mod">
          <ac:chgData name="Leonie Smith" userId="fed1330f33f5650e" providerId="LiveId" clId="{82A79193-F469-4FF9-817F-C29B28E28344}" dt="2023-08-03T10:29:35.999" v="29"/>
          <ac:spMkLst>
            <pc:docMk/>
            <pc:sldMk cId="1850742486" sldId="286"/>
            <ac:spMk id="2" creationId="{5C2E4BD5-4F29-A34E-7742-15E3A000D61C}"/>
          </ac:spMkLst>
        </pc:spChg>
      </pc:sldChg>
      <pc:sldChg chg="addSp delSp modSp mod modTransition modAnim">
        <pc:chgData name="Leonie Smith" userId="fed1330f33f5650e" providerId="LiveId" clId="{82A79193-F469-4FF9-817F-C29B28E28344}" dt="2023-08-03T10:31:51.009" v="60"/>
        <pc:sldMkLst>
          <pc:docMk/>
          <pc:sldMk cId="2332778949" sldId="287"/>
        </pc:sldMkLst>
        <pc:spChg chg="add mod">
          <ac:chgData name="Leonie Smith" userId="fed1330f33f5650e" providerId="LiveId" clId="{82A79193-F469-4FF9-817F-C29B28E28344}" dt="2023-08-03T10:31:51.009" v="60"/>
          <ac:spMkLst>
            <pc:docMk/>
            <pc:sldMk cId="2332778949" sldId="287"/>
            <ac:spMk id="2" creationId="{60EB0475-3D2E-7576-F333-83E82350F2AF}"/>
          </ac:spMkLst>
        </pc:spChg>
        <pc:spChg chg="del">
          <ac:chgData name="Leonie Smith" userId="fed1330f33f5650e" providerId="LiveId" clId="{82A79193-F469-4FF9-817F-C29B28E28344}" dt="2023-08-03T10:30:57.750" v="46" actId="21"/>
          <ac:spMkLst>
            <pc:docMk/>
            <pc:sldMk cId="2332778949" sldId="287"/>
            <ac:spMk id="3" creationId="{A58184BD-88F1-BA02-40C1-D8403D0EEC0D}"/>
          </ac:spMkLst>
        </pc:spChg>
        <pc:picChg chg="del">
          <ac:chgData name="Leonie Smith" userId="fed1330f33f5650e" providerId="LiveId" clId="{82A79193-F469-4FF9-817F-C29B28E28344}" dt="2023-08-03T10:27:13.601" v="0"/>
          <ac:picMkLst>
            <pc:docMk/>
            <pc:sldMk cId="2332778949" sldId="287"/>
            <ac:picMk id="7" creationId="{996ED79E-BA8B-E075-E934-AA0241C8A520}"/>
          </ac:picMkLst>
        </pc:picChg>
      </pc:sldChg>
      <pc:sldChg chg="modSp mod modTransition">
        <pc:chgData name="Leonie Smith" userId="fed1330f33f5650e" providerId="LiveId" clId="{82A79193-F469-4FF9-817F-C29B28E28344}" dt="2023-08-03T10:29:45.485" v="30"/>
        <pc:sldMkLst>
          <pc:docMk/>
          <pc:sldMk cId="1828872212" sldId="288"/>
        </pc:sldMkLst>
        <pc:spChg chg="mod">
          <ac:chgData name="Leonie Smith" userId="fed1330f33f5650e" providerId="LiveId" clId="{82A79193-F469-4FF9-817F-C29B28E28344}" dt="2023-08-03T10:29:45.485" v="30"/>
          <ac:spMkLst>
            <pc:docMk/>
            <pc:sldMk cId="1828872212" sldId="288"/>
            <ac:spMk id="3" creationId="{24E90D34-B471-BDEA-A84B-03DFA26A365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084DD-7FC0-4A22-9CF3-02422E1B05B3}" type="datetimeFigureOut">
              <a:rPr lang="en-IN" smtClean="0"/>
              <a:t>12-12-2023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9FD99-6F09-4AC6-8D62-5D15F886FEC9}" type="slidenum">
              <a:rPr lang="en-IN" smtClean="0"/>
              <a:t>‹#›</a:t>
            </a:fld>
            <a:endParaRPr lang="en-IN"/>
          </a:p>
        </p:txBody>
      </p:sp>
    </p:spTree>
    <p:extLst>
      <p:ext uri="{BB962C8B-B14F-4D97-AF65-F5344CB8AC3E}">
        <p14:creationId xmlns:p14="http://schemas.microsoft.com/office/powerpoint/2010/main" val="52813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a:latin typeface="TimesNewRomanPS-BoldMT"/>
              </a:rPr>
              <a:t>Ch</a:t>
            </a:r>
          </a:p>
          <a:p>
            <a:pPr algn="l"/>
            <a:r>
              <a:rPr lang="en-US" sz="1200" b="1" i="0" u="none" strike="noStrike" baseline="0">
                <a:latin typeface="TimesNewRomanPS-BoldMT"/>
              </a:rPr>
              <a:t>47 </a:t>
            </a:r>
            <a:r>
              <a:rPr lang="en-US" sz="1200" b="1" i="0" u="none" strike="noStrike" baseline="0" dirty="0">
                <a:latin typeface="TimesNewRomanPS-BoldMT"/>
              </a:rPr>
              <a:t>Peter and John Heal Lame Man</a:t>
            </a:r>
          </a:p>
          <a:p>
            <a:pPr algn="l"/>
            <a:r>
              <a:rPr lang="en-US" sz="1200" b="0" i="0" u="none" strike="noStrike" baseline="0" dirty="0">
                <a:latin typeface="TimesNewRomanPSMT"/>
              </a:rPr>
              <a:t>1. Peter and John heal lame man - Acts 3:1-26 (Left Top)</a:t>
            </a:r>
          </a:p>
          <a:p>
            <a:pPr algn="l"/>
            <a:r>
              <a:rPr lang="en-US" sz="1200" b="0" i="0" u="none" strike="noStrike" baseline="0" dirty="0">
                <a:latin typeface="TimesNewRomanPSMT"/>
              </a:rPr>
              <a:t>2. Peter and John warned - Acts 4:1-31 (Right Top)</a:t>
            </a:r>
          </a:p>
          <a:p>
            <a:pPr algn="l"/>
            <a:r>
              <a:rPr lang="en-US" sz="1200" b="0" i="0" u="none" strike="noStrike" baseline="0" dirty="0">
                <a:latin typeface="TimesNewRomanPSMT"/>
              </a:rPr>
              <a:t>3. Believers living in unity/ Ananias and Sapphira - Acts 4:32 – 5:11 (Right</a:t>
            </a:r>
          </a:p>
          <a:p>
            <a:pPr algn="l"/>
            <a:r>
              <a:rPr lang="en-IN" sz="1200" b="0" i="0" u="none" strike="noStrike" baseline="0" dirty="0" err="1">
                <a:latin typeface="TimesNewRomanPSMT"/>
              </a:rPr>
              <a:t>Center</a:t>
            </a:r>
            <a:r>
              <a:rPr lang="en-IN" sz="1200" b="0" i="0" u="none" strike="noStrike" baseline="0" dirty="0">
                <a:latin typeface="TimesNewRomanPSMT"/>
              </a:rPr>
              <a:t>)</a:t>
            </a:r>
          </a:p>
          <a:p>
            <a:pPr algn="l"/>
            <a:r>
              <a:rPr lang="en-US" sz="1200" b="0" i="0" u="none" strike="noStrike" baseline="0" dirty="0">
                <a:latin typeface="TimesNewRomanPSMT"/>
              </a:rPr>
              <a:t>4. Many Healings – Acts 5:12-16 (Bottom)</a:t>
            </a:r>
          </a:p>
          <a:p>
            <a:pPr algn="l"/>
            <a:r>
              <a:rPr lang="en-US" sz="1200" b="0" i="0" u="none" strike="noStrike" baseline="0" dirty="0">
                <a:latin typeface="TimesNewRomanPSMT"/>
              </a:rPr>
              <a:t>5. Apostles arrested – Acts 5:17-42 (Left and Center)</a:t>
            </a:r>
            <a:endParaRPr lang="en-IN" dirty="0"/>
          </a:p>
          <a:p>
            <a:endParaRPr lang="en-IN" dirty="0"/>
          </a:p>
        </p:txBody>
      </p:sp>
      <p:sp>
        <p:nvSpPr>
          <p:cNvPr id="4" name="Slide Number Placeholder 3"/>
          <p:cNvSpPr>
            <a:spLocks noGrp="1"/>
          </p:cNvSpPr>
          <p:nvPr>
            <p:ph type="sldNum" sz="quarter" idx="5"/>
          </p:nvPr>
        </p:nvSpPr>
        <p:spPr/>
        <p:txBody>
          <a:bodyPr/>
          <a:lstStyle/>
          <a:p>
            <a:fld id="{DCD9FD99-6F09-4AC6-8D62-5D15F886FEC9}" type="slidenum">
              <a:rPr lang="en-IN" smtClean="0"/>
              <a:t>1</a:t>
            </a:fld>
            <a:endParaRPr lang="en-IN"/>
          </a:p>
        </p:txBody>
      </p:sp>
    </p:spTree>
    <p:extLst>
      <p:ext uri="{BB962C8B-B14F-4D97-AF65-F5344CB8AC3E}">
        <p14:creationId xmlns:p14="http://schemas.microsoft.com/office/powerpoint/2010/main" val="4024350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30F0A-9E6B-005F-3BD1-94A3124B91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523F1CC-DA31-4B44-95DC-806A6923E6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400E8C7-E854-8B54-6A49-5398EEA65C65}"/>
              </a:ext>
            </a:extLst>
          </p:cNvPr>
          <p:cNvSpPr>
            <a:spLocks noGrp="1"/>
          </p:cNvSpPr>
          <p:nvPr>
            <p:ph type="dt" sz="half" idx="10"/>
          </p:nvPr>
        </p:nvSpPr>
        <p:spPr/>
        <p:txBody>
          <a:bodyPr/>
          <a:lstStyle/>
          <a:p>
            <a:fld id="{9AFB49F8-33D0-4DA0-8476-0927F5147411}" type="datetimeFigureOut">
              <a:rPr lang="en-IN" smtClean="0"/>
              <a:t>12-12-2023</a:t>
            </a:fld>
            <a:endParaRPr lang="en-IN"/>
          </a:p>
        </p:txBody>
      </p:sp>
      <p:sp>
        <p:nvSpPr>
          <p:cNvPr id="5" name="Footer Placeholder 4">
            <a:extLst>
              <a:ext uri="{FF2B5EF4-FFF2-40B4-BE49-F238E27FC236}">
                <a16:creationId xmlns:a16="http://schemas.microsoft.com/office/drawing/2014/main" id="{8DE44E68-D797-0B35-DE3D-0F9D9F1D963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D32246E-C35B-0B16-82B6-7BACDBC943A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484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F5D5-34CC-89FF-C594-314B86680CE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D8E815-A46B-7E8F-EA35-FA41604C2E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984FE9D-9E42-EC87-F93F-14C9798CBB96}"/>
              </a:ext>
            </a:extLst>
          </p:cNvPr>
          <p:cNvSpPr>
            <a:spLocks noGrp="1"/>
          </p:cNvSpPr>
          <p:nvPr>
            <p:ph type="dt" sz="half" idx="10"/>
          </p:nvPr>
        </p:nvSpPr>
        <p:spPr/>
        <p:txBody>
          <a:bodyPr/>
          <a:lstStyle/>
          <a:p>
            <a:fld id="{9AFB49F8-33D0-4DA0-8476-0927F5147411}" type="datetimeFigureOut">
              <a:rPr lang="en-IN" smtClean="0"/>
              <a:t>12-12-2023</a:t>
            </a:fld>
            <a:endParaRPr lang="en-IN"/>
          </a:p>
        </p:txBody>
      </p:sp>
      <p:sp>
        <p:nvSpPr>
          <p:cNvPr id="5" name="Footer Placeholder 4">
            <a:extLst>
              <a:ext uri="{FF2B5EF4-FFF2-40B4-BE49-F238E27FC236}">
                <a16:creationId xmlns:a16="http://schemas.microsoft.com/office/drawing/2014/main" id="{8A891782-3CD9-C4FF-5D00-1A3A077D41C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803DBA-2AAD-DCAE-1F76-F7304272825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14204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8A5718-FD07-EA23-DEBC-FA196403A1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32AACDA-8ADC-FEA7-D804-7DC20970FF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BF7E821-A101-FCBF-8D20-267967D99992}"/>
              </a:ext>
            </a:extLst>
          </p:cNvPr>
          <p:cNvSpPr>
            <a:spLocks noGrp="1"/>
          </p:cNvSpPr>
          <p:nvPr>
            <p:ph type="dt" sz="half" idx="10"/>
          </p:nvPr>
        </p:nvSpPr>
        <p:spPr/>
        <p:txBody>
          <a:bodyPr/>
          <a:lstStyle/>
          <a:p>
            <a:fld id="{9AFB49F8-33D0-4DA0-8476-0927F5147411}" type="datetimeFigureOut">
              <a:rPr lang="en-IN" smtClean="0"/>
              <a:t>12-12-2023</a:t>
            </a:fld>
            <a:endParaRPr lang="en-IN"/>
          </a:p>
        </p:txBody>
      </p:sp>
      <p:sp>
        <p:nvSpPr>
          <p:cNvPr id="5" name="Footer Placeholder 4">
            <a:extLst>
              <a:ext uri="{FF2B5EF4-FFF2-40B4-BE49-F238E27FC236}">
                <a16:creationId xmlns:a16="http://schemas.microsoft.com/office/drawing/2014/main" id="{1EABF3C7-ECE0-528A-1D6E-FDDBA1544C6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49B08B3-124A-2D72-BF55-231A33F617E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52607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9F82-2AAC-A171-C9C7-34707B6EAF0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029339C-D66D-B0E4-642D-5B5B8BB2D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01482C-E22A-7192-7E25-D5FAB04E747C}"/>
              </a:ext>
            </a:extLst>
          </p:cNvPr>
          <p:cNvSpPr>
            <a:spLocks noGrp="1"/>
          </p:cNvSpPr>
          <p:nvPr>
            <p:ph type="dt" sz="half" idx="10"/>
          </p:nvPr>
        </p:nvSpPr>
        <p:spPr/>
        <p:txBody>
          <a:bodyPr/>
          <a:lstStyle/>
          <a:p>
            <a:fld id="{9AFB49F8-33D0-4DA0-8476-0927F5147411}" type="datetimeFigureOut">
              <a:rPr lang="en-IN" smtClean="0"/>
              <a:t>12-12-2023</a:t>
            </a:fld>
            <a:endParaRPr lang="en-IN"/>
          </a:p>
        </p:txBody>
      </p:sp>
      <p:sp>
        <p:nvSpPr>
          <p:cNvPr id="5" name="Footer Placeholder 4">
            <a:extLst>
              <a:ext uri="{FF2B5EF4-FFF2-40B4-BE49-F238E27FC236}">
                <a16:creationId xmlns:a16="http://schemas.microsoft.com/office/drawing/2014/main" id="{E29DBCB2-9534-CF75-0913-6197E1588FD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337408-1094-8554-47B5-264EE4AD9C1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1150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5324-4A5C-2505-6EC6-CBA54A6E5F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A4E747C-2398-87E4-31C2-612F519EB1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80C750-C22E-CB2E-8BDD-99CFBB54B719}"/>
              </a:ext>
            </a:extLst>
          </p:cNvPr>
          <p:cNvSpPr>
            <a:spLocks noGrp="1"/>
          </p:cNvSpPr>
          <p:nvPr>
            <p:ph type="dt" sz="half" idx="10"/>
          </p:nvPr>
        </p:nvSpPr>
        <p:spPr/>
        <p:txBody>
          <a:bodyPr/>
          <a:lstStyle/>
          <a:p>
            <a:fld id="{9AFB49F8-33D0-4DA0-8476-0927F5147411}" type="datetimeFigureOut">
              <a:rPr lang="en-IN" smtClean="0"/>
              <a:t>12-12-2023</a:t>
            </a:fld>
            <a:endParaRPr lang="en-IN"/>
          </a:p>
        </p:txBody>
      </p:sp>
      <p:sp>
        <p:nvSpPr>
          <p:cNvPr id="5" name="Footer Placeholder 4">
            <a:extLst>
              <a:ext uri="{FF2B5EF4-FFF2-40B4-BE49-F238E27FC236}">
                <a16:creationId xmlns:a16="http://schemas.microsoft.com/office/drawing/2014/main" id="{C60E239C-AF17-42D9-5035-A86F95C8E50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65979C-34C2-EC4B-32C2-5CD65C5A2342}"/>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64658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D331-51E3-8AB5-97E1-4402D3D6016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758C797-A3A0-60E3-ECD8-CBA4D591D4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DC10FEC-03E4-44AC-C222-FD52E5D648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6B87F45-3A02-A9B2-98E0-BD12587CE1CB}"/>
              </a:ext>
            </a:extLst>
          </p:cNvPr>
          <p:cNvSpPr>
            <a:spLocks noGrp="1"/>
          </p:cNvSpPr>
          <p:nvPr>
            <p:ph type="dt" sz="half" idx="10"/>
          </p:nvPr>
        </p:nvSpPr>
        <p:spPr/>
        <p:txBody>
          <a:bodyPr/>
          <a:lstStyle/>
          <a:p>
            <a:fld id="{9AFB49F8-33D0-4DA0-8476-0927F5147411}" type="datetimeFigureOut">
              <a:rPr lang="en-IN" smtClean="0"/>
              <a:t>12-12-2023</a:t>
            </a:fld>
            <a:endParaRPr lang="en-IN"/>
          </a:p>
        </p:txBody>
      </p:sp>
      <p:sp>
        <p:nvSpPr>
          <p:cNvPr id="6" name="Footer Placeholder 5">
            <a:extLst>
              <a:ext uri="{FF2B5EF4-FFF2-40B4-BE49-F238E27FC236}">
                <a16:creationId xmlns:a16="http://schemas.microsoft.com/office/drawing/2014/main" id="{89B579F0-E32F-559B-B3D7-E4F2212BBFE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80AE78A-F486-4F12-86E3-8E1485154537}"/>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7707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90F28-E105-AE3C-0D2A-61DE2C3B463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4B398F9-61DA-A8AD-4B3A-BECAB80356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D6D6DA-1CF5-657F-79C7-88618AD413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74C0A03-0E58-5883-C688-8A1887EA18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6893DC-A047-19A2-49DB-93B70EDE72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0A3D9C3-ED44-D74C-98E5-3314CDF66AC6}"/>
              </a:ext>
            </a:extLst>
          </p:cNvPr>
          <p:cNvSpPr>
            <a:spLocks noGrp="1"/>
          </p:cNvSpPr>
          <p:nvPr>
            <p:ph type="dt" sz="half" idx="10"/>
          </p:nvPr>
        </p:nvSpPr>
        <p:spPr/>
        <p:txBody>
          <a:bodyPr/>
          <a:lstStyle/>
          <a:p>
            <a:fld id="{9AFB49F8-33D0-4DA0-8476-0927F5147411}" type="datetimeFigureOut">
              <a:rPr lang="en-IN" smtClean="0"/>
              <a:t>12-12-2023</a:t>
            </a:fld>
            <a:endParaRPr lang="en-IN"/>
          </a:p>
        </p:txBody>
      </p:sp>
      <p:sp>
        <p:nvSpPr>
          <p:cNvPr id="8" name="Footer Placeholder 7">
            <a:extLst>
              <a:ext uri="{FF2B5EF4-FFF2-40B4-BE49-F238E27FC236}">
                <a16:creationId xmlns:a16="http://schemas.microsoft.com/office/drawing/2014/main" id="{C8AC3819-06A9-AF6E-5732-BBEA928B148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29C1E8A-EB49-0C05-6719-D054FABE1DC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8695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FF47-E5CA-FB14-E368-67FD18E36C4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02C9E80-E92B-AFFE-AB1E-EA640DA43CDE}"/>
              </a:ext>
            </a:extLst>
          </p:cNvPr>
          <p:cNvSpPr>
            <a:spLocks noGrp="1"/>
          </p:cNvSpPr>
          <p:nvPr>
            <p:ph type="dt" sz="half" idx="10"/>
          </p:nvPr>
        </p:nvSpPr>
        <p:spPr/>
        <p:txBody>
          <a:bodyPr/>
          <a:lstStyle/>
          <a:p>
            <a:fld id="{9AFB49F8-33D0-4DA0-8476-0927F5147411}" type="datetimeFigureOut">
              <a:rPr lang="en-IN" smtClean="0"/>
              <a:t>12-12-2023</a:t>
            </a:fld>
            <a:endParaRPr lang="en-IN"/>
          </a:p>
        </p:txBody>
      </p:sp>
      <p:sp>
        <p:nvSpPr>
          <p:cNvPr id="4" name="Footer Placeholder 3">
            <a:extLst>
              <a:ext uri="{FF2B5EF4-FFF2-40B4-BE49-F238E27FC236}">
                <a16:creationId xmlns:a16="http://schemas.microsoft.com/office/drawing/2014/main" id="{9BCA4A95-3028-5F1E-5BE3-D519E093190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DD1ACDC-9485-603E-1E45-36B778A789E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08050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7D1C37-FF40-1787-4D78-9B02C9581748}"/>
              </a:ext>
            </a:extLst>
          </p:cNvPr>
          <p:cNvSpPr>
            <a:spLocks noGrp="1"/>
          </p:cNvSpPr>
          <p:nvPr>
            <p:ph type="dt" sz="half" idx="10"/>
          </p:nvPr>
        </p:nvSpPr>
        <p:spPr/>
        <p:txBody>
          <a:bodyPr/>
          <a:lstStyle/>
          <a:p>
            <a:fld id="{9AFB49F8-33D0-4DA0-8476-0927F5147411}" type="datetimeFigureOut">
              <a:rPr lang="en-IN" smtClean="0"/>
              <a:t>12-12-2023</a:t>
            </a:fld>
            <a:endParaRPr lang="en-IN"/>
          </a:p>
        </p:txBody>
      </p:sp>
      <p:sp>
        <p:nvSpPr>
          <p:cNvPr id="3" name="Footer Placeholder 2">
            <a:extLst>
              <a:ext uri="{FF2B5EF4-FFF2-40B4-BE49-F238E27FC236}">
                <a16:creationId xmlns:a16="http://schemas.microsoft.com/office/drawing/2014/main" id="{26EB9049-52D3-31A6-BD4F-CA2CA5A0F55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90AAEA8-6A4B-1D48-749C-24088D28E35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352961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914F-E599-6015-1D60-BEEB0E141D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E211434-FEE2-C962-04FE-1F62D03A7E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607A6F4-4247-7A2D-A606-D9D9EAE34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D54FD1-FB71-2B26-8F94-EA083F304107}"/>
              </a:ext>
            </a:extLst>
          </p:cNvPr>
          <p:cNvSpPr>
            <a:spLocks noGrp="1"/>
          </p:cNvSpPr>
          <p:nvPr>
            <p:ph type="dt" sz="half" idx="10"/>
          </p:nvPr>
        </p:nvSpPr>
        <p:spPr/>
        <p:txBody>
          <a:bodyPr/>
          <a:lstStyle/>
          <a:p>
            <a:fld id="{9AFB49F8-33D0-4DA0-8476-0927F5147411}" type="datetimeFigureOut">
              <a:rPr lang="en-IN" smtClean="0"/>
              <a:t>12-12-2023</a:t>
            </a:fld>
            <a:endParaRPr lang="en-IN"/>
          </a:p>
        </p:txBody>
      </p:sp>
      <p:sp>
        <p:nvSpPr>
          <p:cNvPr id="6" name="Footer Placeholder 5">
            <a:extLst>
              <a:ext uri="{FF2B5EF4-FFF2-40B4-BE49-F238E27FC236}">
                <a16:creationId xmlns:a16="http://schemas.microsoft.com/office/drawing/2014/main" id="{68DE8CFA-751C-1E0B-FED5-513D2210389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B7E5C96-3FF3-8A90-1C67-1ED205E59183}"/>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20452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7F52-8BAD-5713-B978-E77A7202AA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F573C86-7D72-F14C-DA3E-EA2F9E6FC9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F8FBCE5-3F85-14C6-532E-105B49E53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03F889-898C-CDE6-A5BF-7D350A89CDF7}"/>
              </a:ext>
            </a:extLst>
          </p:cNvPr>
          <p:cNvSpPr>
            <a:spLocks noGrp="1"/>
          </p:cNvSpPr>
          <p:nvPr>
            <p:ph type="dt" sz="half" idx="10"/>
          </p:nvPr>
        </p:nvSpPr>
        <p:spPr/>
        <p:txBody>
          <a:bodyPr/>
          <a:lstStyle/>
          <a:p>
            <a:fld id="{9AFB49F8-33D0-4DA0-8476-0927F5147411}" type="datetimeFigureOut">
              <a:rPr lang="en-IN" smtClean="0"/>
              <a:t>12-12-2023</a:t>
            </a:fld>
            <a:endParaRPr lang="en-IN"/>
          </a:p>
        </p:txBody>
      </p:sp>
      <p:sp>
        <p:nvSpPr>
          <p:cNvPr id="6" name="Footer Placeholder 5">
            <a:extLst>
              <a:ext uri="{FF2B5EF4-FFF2-40B4-BE49-F238E27FC236}">
                <a16:creationId xmlns:a16="http://schemas.microsoft.com/office/drawing/2014/main" id="{215092D4-9ED2-6CEA-36E0-41B68DBB98C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3DA7D34-A2EA-9EA4-B558-FECEF7420415}"/>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73266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7F1FC9-20E7-E331-E8D9-0F9B82CC0E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82E20B9-D945-7A22-DE69-DF4F55554A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CA441C5-42D0-FD67-0418-5811BA269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B49F8-33D0-4DA0-8476-0927F5147411}" type="datetimeFigureOut">
              <a:rPr lang="en-IN" smtClean="0"/>
              <a:t>12-12-2023</a:t>
            </a:fld>
            <a:endParaRPr lang="en-IN"/>
          </a:p>
        </p:txBody>
      </p:sp>
      <p:sp>
        <p:nvSpPr>
          <p:cNvPr id="5" name="Footer Placeholder 4">
            <a:extLst>
              <a:ext uri="{FF2B5EF4-FFF2-40B4-BE49-F238E27FC236}">
                <a16:creationId xmlns:a16="http://schemas.microsoft.com/office/drawing/2014/main" id="{55049AE3-5747-A7F2-B309-4E0D6D255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2BA8F99-58FE-3A85-36C2-7EC86CF869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D5E6A-89B3-4842-9EAE-274B25D1111A}" type="slidenum">
              <a:rPr lang="en-IN" smtClean="0"/>
              <a:t>‹#›</a:t>
            </a:fld>
            <a:endParaRPr lang="en-IN"/>
          </a:p>
        </p:txBody>
      </p:sp>
    </p:spTree>
    <p:extLst>
      <p:ext uri="{BB962C8B-B14F-4D97-AF65-F5344CB8AC3E}">
        <p14:creationId xmlns:p14="http://schemas.microsoft.com/office/powerpoint/2010/main" val="3209522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029F-D823-8CA0-19FD-0251CC3E3412}"/>
              </a:ext>
            </a:extLst>
          </p:cNvPr>
          <p:cNvSpPr>
            <a:spLocks noGrp="1"/>
          </p:cNvSpPr>
          <p:nvPr>
            <p:ph type="title"/>
          </p:nvPr>
        </p:nvSpPr>
        <p:spPr/>
        <p:txBody>
          <a:bodyPr/>
          <a:lstStyle/>
          <a:p>
            <a:r>
              <a:rPr lang="en-IN" dirty="0"/>
              <a:t>47-3</a:t>
            </a:r>
          </a:p>
        </p:txBody>
      </p:sp>
      <p:sp>
        <p:nvSpPr>
          <p:cNvPr id="3" name="Content Placeholder 2">
            <a:extLst>
              <a:ext uri="{FF2B5EF4-FFF2-40B4-BE49-F238E27FC236}">
                <a16:creationId xmlns:a16="http://schemas.microsoft.com/office/drawing/2014/main" id="{0228937D-0D81-2DA1-1C55-FD99B23FE1AE}"/>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a:t>English Bible quotes are from the World English Bible US, which is in the public domain.</a:t>
            </a:r>
            <a:endParaRPr lang="en-IN" dirty="0"/>
          </a:p>
        </p:txBody>
      </p:sp>
    </p:spTree>
    <p:extLst>
      <p:ext uri="{BB962C8B-B14F-4D97-AF65-F5344CB8AC3E}">
        <p14:creationId xmlns:p14="http://schemas.microsoft.com/office/powerpoint/2010/main" val="1499918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750BEA-D323-25C0-5610-87A56D708053}"/>
              </a:ext>
            </a:extLst>
          </p:cNvPr>
          <p:cNvPicPr>
            <a:picLocks noChangeAspect="1"/>
          </p:cNvPicPr>
          <p:nvPr/>
        </p:nvPicPr>
        <p:blipFill>
          <a:blip r:embed="rId2"/>
          <a:stretch>
            <a:fillRect/>
          </a:stretch>
        </p:blipFill>
        <p:spPr>
          <a:xfrm>
            <a:off x="-766675" y="0"/>
            <a:ext cx="12958675" cy="6858000"/>
          </a:xfrm>
          <a:prstGeom prst="rect">
            <a:avLst/>
          </a:prstGeom>
        </p:spPr>
      </p:pic>
      <p:sp>
        <p:nvSpPr>
          <p:cNvPr id="2" name="TextBox 1">
            <a:extLst>
              <a:ext uri="{FF2B5EF4-FFF2-40B4-BE49-F238E27FC236}">
                <a16:creationId xmlns:a16="http://schemas.microsoft.com/office/drawing/2014/main" id="{955B96FF-0123-A031-68BC-450E947EF29C}"/>
              </a:ext>
            </a:extLst>
          </p:cNvPr>
          <p:cNvSpPr txBox="1"/>
          <p:nvPr/>
        </p:nvSpPr>
        <p:spPr>
          <a:xfrm>
            <a:off x="229954" y="24295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4:34</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8717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800" dirty="0">
                <a:solidFill>
                  <a:srgbClr val="777A7B"/>
                </a:solidFill>
                <a:latin typeface="Arial" panose="020B0604020202020204" pitchFamily="34" charset="0"/>
              </a:rPr>
              <a:t>37</a:t>
            </a:r>
            <a:r>
              <a:rPr lang="en-US" sz="4800" dirty="0">
                <a:solidFill>
                  <a:srgbClr val="121212"/>
                </a:solidFill>
                <a:latin typeface="Arial" panose="020B0604020202020204" pitchFamily="34" charset="0"/>
              </a:rPr>
              <a:t>Barnabas sold a field he owned. He brought the money from the sale. He put it down at the apostles’ feet.</a:t>
            </a:r>
            <a:endParaRPr lang="en-IN" dirty="0"/>
          </a:p>
        </p:txBody>
      </p:sp>
      <p:sp>
        <p:nvSpPr>
          <p:cNvPr id="2" name="TextBox 1">
            <a:extLst>
              <a:ext uri="{FF2B5EF4-FFF2-40B4-BE49-F238E27FC236}">
                <a16:creationId xmlns:a16="http://schemas.microsoft.com/office/drawing/2014/main" id="{D1886125-BE76-43AA-B898-167CA6D0FDD4}"/>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4044745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DB1D0A-BA47-7514-EFAD-57DF98815D24}"/>
              </a:ext>
            </a:extLst>
          </p:cNvPr>
          <p:cNvPicPr>
            <a:picLocks noChangeAspect="1"/>
          </p:cNvPicPr>
          <p:nvPr/>
        </p:nvPicPr>
        <p:blipFill>
          <a:blip r:embed="rId2"/>
          <a:stretch>
            <a:fillRect/>
          </a:stretch>
        </p:blipFill>
        <p:spPr>
          <a:xfrm>
            <a:off x="-434340" y="-22221"/>
            <a:ext cx="12626340" cy="6880221"/>
          </a:xfrm>
          <a:prstGeom prst="rect">
            <a:avLst/>
          </a:prstGeom>
        </p:spPr>
      </p:pic>
      <p:sp>
        <p:nvSpPr>
          <p:cNvPr id="2" name="TextBox 1">
            <a:extLst>
              <a:ext uri="{FF2B5EF4-FFF2-40B4-BE49-F238E27FC236}">
                <a16:creationId xmlns:a16="http://schemas.microsoft.com/office/drawing/2014/main" id="{1CD37F98-3F48-AED0-5CB4-122EB01D9C4A}"/>
              </a:ext>
            </a:extLst>
          </p:cNvPr>
          <p:cNvSpPr txBox="1"/>
          <p:nvPr/>
        </p:nvSpPr>
        <p:spPr>
          <a:xfrm>
            <a:off x="229954" y="24295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4:37</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996969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dirty="0">
                <a:solidFill>
                  <a:srgbClr val="777A7B"/>
                </a:solidFill>
                <a:latin typeface="Arial" panose="020B0604020202020204" pitchFamily="34" charset="0"/>
              </a:rPr>
              <a:t>1</a:t>
            </a:r>
            <a:r>
              <a:rPr lang="en-US" sz="4400" dirty="0">
                <a:solidFill>
                  <a:srgbClr val="121212"/>
                </a:solidFill>
                <a:latin typeface="Arial" panose="020B0604020202020204" pitchFamily="34" charset="0"/>
              </a:rPr>
              <a:t>A man named Ananias and his wife, Sapphira, also sold some land. </a:t>
            </a:r>
            <a:endParaRPr lang="en-IN" dirty="0"/>
          </a:p>
        </p:txBody>
      </p:sp>
      <p:sp>
        <p:nvSpPr>
          <p:cNvPr id="2" name="TextBox 1">
            <a:extLst>
              <a:ext uri="{FF2B5EF4-FFF2-40B4-BE49-F238E27FC236}">
                <a16:creationId xmlns:a16="http://schemas.microsoft.com/office/drawing/2014/main" id="{B6005D6A-6271-F3F0-F3CB-54DF201CC604}"/>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978260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022170-31EA-D28D-CF38-D60C7366BE84}"/>
              </a:ext>
            </a:extLst>
          </p:cNvPr>
          <p:cNvPicPr>
            <a:picLocks noChangeAspect="1"/>
          </p:cNvPicPr>
          <p:nvPr/>
        </p:nvPicPr>
        <p:blipFill>
          <a:blip r:embed="rId2"/>
          <a:stretch>
            <a:fillRect/>
          </a:stretch>
        </p:blipFill>
        <p:spPr>
          <a:xfrm>
            <a:off x="0" y="1"/>
            <a:ext cx="13373914" cy="6858000"/>
          </a:xfrm>
          <a:prstGeom prst="rect">
            <a:avLst/>
          </a:prstGeom>
        </p:spPr>
      </p:pic>
      <p:sp>
        <p:nvSpPr>
          <p:cNvPr id="2" name="TextBox 1">
            <a:extLst>
              <a:ext uri="{FF2B5EF4-FFF2-40B4-BE49-F238E27FC236}">
                <a16:creationId xmlns:a16="http://schemas.microsoft.com/office/drawing/2014/main" id="{F0CBD627-13A9-545D-2A30-9554196F3FAD}"/>
              </a:ext>
            </a:extLst>
          </p:cNvPr>
          <p:cNvSpPr txBox="1"/>
          <p:nvPr/>
        </p:nvSpPr>
        <p:spPr>
          <a:xfrm>
            <a:off x="229954" y="24295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5:1</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390376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dirty="0">
                <a:solidFill>
                  <a:srgbClr val="121212"/>
                </a:solidFill>
                <a:latin typeface="Arial" panose="020B0604020202020204" pitchFamily="34" charset="0"/>
              </a:rPr>
              <a:t> </a:t>
            </a:r>
            <a:r>
              <a:rPr lang="en-US" sz="4400" dirty="0">
                <a:solidFill>
                  <a:srgbClr val="777A7B"/>
                </a:solidFill>
                <a:latin typeface="Arial" panose="020B0604020202020204" pitchFamily="34" charset="0"/>
              </a:rPr>
              <a:t>2</a:t>
            </a:r>
            <a:r>
              <a:rPr lang="en-US" sz="4400" dirty="0">
                <a:solidFill>
                  <a:srgbClr val="121212"/>
                </a:solidFill>
                <a:latin typeface="Arial" panose="020B0604020202020204" pitchFamily="34" charset="0"/>
              </a:rPr>
              <a:t>He kept part of the money for himself. Sapphira knew he had kept it. He brought the rest of it and put it down at the apostles’ feet.</a:t>
            </a:r>
            <a:endParaRPr lang="en-IN" dirty="0"/>
          </a:p>
        </p:txBody>
      </p:sp>
      <p:sp>
        <p:nvSpPr>
          <p:cNvPr id="2" name="TextBox 1">
            <a:extLst>
              <a:ext uri="{FF2B5EF4-FFF2-40B4-BE49-F238E27FC236}">
                <a16:creationId xmlns:a16="http://schemas.microsoft.com/office/drawing/2014/main" id="{1861A6DE-391C-2B73-C9A7-B2E8F8CBB143}"/>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575870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8685CA-28A7-BD1E-B7ED-86C918C8F0E0}"/>
              </a:ext>
            </a:extLst>
          </p:cNvPr>
          <p:cNvPicPr>
            <a:picLocks noChangeAspect="1"/>
          </p:cNvPicPr>
          <p:nvPr/>
        </p:nvPicPr>
        <p:blipFill>
          <a:blip r:embed="rId2"/>
          <a:stretch>
            <a:fillRect/>
          </a:stretch>
        </p:blipFill>
        <p:spPr>
          <a:xfrm>
            <a:off x="0" y="0"/>
            <a:ext cx="12192000" cy="7315200"/>
          </a:xfrm>
          <a:prstGeom prst="rect">
            <a:avLst/>
          </a:prstGeom>
        </p:spPr>
      </p:pic>
      <p:sp>
        <p:nvSpPr>
          <p:cNvPr id="2" name="TextBox 1">
            <a:extLst>
              <a:ext uri="{FF2B5EF4-FFF2-40B4-BE49-F238E27FC236}">
                <a16:creationId xmlns:a16="http://schemas.microsoft.com/office/drawing/2014/main" id="{1DD2C163-AB33-00EA-9FD2-33E1ED7793AD}"/>
              </a:ext>
            </a:extLst>
          </p:cNvPr>
          <p:cNvSpPr txBox="1"/>
          <p:nvPr/>
        </p:nvSpPr>
        <p:spPr>
          <a:xfrm>
            <a:off x="229954" y="24295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5:2</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265919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dirty="0">
                <a:solidFill>
                  <a:srgbClr val="777A7B"/>
                </a:solidFill>
                <a:latin typeface="Arial" panose="020B0604020202020204" pitchFamily="34" charset="0"/>
              </a:rPr>
              <a:t>3</a:t>
            </a:r>
            <a:r>
              <a:rPr lang="en-US" sz="4400" dirty="0">
                <a:solidFill>
                  <a:srgbClr val="121212"/>
                </a:solidFill>
                <a:latin typeface="Arial" panose="020B0604020202020204" pitchFamily="34" charset="0"/>
              </a:rPr>
              <a:t>Then Peter said, “Ananias, why did you let Satan fill your heart? He made you lie to the Holy Spirit. You have kept some of the money you received for the land.</a:t>
            </a:r>
            <a:endParaRPr lang="en-IN" dirty="0"/>
          </a:p>
        </p:txBody>
      </p:sp>
      <p:sp>
        <p:nvSpPr>
          <p:cNvPr id="2" name="TextBox 1">
            <a:extLst>
              <a:ext uri="{FF2B5EF4-FFF2-40B4-BE49-F238E27FC236}">
                <a16:creationId xmlns:a16="http://schemas.microsoft.com/office/drawing/2014/main" id="{E2B3B4D8-61ED-E214-3833-9EEB2B5ACF00}"/>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4017137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2384F-8920-4180-ED49-EB18703F8722}"/>
              </a:ext>
            </a:extLst>
          </p:cNvPr>
          <p:cNvPicPr>
            <a:picLocks noChangeAspect="1"/>
          </p:cNvPicPr>
          <p:nvPr/>
        </p:nvPicPr>
        <p:blipFill>
          <a:blip r:embed="rId2"/>
          <a:stretch>
            <a:fillRect/>
          </a:stretch>
        </p:blipFill>
        <p:spPr>
          <a:xfrm>
            <a:off x="1" y="-409244"/>
            <a:ext cx="12192000" cy="7267244"/>
          </a:xfrm>
          <a:prstGeom prst="rect">
            <a:avLst/>
          </a:prstGeom>
        </p:spPr>
      </p:pic>
      <p:sp>
        <p:nvSpPr>
          <p:cNvPr id="2" name="TextBox 1">
            <a:extLst>
              <a:ext uri="{FF2B5EF4-FFF2-40B4-BE49-F238E27FC236}">
                <a16:creationId xmlns:a16="http://schemas.microsoft.com/office/drawing/2014/main" id="{EC39D65E-3385-6F86-9108-1B3092676A34}"/>
              </a:ext>
            </a:extLst>
          </p:cNvPr>
          <p:cNvSpPr txBox="1"/>
          <p:nvPr/>
        </p:nvSpPr>
        <p:spPr>
          <a:xfrm>
            <a:off x="229954" y="24295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5:3</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0266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000" dirty="0">
                <a:solidFill>
                  <a:srgbClr val="777A7B"/>
                </a:solidFill>
                <a:latin typeface="Arial" panose="020B0604020202020204" pitchFamily="34" charset="0"/>
              </a:rPr>
              <a:t>4</a:t>
            </a:r>
            <a:r>
              <a:rPr lang="en-US" sz="4000" dirty="0">
                <a:solidFill>
                  <a:srgbClr val="121212"/>
                </a:solidFill>
                <a:latin typeface="Arial" panose="020B0604020202020204" pitchFamily="34" charset="0"/>
              </a:rPr>
              <a:t>Didn’t the land belong to you before it was sold? After it was sold, you could have used the money as you wished. What made you think of doing such a thing? You haven’t lied just to people. You’ve also lied to God.”</a:t>
            </a:r>
            <a:endParaRPr lang="en-IN" dirty="0"/>
          </a:p>
        </p:txBody>
      </p:sp>
      <p:sp>
        <p:nvSpPr>
          <p:cNvPr id="2" name="TextBox 1">
            <a:extLst>
              <a:ext uri="{FF2B5EF4-FFF2-40B4-BE49-F238E27FC236}">
                <a16:creationId xmlns:a16="http://schemas.microsoft.com/office/drawing/2014/main" id="{C3D51F75-6F7F-D80B-E830-2667B9B5A44C}"/>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137811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548F1D-E3CF-AAC0-88C3-6ED8D2758172}"/>
              </a:ext>
            </a:extLst>
          </p:cNvPr>
          <p:cNvPicPr>
            <a:picLocks noChangeAspect="1"/>
          </p:cNvPicPr>
          <p:nvPr/>
        </p:nvPicPr>
        <p:blipFill>
          <a:blip r:embed="rId2"/>
          <a:stretch>
            <a:fillRect/>
          </a:stretch>
        </p:blipFill>
        <p:spPr>
          <a:xfrm>
            <a:off x="1" y="0"/>
            <a:ext cx="12192000" cy="7190004"/>
          </a:xfrm>
          <a:prstGeom prst="rect">
            <a:avLst/>
          </a:prstGeom>
        </p:spPr>
      </p:pic>
      <p:sp>
        <p:nvSpPr>
          <p:cNvPr id="2" name="TextBox 1">
            <a:extLst>
              <a:ext uri="{FF2B5EF4-FFF2-40B4-BE49-F238E27FC236}">
                <a16:creationId xmlns:a16="http://schemas.microsoft.com/office/drawing/2014/main" id="{7D332552-EAC5-E60E-329F-0B0CE71D94B0}"/>
              </a:ext>
            </a:extLst>
          </p:cNvPr>
          <p:cNvSpPr txBox="1"/>
          <p:nvPr/>
        </p:nvSpPr>
        <p:spPr>
          <a:xfrm>
            <a:off x="1639019" y="0"/>
            <a:ext cx="7159924" cy="2725947"/>
          </a:xfrm>
          <a:prstGeom prst="rect">
            <a:avLst/>
          </a:prstGeom>
          <a:noFill/>
        </p:spPr>
        <p:txBody>
          <a:bodyPr wrap="square" rtlCol="0">
            <a:noAutofit/>
          </a:bodyPr>
          <a:lstStyle/>
          <a:p>
            <a:r>
              <a:rPr lang="en-US" sz="6000" b="0" i="0" u="none" strike="noStrike" baseline="0" dirty="0">
                <a:solidFill>
                  <a:schemeClr val="bg1"/>
                </a:solidFill>
                <a:latin typeface="TimesNewRomanPSMT"/>
              </a:rPr>
              <a:t>Ananias and Sapphira Acts 4:32 – 5:11 </a:t>
            </a:r>
            <a:endParaRPr lang="en-IN" sz="6000" dirty="0">
              <a:solidFill>
                <a:schemeClr val="bg1"/>
              </a:solidFill>
            </a:endParaRPr>
          </a:p>
          <a:p>
            <a:endParaRPr lang="en-IN" dirty="0"/>
          </a:p>
        </p:txBody>
      </p:sp>
    </p:spTree>
    <p:extLst>
      <p:ext uri="{BB962C8B-B14F-4D97-AF65-F5344CB8AC3E}">
        <p14:creationId xmlns:p14="http://schemas.microsoft.com/office/powerpoint/2010/main" val="3788111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92235C-5171-C18E-B66F-E3D8695F7509}"/>
              </a:ext>
            </a:extLst>
          </p:cNvPr>
          <p:cNvPicPr>
            <a:picLocks noChangeAspect="1"/>
          </p:cNvPicPr>
          <p:nvPr/>
        </p:nvPicPr>
        <p:blipFill>
          <a:blip r:embed="rId2"/>
          <a:stretch>
            <a:fillRect/>
          </a:stretch>
        </p:blipFill>
        <p:spPr>
          <a:xfrm>
            <a:off x="0" y="1"/>
            <a:ext cx="12646882" cy="6858000"/>
          </a:xfrm>
          <a:prstGeom prst="rect">
            <a:avLst/>
          </a:prstGeom>
        </p:spPr>
      </p:pic>
      <p:sp>
        <p:nvSpPr>
          <p:cNvPr id="2" name="TextBox 1">
            <a:extLst>
              <a:ext uri="{FF2B5EF4-FFF2-40B4-BE49-F238E27FC236}">
                <a16:creationId xmlns:a16="http://schemas.microsoft.com/office/drawing/2014/main" id="{B517A63E-A494-7805-12A9-9E4E9CB7E3F9}"/>
              </a:ext>
            </a:extLst>
          </p:cNvPr>
          <p:cNvSpPr txBox="1"/>
          <p:nvPr/>
        </p:nvSpPr>
        <p:spPr>
          <a:xfrm>
            <a:off x="9995056" y="380976"/>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5:4</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888433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5</a:t>
            </a:r>
            <a:r>
              <a:rPr lang="en-US" sz="4000" b="0" i="0" dirty="0">
                <a:solidFill>
                  <a:srgbClr val="121212"/>
                </a:solidFill>
                <a:effectLst/>
                <a:latin typeface="Arial" panose="020B0604020202020204" pitchFamily="34" charset="0"/>
              </a:rPr>
              <a:t>When Ananias heard this, he fell down and died. All who heard what had happened were filled with fear. </a:t>
            </a:r>
            <a:r>
              <a:rPr lang="en-US" sz="4000" b="0" i="0" dirty="0">
                <a:solidFill>
                  <a:srgbClr val="777A7B"/>
                </a:solidFill>
                <a:effectLst/>
                <a:latin typeface="Arial" panose="020B0604020202020204" pitchFamily="34" charset="0"/>
              </a:rPr>
              <a:t>6</a:t>
            </a:r>
            <a:r>
              <a:rPr lang="en-US" sz="4000" b="0" i="0" dirty="0">
                <a:solidFill>
                  <a:srgbClr val="121212"/>
                </a:solidFill>
                <a:effectLst/>
                <a:latin typeface="Arial" panose="020B0604020202020204" pitchFamily="34" charset="0"/>
              </a:rPr>
              <a:t>Some young men came and wrapped up his body. They carried him out and buried him.</a:t>
            </a:r>
            <a:endParaRPr lang="en-IN" sz="4000" dirty="0"/>
          </a:p>
        </p:txBody>
      </p:sp>
      <p:sp>
        <p:nvSpPr>
          <p:cNvPr id="2" name="TextBox 1">
            <a:extLst>
              <a:ext uri="{FF2B5EF4-FFF2-40B4-BE49-F238E27FC236}">
                <a16:creationId xmlns:a16="http://schemas.microsoft.com/office/drawing/2014/main" id="{AB58DFAA-EBA2-8BB2-A5D4-F86C8AC37EFF}"/>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00491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191AF-6889-EB52-BC32-B419152CDBAB}"/>
              </a:ext>
            </a:extLst>
          </p:cNvPr>
          <p:cNvPicPr>
            <a:picLocks noChangeAspect="1"/>
          </p:cNvPicPr>
          <p:nvPr/>
        </p:nvPicPr>
        <p:blipFill>
          <a:blip r:embed="rId2"/>
          <a:stretch>
            <a:fillRect/>
          </a:stretch>
        </p:blipFill>
        <p:spPr>
          <a:xfrm flipH="1">
            <a:off x="-1" y="0"/>
            <a:ext cx="13767955" cy="6858000"/>
          </a:xfrm>
          <a:prstGeom prst="rect">
            <a:avLst/>
          </a:prstGeom>
        </p:spPr>
      </p:pic>
      <p:sp>
        <p:nvSpPr>
          <p:cNvPr id="2" name="TextBox 1">
            <a:extLst>
              <a:ext uri="{FF2B5EF4-FFF2-40B4-BE49-F238E27FC236}">
                <a16:creationId xmlns:a16="http://schemas.microsoft.com/office/drawing/2014/main" id="{EBFA7F49-0BAB-86E6-A9D0-CDB578732FBF}"/>
              </a:ext>
            </a:extLst>
          </p:cNvPr>
          <p:cNvSpPr txBox="1"/>
          <p:nvPr/>
        </p:nvSpPr>
        <p:spPr>
          <a:xfrm>
            <a:off x="229954" y="24295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5:5</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791300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000" dirty="0">
                <a:solidFill>
                  <a:srgbClr val="777A7B"/>
                </a:solidFill>
                <a:latin typeface="Arial" panose="020B0604020202020204" pitchFamily="34" charset="0"/>
              </a:rPr>
              <a:t>7</a:t>
            </a:r>
            <a:r>
              <a:rPr lang="en-US" sz="4000" dirty="0">
                <a:solidFill>
                  <a:srgbClr val="121212"/>
                </a:solidFill>
                <a:latin typeface="Arial" panose="020B0604020202020204" pitchFamily="34" charset="0"/>
              </a:rPr>
              <a:t>About three hours later, the wife of Ananias came in. She didn’t know what had happened. </a:t>
            </a:r>
            <a:r>
              <a:rPr lang="en-US" sz="4000" dirty="0">
                <a:solidFill>
                  <a:srgbClr val="777A7B"/>
                </a:solidFill>
                <a:latin typeface="Arial" panose="020B0604020202020204" pitchFamily="34" charset="0"/>
              </a:rPr>
              <a:t>8</a:t>
            </a:r>
            <a:r>
              <a:rPr lang="en-US" sz="4000" dirty="0">
                <a:solidFill>
                  <a:srgbClr val="121212"/>
                </a:solidFill>
                <a:latin typeface="Arial" panose="020B0604020202020204" pitchFamily="34" charset="0"/>
              </a:rPr>
              <a:t>Peter asked her, “Tell me. Is this the price you and Ananias sold the land for?”</a:t>
            </a:r>
          </a:p>
          <a:p>
            <a:r>
              <a:rPr lang="en-US" sz="4000" dirty="0">
                <a:solidFill>
                  <a:srgbClr val="121212"/>
                </a:solidFill>
                <a:latin typeface="Arial" panose="020B0604020202020204" pitchFamily="34" charset="0"/>
              </a:rPr>
              <a:t>“Yes,” she said. “That’s the price.”</a:t>
            </a:r>
          </a:p>
          <a:p>
            <a:endParaRPr lang="en-IN" dirty="0"/>
          </a:p>
        </p:txBody>
      </p:sp>
      <p:sp>
        <p:nvSpPr>
          <p:cNvPr id="2" name="TextBox 1">
            <a:extLst>
              <a:ext uri="{FF2B5EF4-FFF2-40B4-BE49-F238E27FC236}">
                <a16:creationId xmlns:a16="http://schemas.microsoft.com/office/drawing/2014/main" id="{FB8E0953-8145-22F0-9D2D-BCE9ED677ED7}"/>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922139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5A3A09-A313-DF74-32C7-A3F70A8A5C31}"/>
              </a:ext>
            </a:extLst>
          </p:cNvPr>
          <p:cNvPicPr>
            <a:picLocks noChangeAspect="1"/>
          </p:cNvPicPr>
          <p:nvPr/>
        </p:nvPicPr>
        <p:blipFill>
          <a:blip r:embed="rId2"/>
          <a:stretch>
            <a:fillRect/>
          </a:stretch>
        </p:blipFill>
        <p:spPr>
          <a:xfrm flipH="1">
            <a:off x="0" y="-334920"/>
            <a:ext cx="12192000" cy="7192920"/>
          </a:xfrm>
          <a:prstGeom prst="rect">
            <a:avLst/>
          </a:prstGeom>
        </p:spPr>
      </p:pic>
      <p:sp>
        <p:nvSpPr>
          <p:cNvPr id="2" name="TextBox 1">
            <a:extLst>
              <a:ext uri="{FF2B5EF4-FFF2-40B4-BE49-F238E27FC236}">
                <a16:creationId xmlns:a16="http://schemas.microsoft.com/office/drawing/2014/main" id="{442B2CD9-BC68-A814-A899-E22B8F6E92E5}"/>
              </a:ext>
            </a:extLst>
          </p:cNvPr>
          <p:cNvSpPr txBox="1"/>
          <p:nvPr/>
        </p:nvSpPr>
        <p:spPr>
          <a:xfrm>
            <a:off x="229954" y="24295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5:7,8</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126511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dirty="0">
                <a:solidFill>
                  <a:srgbClr val="777A7B"/>
                </a:solidFill>
                <a:latin typeface="Arial" panose="020B0604020202020204" pitchFamily="34" charset="0"/>
              </a:rPr>
              <a:t>9</a:t>
            </a:r>
            <a:r>
              <a:rPr lang="en-US" sz="4400" dirty="0">
                <a:solidFill>
                  <a:srgbClr val="121212"/>
                </a:solidFill>
                <a:latin typeface="Arial" panose="020B0604020202020204" pitchFamily="34" charset="0"/>
              </a:rPr>
              <a:t>Peter asked her, “How could you agree to test the Spirit of the Lord? Listen! You can hear the steps of the men who buried your husband. They are at the door. They will carry you out also.”</a:t>
            </a:r>
            <a:endParaRPr lang="en-IN" dirty="0"/>
          </a:p>
        </p:txBody>
      </p:sp>
      <p:sp>
        <p:nvSpPr>
          <p:cNvPr id="2" name="TextBox 1">
            <a:extLst>
              <a:ext uri="{FF2B5EF4-FFF2-40B4-BE49-F238E27FC236}">
                <a16:creationId xmlns:a16="http://schemas.microsoft.com/office/drawing/2014/main" id="{0A3AC5A4-4AC2-30C2-974A-1CF91C8D95AC}"/>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166251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380827-0436-0572-000F-08E211D9E785}"/>
              </a:ext>
            </a:extLst>
          </p:cNvPr>
          <p:cNvPicPr>
            <a:picLocks noChangeAspect="1"/>
          </p:cNvPicPr>
          <p:nvPr/>
        </p:nvPicPr>
        <p:blipFill>
          <a:blip r:embed="rId2"/>
          <a:stretch>
            <a:fillRect/>
          </a:stretch>
        </p:blipFill>
        <p:spPr>
          <a:xfrm>
            <a:off x="0" y="-1"/>
            <a:ext cx="12192000" cy="6911565"/>
          </a:xfrm>
          <a:prstGeom prst="rect">
            <a:avLst/>
          </a:prstGeom>
        </p:spPr>
      </p:pic>
      <p:sp>
        <p:nvSpPr>
          <p:cNvPr id="2" name="TextBox 1">
            <a:extLst>
              <a:ext uri="{FF2B5EF4-FFF2-40B4-BE49-F238E27FC236}">
                <a16:creationId xmlns:a16="http://schemas.microsoft.com/office/drawing/2014/main" id="{AA873E4D-5EE2-7FFD-15E7-889518150883}"/>
              </a:ext>
            </a:extLst>
          </p:cNvPr>
          <p:cNvSpPr txBox="1"/>
          <p:nvPr/>
        </p:nvSpPr>
        <p:spPr>
          <a:xfrm>
            <a:off x="229954" y="24295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5:9</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922583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000" dirty="0">
                <a:solidFill>
                  <a:srgbClr val="777A7B"/>
                </a:solidFill>
                <a:latin typeface="Arial" panose="020B0604020202020204" pitchFamily="34" charset="0"/>
              </a:rPr>
              <a:t>10</a:t>
            </a:r>
            <a:r>
              <a:rPr lang="en-US" sz="4000" dirty="0">
                <a:solidFill>
                  <a:srgbClr val="121212"/>
                </a:solidFill>
                <a:latin typeface="Arial" panose="020B0604020202020204" pitchFamily="34" charset="0"/>
              </a:rPr>
              <a:t>At that moment she fell down at Peter’s feet and died. Then the young men came in. They saw that Sapphira was dead. So they carried her out and buried her beside her husband. </a:t>
            </a:r>
            <a:endParaRPr lang="en-IN" dirty="0"/>
          </a:p>
        </p:txBody>
      </p:sp>
      <p:sp>
        <p:nvSpPr>
          <p:cNvPr id="2" name="TextBox 1">
            <a:extLst>
              <a:ext uri="{FF2B5EF4-FFF2-40B4-BE49-F238E27FC236}">
                <a16:creationId xmlns:a16="http://schemas.microsoft.com/office/drawing/2014/main" id="{EC7832A0-83C3-2799-5823-C0412EA63705}"/>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522780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D204A2-34B6-2B00-91B2-CB61CF45F1EA}"/>
              </a:ext>
            </a:extLst>
          </p:cNvPr>
          <p:cNvPicPr>
            <a:picLocks noChangeAspect="1"/>
          </p:cNvPicPr>
          <p:nvPr/>
        </p:nvPicPr>
        <p:blipFill>
          <a:blip r:embed="rId2"/>
          <a:stretch>
            <a:fillRect/>
          </a:stretch>
        </p:blipFill>
        <p:spPr>
          <a:xfrm>
            <a:off x="0" y="1"/>
            <a:ext cx="12450629" cy="6858000"/>
          </a:xfrm>
          <a:prstGeom prst="rect">
            <a:avLst/>
          </a:prstGeom>
        </p:spPr>
      </p:pic>
      <p:sp>
        <p:nvSpPr>
          <p:cNvPr id="2" name="TextBox 1">
            <a:extLst>
              <a:ext uri="{FF2B5EF4-FFF2-40B4-BE49-F238E27FC236}">
                <a16:creationId xmlns:a16="http://schemas.microsoft.com/office/drawing/2014/main" id="{5C2E4BD5-4F29-A34E-7742-15E3A000D61C}"/>
              </a:ext>
            </a:extLst>
          </p:cNvPr>
          <p:cNvSpPr txBox="1"/>
          <p:nvPr/>
        </p:nvSpPr>
        <p:spPr>
          <a:xfrm>
            <a:off x="229954" y="24295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5:10</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850742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dirty="0">
                <a:solidFill>
                  <a:srgbClr val="777A7B"/>
                </a:solidFill>
                <a:latin typeface="Arial" panose="020B0604020202020204" pitchFamily="34" charset="0"/>
              </a:rPr>
              <a:t>11</a:t>
            </a:r>
            <a:r>
              <a:rPr lang="en-US" sz="4400" dirty="0">
                <a:solidFill>
                  <a:srgbClr val="121212"/>
                </a:solidFill>
                <a:latin typeface="Arial" panose="020B0604020202020204" pitchFamily="34" charset="0"/>
              </a:rPr>
              <a:t>The whole church and all who heard about these things were filled with fear.</a:t>
            </a:r>
            <a:endParaRPr lang="en-IN" dirty="0"/>
          </a:p>
        </p:txBody>
      </p:sp>
      <p:sp>
        <p:nvSpPr>
          <p:cNvPr id="2" name="TextBox 1">
            <a:extLst>
              <a:ext uri="{FF2B5EF4-FFF2-40B4-BE49-F238E27FC236}">
                <a16:creationId xmlns:a16="http://schemas.microsoft.com/office/drawing/2014/main" id="{60EB0475-3D2E-7576-F333-83E82350F2AF}"/>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332778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800" b="0" i="0" u="none" strike="noStrike" baseline="0" dirty="0">
                <a:latin typeface="TimesNewRomanPSMT"/>
              </a:rPr>
              <a:t>Ananias and Sapphira - Acts 4:32 – 5:11 </a:t>
            </a:r>
            <a:endParaRPr lang="en-IN" sz="4800" dirty="0"/>
          </a:p>
        </p:txBody>
      </p:sp>
      <p:sp>
        <p:nvSpPr>
          <p:cNvPr id="2" name="TextBox 1">
            <a:extLst>
              <a:ext uri="{FF2B5EF4-FFF2-40B4-BE49-F238E27FC236}">
                <a16:creationId xmlns:a16="http://schemas.microsoft.com/office/drawing/2014/main" id="{92D455ED-9077-D4CD-4E1F-74B3B76FD282}"/>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454763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50BBB9-7FC5-4A1B-41CF-DE15FA06E402}"/>
              </a:ext>
            </a:extLst>
          </p:cNvPr>
          <p:cNvPicPr>
            <a:picLocks noChangeAspect="1"/>
          </p:cNvPicPr>
          <p:nvPr/>
        </p:nvPicPr>
        <p:blipFill>
          <a:blip r:embed="rId2"/>
          <a:stretch>
            <a:fillRect/>
          </a:stretch>
        </p:blipFill>
        <p:spPr>
          <a:xfrm>
            <a:off x="1" y="0"/>
            <a:ext cx="12192000" cy="7190004"/>
          </a:xfrm>
          <a:prstGeom prst="rect">
            <a:avLst/>
          </a:prstGeom>
        </p:spPr>
      </p:pic>
      <p:sp>
        <p:nvSpPr>
          <p:cNvPr id="3" name="TextBox 2">
            <a:extLst>
              <a:ext uri="{FF2B5EF4-FFF2-40B4-BE49-F238E27FC236}">
                <a16:creationId xmlns:a16="http://schemas.microsoft.com/office/drawing/2014/main" id="{24E90D34-B471-BDEA-A84B-03DFA26A365B}"/>
              </a:ext>
            </a:extLst>
          </p:cNvPr>
          <p:cNvSpPr txBox="1"/>
          <p:nvPr/>
        </p:nvSpPr>
        <p:spPr>
          <a:xfrm>
            <a:off x="229954" y="24295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5:11</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828872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9ADA14-2FD6-59C2-2B56-2D860098D121}"/>
              </a:ext>
            </a:extLst>
          </p:cNvPr>
          <p:cNvPicPr>
            <a:picLocks noChangeAspect="1"/>
          </p:cNvPicPr>
          <p:nvPr/>
        </p:nvPicPr>
        <p:blipFill>
          <a:blip r:embed="rId2"/>
          <a:stretch>
            <a:fillRect/>
          </a:stretch>
        </p:blipFill>
        <p:spPr>
          <a:xfrm>
            <a:off x="1" y="0"/>
            <a:ext cx="12192000" cy="7190004"/>
          </a:xfrm>
          <a:prstGeom prst="rect">
            <a:avLst/>
          </a:prstGeom>
        </p:spPr>
      </p:pic>
      <p:sp>
        <p:nvSpPr>
          <p:cNvPr id="4" name="TextBox 3">
            <a:extLst>
              <a:ext uri="{FF2B5EF4-FFF2-40B4-BE49-F238E27FC236}">
                <a16:creationId xmlns:a16="http://schemas.microsoft.com/office/drawing/2014/main" id="{BD72DE47-B7CD-2530-37E8-2E134D374943}"/>
              </a:ext>
            </a:extLst>
          </p:cNvPr>
          <p:cNvSpPr txBox="1"/>
          <p:nvPr/>
        </p:nvSpPr>
        <p:spPr>
          <a:xfrm>
            <a:off x="1639019" y="0"/>
            <a:ext cx="7159924" cy="2725947"/>
          </a:xfrm>
          <a:prstGeom prst="rect">
            <a:avLst/>
          </a:prstGeom>
          <a:noFill/>
        </p:spPr>
        <p:txBody>
          <a:bodyPr wrap="square" rtlCol="0">
            <a:noAutofit/>
          </a:bodyPr>
          <a:lstStyle/>
          <a:p>
            <a:r>
              <a:rPr lang="en-US" sz="6000" b="0" i="0" u="none" strike="noStrike" baseline="0" dirty="0">
                <a:solidFill>
                  <a:schemeClr val="bg1"/>
                </a:solidFill>
                <a:latin typeface="TimesNewRomanPSMT"/>
              </a:rPr>
              <a:t>Ananias and Sapphira Acts 4:32 – 5:11 </a:t>
            </a:r>
            <a:endParaRPr lang="en-IN" sz="6000" dirty="0">
              <a:solidFill>
                <a:schemeClr val="bg1"/>
              </a:solidFill>
            </a:endParaRPr>
          </a:p>
          <a:p>
            <a:endParaRPr lang="en-IN" dirty="0"/>
          </a:p>
        </p:txBody>
      </p:sp>
    </p:spTree>
    <p:extLst>
      <p:ext uri="{BB962C8B-B14F-4D97-AF65-F5344CB8AC3E}">
        <p14:creationId xmlns:p14="http://schemas.microsoft.com/office/powerpoint/2010/main" val="412048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800" dirty="0">
                <a:solidFill>
                  <a:srgbClr val="777A7B"/>
                </a:solidFill>
                <a:latin typeface="Arial" panose="020B0604020202020204" pitchFamily="34" charset="0"/>
              </a:rPr>
              <a:t>32</a:t>
            </a:r>
            <a:r>
              <a:rPr lang="en-US" sz="4800" dirty="0">
                <a:solidFill>
                  <a:srgbClr val="121212"/>
                </a:solidFill>
                <a:latin typeface="Arial" panose="020B0604020202020204" pitchFamily="34" charset="0"/>
              </a:rPr>
              <a:t>All the believers were agreed in heart and mind. They didn’t claim that anything they had was their own. Instead, they shared everything they owned.</a:t>
            </a:r>
            <a:endParaRPr lang="en-IN" dirty="0"/>
          </a:p>
        </p:txBody>
      </p:sp>
      <p:sp>
        <p:nvSpPr>
          <p:cNvPr id="2" name="TextBox 1">
            <a:extLst>
              <a:ext uri="{FF2B5EF4-FFF2-40B4-BE49-F238E27FC236}">
                <a16:creationId xmlns:a16="http://schemas.microsoft.com/office/drawing/2014/main" id="{9D835FC3-8541-D32C-C414-62658CB88214}"/>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346136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D613A2-A861-B52B-31E0-9E326CA5DE53}"/>
              </a:ext>
            </a:extLst>
          </p:cNvPr>
          <p:cNvPicPr>
            <a:picLocks noChangeAspect="1"/>
          </p:cNvPicPr>
          <p:nvPr/>
        </p:nvPicPr>
        <p:blipFill>
          <a:blip r:embed="rId2"/>
          <a:stretch>
            <a:fillRect/>
          </a:stretch>
        </p:blipFill>
        <p:spPr>
          <a:xfrm>
            <a:off x="0" y="0"/>
            <a:ext cx="12192000" cy="7173657"/>
          </a:xfrm>
          <a:prstGeom prst="rect">
            <a:avLst/>
          </a:prstGeom>
        </p:spPr>
      </p:pic>
      <p:sp>
        <p:nvSpPr>
          <p:cNvPr id="2" name="TextBox 1">
            <a:extLst>
              <a:ext uri="{FF2B5EF4-FFF2-40B4-BE49-F238E27FC236}">
                <a16:creationId xmlns:a16="http://schemas.microsoft.com/office/drawing/2014/main" id="{083C37E1-0D89-1690-213D-1308710C0B2B}"/>
              </a:ext>
            </a:extLst>
          </p:cNvPr>
          <p:cNvSpPr txBox="1"/>
          <p:nvPr/>
        </p:nvSpPr>
        <p:spPr>
          <a:xfrm>
            <a:off x="229954" y="24295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4:32</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93911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33</a:t>
            </a:r>
            <a:r>
              <a:rPr lang="en-US" sz="4000" b="0" i="0" dirty="0">
                <a:solidFill>
                  <a:srgbClr val="121212"/>
                </a:solidFill>
                <a:effectLst/>
                <a:latin typeface="Arial" panose="020B0604020202020204" pitchFamily="34" charset="0"/>
              </a:rPr>
              <a:t>With great power the apostles continued their teaching. They were telling people that the Lord Jesus had risen from the dead. And God’s grace was working powerfully in all of them. </a:t>
            </a:r>
            <a:endParaRPr lang="en-IN" sz="4000" dirty="0"/>
          </a:p>
        </p:txBody>
      </p:sp>
      <p:sp>
        <p:nvSpPr>
          <p:cNvPr id="2" name="TextBox 1">
            <a:extLst>
              <a:ext uri="{FF2B5EF4-FFF2-40B4-BE49-F238E27FC236}">
                <a16:creationId xmlns:a16="http://schemas.microsoft.com/office/drawing/2014/main" id="{7B009F47-6DF3-EF8D-BB06-A4174636263F}"/>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4037329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DC6720-8BF6-F004-4944-F007407475F9}"/>
              </a:ext>
            </a:extLst>
          </p:cNvPr>
          <p:cNvPicPr>
            <a:picLocks noChangeAspect="1"/>
          </p:cNvPicPr>
          <p:nvPr/>
        </p:nvPicPr>
        <p:blipFill>
          <a:blip r:embed="rId2"/>
          <a:stretch>
            <a:fillRect/>
          </a:stretch>
        </p:blipFill>
        <p:spPr>
          <a:xfrm>
            <a:off x="0" y="-6396"/>
            <a:ext cx="12435840" cy="6864396"/>
          </a:xfrm>
          <a:prstGeom prst="rect">
            <a:avLst/>
          </a:prstGeom>
        </p:spPr>
      </p:pic>
      <p:sp>
        <p:nvSpPr>
          <p:cNvPr id="2" name="TextBox 1">
            <a:extLst>
              <a:ext uri="{FF2B5EF4-FFF2-40B4-BE49-F238E27FC236}">
                <a16:creationId xmlns:a16="http://schemas.microsoft.com/office/drawing/2014/main" id="{AF4F4679-956E-065A-5EF1-372220378AAD}"/>
              </a:ext>
            </a:extLst>
          </p:cNvPr>
          <p:cNvSpPr txBox="1"/>
          <p:nvPr/>
        </p:nvSpPr>
        <p:spPr>
          <a:xfrm>
            <a:off x="229954" y="760538"/>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4:33</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024569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IN" sz="4400" b="0" i="0" dirty="0">
                <a:solidFill>
                  <a:srgbClr val="121212"/>
                </a:solidFill>
                <a:effectLst/>
                <a:latin typeface="Arial" panose="020B0604020202020204" pitchFamily="34" charset="0"/>
              </a:rPr>
              <a:t> </a:t>
            </a:r>
            <a:r>
              <a:rPr lang="en-IN" sz="4000" b="0" i="0" dirty="0">
                <a:solidFill>
                  <a:srgbClr val="777A7B"/>
                </a:solidFill>
                <a:effectLst/>
                <a:latin typeface="Arial" panose="020B0604020202020204" pitchFamily="34" charset="0"/>
              </a:rPr>
              <a:t>34</a:t>
            </a:r>
            <a:r>
              <a:rPr lang="en-US" sz="4000" dirty="0">
                <a:solidFill>
                  <a:srgbClr val="121212"/>
                </a:solidFill>
                <a:latin typeface="Arial" panose="020B0604020202020204" pitchFamily="34" charset="0"/>
              </a:rPr>
              <a:t>So there were no needy persons among them. From time to time, those who owned land or houses sold them. They brought the money from the sales.</a:t>
            </a:r>
            <a:r>
              <a:rPr lang="en-US" sz="4000" dirty="0">
                <a:solidFill>
                  <a:srgbClr val="777A7B"/>
                </a:solidFill>
                <a:latin typeface="Arial" panose="020B0604020202020204" pitchFamily="34" charset="0"/>
              </a:rPr>
              <a:t> 35</a:t>
            </a:r>
            <a:r>
              <a:rPr lang="en-US" sz="4000" dirty="0">
                <a:solidFill>
                  <a:srgbClr val="121212"/>
                </a:solidFill>
                <a:latin typeface="Arial" panose="020B0604020202020204" pitchFamily="34" charset="0"/>
              </a:rPr>
              <a:t>They put it down at the apostles’ feet. It was then given out to anyone who needed it.</a:t>
            </a:r>
            <a:endParaRPr lang="en-IN" sz="4000" dirty="0"/>
          </a:p>
        </p:txBody>
      </p:sp>
      <p:sp>
        <p:nvSpPr>
          <p:cNvPr id="2" name="TextBox 1">
            <a:extLst>
              <a:ext uri="{FF2B5EF4-FFF2-40B4-BE49-F238E27FC236}">
                <a16:creationId xmlns:a16="http://schemas.microsoft.com/office/drawing/2014/main" id="{7561B314-E745-D831-D66E-4DD20CBE9955}"/>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909638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2907</TotalTime>
  <Words>657</Words>
  <Application>Microsoft Office PowerPoint</Application>
  <PresentationFormat>Widescreen</PresentationFormat>
  <Paragraphs>57</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Microsoft Himalaya</vt:lpstr>
      <vt:lpstr>TimesNewRomanPS-BoldMT</vt:lpstr>
      <vt:lpstr>TimesNewRomanPSMT</vt:lpstr>
      <vt:lpstr>Office Theme</vt:lpstr>
      <vt:lpstr>47-3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4</cp:revision>
  <dcterms:created xsi:type="dcterms:W3CDTF">2022-09-30T06:26:14Z</dcterms:created>
  <dcterms:modified xsi:type="dcterms:W3CDTF">2023-12-12T06:16:27Z</dcterms:modified>
</cp:coreProperties>
</file>