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313" r:id="rId17"/>
    <p:sldId id="312" r:id="rId18"/>
    <p:sldId id="276" r:id="rId19"/>
    <p:sldId id="266" r:id="rId20"/>
    <p:sldId id="277" r:id="rId21"/>
    <p:sldId id="267" r:id="rId22"/>
    <p:sldId id="278" r:id="rId23"/>
    <p:sldId id="268" r:id="rId24"/>
    <p:sldId id="279" r:id="rId25"/>
    <p:sldId id="269" r:id="rId26"/>
    <p:sldId id="280" r:id="rId27"/>
    <p:sldId id="281" r:id="rId28"/>
    <p:sldId id="282" r:id="rId29"/>
    <p:sldId id="283" r:id="rId30"/>
    <p:sldId id="284" r:id="rId31"/>
    <p:sldId id="285" r:id="rId32"/>
    <p:sldId id="286" r:id="rId33"/>
    <p:sldId id="287" r:id="rId34"/>
    <p:sldId id="288" r:id="rId35"/>
    <p:sldId id="289" r:id="rId36"/>
    <p:sldId id="290" r:id="rId37"/>
    <p:sldId id="293" r:id="rId38"/>
    <p:sldId id="294" r:id="rId39"/>
    <p:sldId id="295"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A923F6-1C26-40CA-8176-8BB9148087BB}" v="29" dt="2023-08-04T03:59:05.1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62" autoAdjust="0"/>
    <p:restoredTop sz="90467" autoAdjust="0"/>
  </p:normalViewPr>
  <p:slideViewPr>
    <p:cSldViewPr snapToGrid="0">
      <p:cViewPr varScale="1">
        <p:scale>
          <a:sx n="41" d="100"/>
          <a:sy n="41" d="100"/>
        </p:scale>
        <p:origin x="48" y="5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61"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6A923F6-1C26-40CA-8176-8BB9148087BB}"/>
    <pc:docChg chg="undo custSel modSld">
      <pc:chgData name="Leonie Smith" userId="fed1330f33f5650e" providerId="LiveId" clId="{D6A923F6-1C26-40CA-8176-8BB9148087BB}" dt="2023-08-04T03:59:33.534" v="175"/>
      <pc:docMkLst>
        <pc:docMk/>
      </pc:docMkLst>
      <pc:sldChg chg="delSp modSp mod modTransition modAnim">
        <pc:chgData name="Leonie Smith" userId="fed1330f33f5650e" providerId="LiveId" clId="{D6A923F6-1C26-40CA-8176-8BB9148087BB}" dt="2023-08-04T03:59:33.534" v="175"/>
        <pc:sldMkLst>
          <pc:docMk/>
          <pc:sldMk cId="1499918570" sldId="257"/>
        </pc:sldMkLst>
        <pc:spChg chg="mod">
          <ac:chgData name="Leonie Smith" userId="fed1330f33f5650e" providerId="LiveId" clId="{D6A923F6-1C26-40CA-8176-8BB9148087BB}" dt="2023-08-04T03:59:33.534" v="175"/>
          <ac:spMkLst>
            <pc:docMk/>
            <pc:sldMk cId="1499918570" sldId="257"/>
            <ac:spMk id="3" creationId="{0228937D-0D81-2DA1-1C55-FD99B23FE1AE}"/>
          </ac:spMkLst>
        </pc:spChg>
        <pc:picChg chg="del">
          <ac:chgData name="Leonie Smith" userId="fed1330f33f5650e" providerId="LiveId" clId="{D6A923F6-1C26-40CA-8176-8BB9148087BB}" dt="2023-08-04T03:44:24.612" v="13"/>
          <ac:picMkLst>
            <pc:docMk/>
            <pc:sldMk cId="1499918570" sldId="257"/>
            <ac:picMk id="9" creationId="{6E0CDA1F-B6A8-C861-01BD-736BA2D60A01}"/>
          </ac:picMkLst>
        </pc:picChg>
      </pc:sldChg>
      <pc:sldChg chg="modSp mod modTransition">
        <pc:chgData name="Leonie Smith" userId="fed1330f33f5650e" providerId="LiveId" clId="{D6A923F6-1C26-40CA-8176-8BB9148087BB}" dt="2023-08-04T03:48:59.659" v="66" actId="113"/>
        <pc:sldMkLst>
          <pc:docMk/>
          <pc:sldMk cId="3788111665" sldId="258"/>
        </pc:sldMkLst>
        <pc:spChg chg="mod">
          <ac:chgData name="Leonie Smith" userId="fed1330f33f5650e" providerId="LiveId" clId="{D6A923F6-1C26-40CA-8176-8BB9148087BB}" dt="2023-08-04T03:48:59.659" v="66" actId="113"/>
          <ac:spMkLst>
            <pc:docMk/>
            <pc:sldMk cId="3788111665" sldId="258"/>
            <ac:spMk id="2" creationId="{881841F1-2E3B-D300-1206-37E4C602C23E}"/>
          </ac:spMkLst>
        </pc:spChg>
      </pc:sldChg>
      <pc:sldChg chg="addSp delSp modSp mod modTransition modAnim">
        <pc:chgData name="Leonie Smith" userId="fed1330f33f5650e" providerId="LiveId" clId="{D6A923F6-1C26-40CA-8176-8BB9148087BB}" dt="2023-08-04T03:59:05.180" v="174"/>
        <pc:sldMkLst>
          <pc:docMk/>
          <pc:sldMk cId="454763615" sldId="259"/>
        </pc:sldMkLst>
        <pc:spChg chg="add mod">
          <ac:chgData name="Leonie Smith" userId="fed1330f33f5650e" providerId="LiveId" clId="{D6A923F6-1C26-40CA-8176-8BB9148087BB}" dt="2023-08-04T03:59:05.180" v="174"/>
          <ac:spMkLst>
            <pc:docMk/>
            <pc:sldMk cId="454763615" sldId="259"/>
            <ac:spMk id="2" creationId="{B6B55125-15C1-9194-7B62-11C63F21347A}"/>
          </ac:spMkLst>
        </pc:spChg>
        <pc:spChg chg="del">
          <ac:chgData name="Leonie Smith" userId="fed1330f33f5650e" providerId="LiveId" clId="{D6A923F6-1C26-40CA-8176-8BB9148087BB}" dt="2023-08-04T03:47:06.122" v="39" actId="21"/>
          <ac:spMkLst>
            <pc:docMk/>
            <pc:sldMk cId="454763615" sldId="259"/>
            <ac:spMk id="3" creationId="{A58184BD-88F1-BA02-40C1-D8403D0EEC0D}"/>
          </ac:spMkLst>
        </pc:spChg>
        <pc:spChg chg="mod">
          <ac:chgData name="Leonie Smith" userId="fed1330f33f5650e" providerId="LiveId" clId="{D6A923F6-1C26-40CA-8176-8BB9148087BB}" dt="2023-08-04T03:40:04.969" v="3" actId="20577"/>
          <ac:spMkLst>
            <pc:docMk/>
            <pc:sldMk cId="454763615" sldId="259"/>
            <ac:spMk id="4" creationId="{EE2AC625-9141-A801-F431-DD5F79396320}"/>
          </ac:spMkLst>
        </pc:spChg>
        <pc:picChg chg="del">
          <ac:chgData name="Leonie Smith" userId="fed1330f33f5650e" providerId="LiveId" clId="{D6A923F6-1C26-40CA-8176-8BB9148087BB}" dt="2023-08-04T03:44:24.612" v="13"/>
          <ac:picMkLst>
            <pc:docMk/>
            <pc:sldMk cId="454763615" sldId="259"/>
            <ac:picMk id="7" creationId="{00D4291C-6338-F3B2-F91D-D5AFA9986D84}"/>
          </ac:picMkLst>
        </pc:picChg>
      </pc:sldChg>
      <pc:sldChg chg="addSp delSp modSp mod modTransition modAnim">
        <pc:chgData name="Leonie Smith" userId="fed1330f33f5650e" providerId="LiveId" clId="{D6A923F6-1C26-40CA-8176-8BB9148087BB}" dt="2023-08-04T03:59:03.152" v="173"/>
        <pc:sldMkLst>
          <pc:docMk/>
          <pc:sldMk cId="2346136586" sldId="260"/>
        </pc:sldMkLst>
        <pc:spChg chg="add mod">
          <ac:chgData name="Leonie Smith" userId="fed1330f33f5650e" providerId="LiveId" clId="{D6A923F6-1C26-40CA-8176-8BB9148087BB}" dt="2023-08-04T03:59:03.152" v="173"/>
          <ac:spMkLst>
            <pc:docMk/>
            <pc:sldMk cId="2346136586" sldId="260"/>
            <ac:spMk id="2" creationId="{FAF007C1-78BA-1C8A-B7DD-F79635BFBED5}"/>
          </ac:spMkLst>
        </pc:spChg>
        <pc:spChg chg="del">
          <ac:chgData name="Leonie Smith" userId="fed1330f33f5650e" providerId="LiveId" clId="{D6A923F6-1C26-40CA-8176-8BB9148087BB}" dt="2023-08-04T03:47:11.350" v="40" actId="21"/>
          <ac:spMkLst>
            <pc:docMk/>
            <pc:sldMk cId="2346136586" sldId="260"/>
            <ac:spMk id="3" creationId="{A58184BD-88F1-BA02-40C1-D8403D0EEC0D}"/>
          </ac:spMkLst>
        </pc:spChg>
        <pc:spChg chg="mod">
          <ac:chgData name="Leonie Smith" userId="fed1330f33f5650e" providerId="LiveId" clId="{D6A923F6-1C26-40CA-8176-8BB9148087BB}" dt="2023-08-04T03:50:04.074" v="68"/>
          <ac:spMkLst>
            <pc:docMk/>
            <pc:sldMk cId="2346136586" sldId="260"/>
            <ac:spMk id="4" creationId="{EE2AC625-9141-A801-F431-DD5F79396320}"/>
          </ac:spMkLst>
        </pc:spChg>
        <pc:picChg chg="del">
          <ac:chgData name="Leonie Smith" userId="fed1330f33f5650e" providerId="LiveId" clId="{D6A923F6-1C26-40CA-8176-8BB9148087BB}" dt="2023-08-04T03:44:24.612" v="13"/>
          <ac:picMkLst>
            <pc:docMk/>
            <pc:sldMk cId="2346136586" sldId="260"/>
            <ac:picMk id="21" creationId="{130E6A92-E070-16E0-03B0-DCCB984EEDE7}"/>
          </ac:picMkLst>
        </pc:picChg>
      </pc:sldChg>
      <pc:sldChg chg="addSp delSp modSp mod modTransition modAnim">
        <pc:chgData name="Leonie Smith" userId="fed1330f33f5650e" providerId="LiveId" clId="{D6A923F6-1C26-40CA-8176-8BB9148087BB}" dt="2023-08-04T03:59:01.122" v="172"/>
        <pc:sldMkLst>
          <pc:docMk/>
          <pc:sldMk cId="4037329247" sldId="261"/>
        </pc:sldMkLst>
        <pc:spChg chg="add mod">
          <ac:chgData name="Leonie Smith" userId="fed1330f33f5650e" providerId="LiveId" clId="{D6A923F6-1C26-40CA-8176-8BB9148087BB}" dt="2023-08-04T03:59:01.122" v="172"/>
          <ac:spMkLst>
            <pc:docMk/>
            <pc:sldMk cId="4037329247" sldId="261"/>
            <ac:spMk id="2" creationId="{3C01C3B6-59E5-BB7F-4543-EE34E77F5885}"/>
          </ac:spMkLst>
        </pc:spChg>
        <pc:spChg chg="del">
          <ac:chgData name="Leonie Smith" userId="fed1330f33f5650e" providerId="LiveId" clId="{D6A923F6-1C26-40CA-8176-8BB9148087BB}" dt="2023-08-04T03:47:13.890" v="41" actId="21"/>
          <ac:spMkLst>
            <pc:docMk/>
            <pc:sldMk cId="4037329247" sldId="261"/>
            <ac:spMk id="3" creationId="{A58184BD-88F1-BA02-40C1-D8403D0EEC0D}"/>
          </ac:spMkLst>
        </pc:spChg>
        <pc:spChg chg="mod">
          <ac:chgData name="Leonie Smith" userId="fed1330f33f5650e" providerId="LiveId" clId="{D6A923F6-1C26-40CA-8176-8BB9148087BB}" dt="2023-08-04T03:50:26.525" v="77" actId="403"/>
          <ac:spMkLst>
            <pc:docMk/>
            <pc:sldMk cId="4037329247" sldId="261"/>
            <ac:spMk id="4" creationId="{EE2AC625-9141-A801-F431-DD5F79396320}"/>
          </ac:spMkLst>
        </pc:spChg>
        <pc:picChg chg="del">
          <ac:chgData name="Leonie Smith" userId="fed1330f33f5650e" providerId="LiveId" clId="{D6A923F6-1C26-40CA-8176-8BB9148087BB}" dt="2023-08-04T03:44:24.612" v="13"/>
          <ac:picMkLst>
            <pc:docMk/>
            <pc:sldMk cId="4037329247" sldId="261"/>
            <ac:picMk id="31" creationId="{80E4E800-4BDA-1372-A15E-9F7CC2D93392}"/>
          </ac:picMkLst>
        </pc:picChg>
      </pc:sldChg>
      <pc:sldChg chg="addSp delSp modSp mod modTransition modAnim">
        <pc:chgData name="Leonie Smith" userId="fed1330f33f5650e" providerId="LiveId" clId="{D6A923F6-1C26-40CA-8176-8BB9148087BB}" dt="2023-08-04T03:58:58.763" v="171"/>
        <pc:sldMkLst>
          <pc:docMk/>
          <pc:sldMk cId="1909638311" sldId="262"/>
        </pc:sldMkLst>
        <pc:spChg chg="add mod">
          <ac:chgData name="Leonie Smith" userId="fed1330f33f5650e" providerId="LiveId" clId="{D6A923F6-1C26-40CA-8176-8BB9148087BB}" dt="2023-08-04T03:58:58.763" v="171"/>
          <ac:spMkLst>
            <pc:docMk/>
            <pc:sldMk cId="1909638311" sldId="262"/>
            <ac:spMk id="2" creationId="{24E5678C-0F87-66B6-A203-6BE62462DB3D}"/>
          </ac:spMkLst>
        </pc:spChg>
        <pc:spChg chg="del">
          <ac:chgData name="Leonie Smith" userId="fed1330f33f5650e" providerId="LiveId" clId="{D6A923F6-1C26-40CA-8176-8BB9148087BB}" dt="2023-08-04T03:47:16.172" v="42" actId="21"/>
          <ac:spMkLst>
            <pc:docMk/>
            <pc:sldMk cId="1909638311" sldId="262"/>
            <ac:spMk id="3" creationId="{A58184BD-88F1-BA02-40C1-D8403D0EEC0D}"/>
          </ac:spMkLst>
        </pc:spChg>
        <pc:spChg chg="mod">
          <ac:chgData name="Leonie Smith" userId="fed1330f33f5650e" providerId="LiveId" clId="{D6A923F6-1C26-40CA-8176-8BB9148087BB}" dt="2023-08-04T03:50:38.714" v="78"/>
          <ac:spMkLst>
            <pc:docMk/>
            <pc:sldMk cId="1909638311" sldId="262"/>
            <ac:spMk id="4" creationId="{EE2AC625-9141-A801-F431-DD5F79396320}"/>
          </ac:spMkLst>
        </pc:spChg>
        <pc:picChg chg="del">
          <ac:chgData name="Leonie Smith" userId="fed1330f33f5650e" providerId="LiveId" clId="{D6A923F6-1C26-40CA-8176-8BB9148087BB}" dt="2023-08-04T03:44:24.612" v="13"/>
          <ac:picMkLst>
            <pc:docMk/>
            <pc:sldMk cId="1909638311" sldId="262"/>
            <ac:picMk id="20" creationId="{B5CA633B-0F6F-3FF6-A7CE-ABD7C14D803C}"/>
          </ac:picMkLst>
        </pc:picChg>
      </pc:sldChg>
      <pc:sldChg chg="addSp delSp modSp mod modTransition modAnim">
        <pc:chgData name="Leonie Smith" userId="fed1330f33f5650e" providerId="LiveId" clId="{D6A923F6-1C26-40CA-8176-8BB9148087BB}" dt="2023-08-04T03:58:56.586" v="170"/>
        <pc:sldMkLst>
          <pc:docMk/>
          <pc:sldMk cId="641208035" sldId="263"/>
        </pc:sldMkLst>
        <pc:spChg chg="add mod">
          <ac:chgData name="Leonie Smith" userId="fed1330f33f5650e" providerId="LiveId" clId="{D6A923F6-1C26-40CA-8176-8BB9148087BB}" dt="2023-08-04T03:58:56.586" v="170"/>
          <ac:spMkLst>
            <pc:docMk/>
            <pc:sldMk cId="641208035" sldId="263"/>
            <ac:spMk id="2" creationId="{F3F9EF78-087F-F676-4F14-ED36625DCA55}"/>
          </ac:spMkLst>
        </pc:spChg>
        <pc:spChg chg="del">
          <ac:chgData name="Leonie Smith" userId="fed1330f33f5650e" providerId="LiveId" clId="{D6A923F6-1C26-40CA-8176-8BB9148087BB}" dt="2023-08-04T03:47:18.322" v="43" actId="21"/>
          <ac:spMkLst>
            <pc:docMk/>
            <pc:sldMk cId="641208035" sldId="263"/>
            <ac:spMk id="3" creationId="{A58184BD-88F1-BA02-40C1-D8403D0EEC0D}"/>
          </ac:spMkLst>
        </pc:spChg>
        <pc:spChg chg="mod">
          <ac:chgData name="Leonie Smith" userId="fed1330f33f5650e" providerId="LiveId" clId="{D6A923F6-1C26-40CA-8176-8BB9148087BB}" dt="2023-08-04T03:50:55.895" v="79"/>
          <ac:spMkLst>
            <pc:docMk/>
            <pc:sldMk cId="641208035" sldId="263"/>
            <ac:spMk id="4" creationId="{EE2AC625-9141-A801-F431-DD5F79396320}"/>
          </ac:spMkLst>
        </pc:spChg>
        <pc:picChg chg="del">
          <ac:chgData name="Leonie Smith" userId="fed1330f33f5650e" providerId="LiveId" clId="{D6A923F6-1C26-40CA-8176-8BB9148087BB}" dt="2023-08-04T03:44:24.612" v="13"/>
          <ac:picMkLst>
            <pc:docMk/>
            <pc:sldMk cId="641208035" sldId="263"/>
            <ac:picMk id="15" creationId="{043265EB-9AC1-9BE0-AB28-840B8D41A977}"/>
          </ac:picMkLst>
        </pc:picChg>
      </pc:sldChg>
      <pc:sldChg chg="addSp delSp modSp mod modTransition modAnim">
        <pc:chgData name="Leonie Smith" userId="fed1330f33f5650e" providerId="LiveId" clId="{D6A923F6-1C26-40CA-8176-8BB9148087BB}" dt="2023-08-04T03:58:54.308" v="169"/>
        <pc:sldMkLst>
          <pc:docMk/>
          <pc:sldMk cId="4044745628" sldId="264"/>
        </pc:sldMkLst>
        <pc:spChg chg="add mod">
          <ac:chgData name="Leonie Smith" userId="fed1330f33f5650e" providerId="LiveId" clId="{D6A923F6-1C26-40CA-8176-8BB9148087BB}" dt="2023-08-04T03:58:54.308" v="169"/>
          <ac:spMkLst>
            <pc:docMk/>
            <pc:sldMk cId="4044745628" sldId="264"/>
            <ac:spMk id="2" creationId="{80C5D12F-EF28-9179-12F4-963F68F72080}"/>
          </ac:spMkLst>
        </pc:spChg>
        <pc:spChg chg="del">
          <ac:chgData name="Leonie Smith" userId="fed1330f33f5650e" providerId="LiveId" clId="{D6A923F6-1C26-40CA-8176-8BB9148087BB}" dt="2023-08-04T03:47:24.038" v="44" actId="21"/>
          <ac:spMkLst>
            <pc:docMk/>
            <pc:sldMk cId="4044745628" sldId="264"/>
            <ac:spMk id="3" creationId="{A58184BD-88F1-BA02-40C1-D8403D0EEC0D}"/>
          </ac:spMkLst>
        </pc:spChg>
        <pc:spChg chg="mod">
          <ac:chgData name="Leonie Smith" userId="fed1330f33f5650e" providerId="LiveId" clId="{D6A923F6-1C26-40CA-8176-8BB9148087BB}" dt="2023-08-04T03:51:07.848" v="80"/>
          <ac:spMkLst>
            <pc:docMk/>
            <pc:sldMk cId="4044745628" sldId="264"/>
            <ac:spMk id="4" creationId="{EE2AC625-9141-A801-F431-DD5F79396320}"/>
          </ac:spMkLst>
        </pc:spChg>
        <pc:picChg chg="del">
          <ac:chgData name="Leonie Smith" userId="fed1330f33f5650e" providerId="LiveId" clId="{D6A923F6-1C26-40CA-8176-8BB9148087BB}" dt="2023-08-04T03:44:24.612" v="13"/>
          <ac:picMkLst>
            <pc:docMk/>
            <pc:sldMk cId="4044745628" sldId="264"/>
            <ac:picMk id="13" creationId="{81528443-99F1-1E44-A5AC-856F33B78067}"/>
          </ac:picMkLst>
        </pc:picChg>
      </pc:sldChg>
      <pc:sldChg chg="addSp delSp modSp mod modTransition modAnim">
        <pc:chgData name="Leonie Smith" userId="fed1330f33f5650e" providerId="LiveId" clId="{D6A923F6-1C26-40CA-8176-8BB9148087BB}" dt="2023-08-04T03:58:42.796" v="166" actId="403"/>
        <pc:sldMkLst>
          <pc:docMk/>
          <pc:sldMk cId="978260341" sldId="265"/>
        </pc:sldMkLst>
        <pc:spChg chg="add mod">
          <ac:chgData name="Leonie Smith" userId="fed1330f33f5650e" providerId="LiveId" clId="{D6A923F6-1C26-40CA-8176-8BB9148087BB}" dt="2023-08-04T03:58:38.406" v="163"/>
          <ac:spMkLst>
            <pc:docMk/>
            <pc:sldMk cId="978260341" sldId="265"/>
            <ac:spMk id="2" creationId="{B3682E1E-A3A1-2A9C-775D-3DF8AD16C240}"/>
          </ac:spMkLst>
        </pc:spChg>
        <pc:spChg chg="del">
          <ac:chgData name="Leonie Smith" userId="fed1330f33f5650e" providerId="LiveId" clId="{D6A923F6-1C26-40CA-8176-8BB9148087BB}" dt="2023-08-04T03:47:26.847" v="45" actId="21"/>
          <ac:spMkLst>
            <pc:docMk/>
            <pc:sldMk cId="978260341" sldId="265"/>
            <ac:spMk id="3" creationId="{A58184BD-88F1-BA02-40C1-D8403D0EEC0D}"/>
          </ac:spMkLst>
        </pc:spChg>
        <pc:spChg chg="mod">
          <ac:chgData name="Leonie Smith" userId="fed1330f33f5650e" providerId="LiveId" clId="{D6A923F6-1C26-40CA-8176-8BB9148087BB}" dt="2023-08-04T03:58:42.796" v="166" actId="403"/>
          <ac:spMkLst>
            <pc:docMk/>
            <pc:sldMk cId="978260341" sldId="265"/>
            <ac:spMk id="4" creationId="{EE2AC625-9141-A801-F431-DD5F79396320}"/>
          </ac:spMkLst>
        </pc:spChg>
        <pc:picChg chg="del">
          <ac:chgData name="Leonie Smith" userId="fed1330f33f5650e" providerId="LiveId" clId="{D6A923F6-1C26-40CA-8176-8BB9148087BB}" dt="2023-08-04T03:44:24.612" v="13"/>
          <ac:picMkLst>
            <pc:docMk/>
            <pc:sldMk cId="978260341" sldId="265"/>
            <ac:picMk id="17" creationId="{A1D4EAA1-9E43-EFF0-246E-7B3D6C10E116}"/>
          </ac:picMkLst>
        </pc:picChg>
      </pc:sldChg>
      <pc:sldChg chg="addSp delSp modSp mod modTransition modAnim">
        <pc:chgData name="Leonie Smith" userId="fed1330f33f5650e" providerId="LiveId" clId="{D6A923F6-1C26-40CA-8176-8BB9148087BB}" dt="2023-08-04T03:58:32.842" v="161"/>
        <pc:sldMkLst>
          <pc:docMk/>
          <pc:sldMk cId="3575870363" sldId="266"/>
        </pc:sldMkLst>
        <pc:spChg chg="add mod">
          <ac:chgData name="Leonie Smith" userId="fed1330f33f5650e" providerId="LiveId" clId="{D6A923F6-1C26-40CA-8176-8BB9148087BB}" dt="2023-08-04T03:58:32.842" v="161"/>
          <ac:spMkLst>
            <pc:docMk/>
            <pc:sldMk cId="3575870363" sldId="266"/>
            <ac:spMk id="2" creationId="{76CAF8CA-A855-4BDA-513A-7F8D9B3CFD12}"/>
          </ac:spMkLst>
        </pc:spChg>
        <pc:spChg chg="del">
          <ac:chgData name="Leonie Smith" userId="fed1330f33f5650e" providerId="LiveId" clId="{D6A923F6-1C26-40CA-8176-8BB9148087BB}" dt="2023-08-04T03:47:33.330" v="47" actId="21"/>
          <ac:spMkLst>
            <pc:docMk/>
            <pc:sldMk cId="3575870363" sldId="266"/>
            <ac:spMk id="3" creationId="{A58184BD-88F1-BA02-40C1-D8403D0EEC0D}"/>
          </ac:spMkLst>
        </pc:spChg>
        <pc:spChg chg="mod">
          <ac:chgData name="Leonie Smith" userId="fed1330f33f5650e" providerId="LiveId" clId="{D6A923F6-1C26-40CA-8176-8BB9148087BB}" dt="2023-08-04T03:52:16.967" v="92" actId="403"/>
          <ac:spMkLst>
            <pc:docMk/>
            <pc:sldMk cId="3575870363" sldId="266"/>
            <ac:spMk id="4" creationId="{EE2AC625-9141-A801-F431-DD5F79396320}"/>
          </ac:spMkLst>
        </pc:spChg>
        <pc:picChg chg="del">
          <ac:chgData name="Leonie Smith" userId="fed1330f33f5650e" providerId="LiveId" clId="{D6A923F6-1C26-40CA-8176-8BB9148087BB}" dt="2023-08-04T03:44:24.612" v="13"/>
          <ac:picMkLst>
            <pc:docMk/>
            <pc:sldMk cId="3575870363" sldId="266"/>
            <ac:picMk id="9" creationId="{6718AB80-1BCA-5CF1-90D0-16FC39D4FFDD}"/>
          </ac:picMkLst>
        </pc:picChg>
      </pc:sldChg>
      <pc:sldChg chg="addSp delSp modSp mod modTransition modAnim">
        <pc:chgData name="Leonie Smith" userId="fed1330f33f5650e" providerId="LiveId" clId="{D6A923F6-1C26-40CA-8176-8BB9148087BB}" dt="2023-08-04T03:58:30.685" v="160"/>
        <pc:sldMkLst>
          <pc:docMk/>
          <pc:sldMk cId="4017137865" sldId="267"/>
        </pc:sldMkLst>
        <pc:spChg chg="add mod">
          <ac:chgData name="Leonie Smith" userId="fed1330f33f5650e" providerId="LiveId" clId="{D6A923F6-1C26-40CA-8176-8BB9148087BB}" dt="2023-08-04T03:58:30.685" v="160"/>
          <ac:spMkLst>
            <pc:docMk/>
            <pc:sldMk cId="4017137865" sldId="267"/>
            <ac:spMk id="2" creationId="{D2EA1349-927B-6CC3-36E7-3BAE7B075D60}"/>
          </ac:spMkLst>
        </pc:spChg>
        <pc:spChg chg="del">
          <ac:chgData name="Leonie Smith" userId="fed1330f33f5650e" providerId="LiveId" clId="{D6A923F6-1C26-40CA-8176-8BB9148087BB}" dt="2023-08-04T03:47:35.518" v="48" actId="21"/>
          <ac:spMkLst>
            <pc:docMk/>
            <pc:sldMk cId="4017137865" sldId="267"/>
            <ac:spMk id="3" creationId="{A58184BD-88F1-BA02-40C1-D8403D0EEC0D}"/>
          </ac:spMkLst>
        </pc:spChg>
        <pc:spChg chg="mod">
          <ac:chgData name="Leonie Smith" userId="fed1330f33f5650e" providerId="LiveId" clId="{D6A923F6-1C26-40CA-8176-8BB9148087BB}" dt="2023-08-04T03:52:33.023" v="100" actId="403"/>
          <ac:spMkLst>
            <pc:docMk/>
            <pc:sldMk cId="4017137865" sldId="267"/>
            <ac:spMk id="4" creationId="{EE2AC625-9141-A801-F431-DD5F79396320}"/>
          </ac:spMkLst>
        </pc:spChg>
        <pc:picChg chg="del">
          <ac:chgData name="Leonie Smith" userId="fed1330f33f5650e" providerId="LiveId" clId="{D6A923F6-1C26-40CA-8176-8BB9148087BB}" dt="2023-08-04T03:44:24.612" v="13"/>
          <ac:picMkLst>
            <pc:docMk/>
            <pc:sldMk cId="4017137865" sldId="267"/>
            <ac:picMk id="12" creationId="{72FF5954-44DE-0E0C-194A-13D29A716280}"/>
          </ac:picMkLst>
        </pc:picChg>
      </pc:sldChg>
      <pc:sldChg chg="addSp delSp modSp mod modTransition modAnim">
        <pc:chgData name="Leonie Smith" userId="fed1330f33f5650e" providerId="LiveId" clId="{D6A923F6-1C26-40CA-8176-8BB9148087BB}" dt="2023-08-04T03:58:28.255" v="159"/>
        <pc:sldMkLst>
          <pc:docMk/>
          <pc:sldMk cId="3137811553" sldId="268"/>
        </pc:sldMkLst>
        <pc:spChg chg="add mod">
          <ac:chgData name="Leonie Smith" userId="fed1330f33f5650e" providerId="LiveId" clId="{D6A923F6-1C26-40CA-8176-8BB9148087BB}" dt="2023-08-04T03:58:28.255" v="159"/>
          <ac:spMkLst>
            <pc:docMk/>
            <pc:sldMk cId="3137811553" sldId="268"/>
            <ac:spMk id="2" creationId="{B05EBB25-7CCA-72F3-9E56-E5035F1AB5BC}"/>
          </ac:spMkLst>
        </pc:spChg>
        <pc:spChg chg="del">
          <ac:chgData name="Leonie Smith" userId="fed1330f33f5650e" providerId="LiveId" clId="{D6A923F6-1C26-40CA-8176-8BB9148087BB}" dt="2023-08-04T03:47:41.275" v="49" actId="21"/>
          <ac:spMkLst>
            <pc:docMk/>
            <pc:sldMk cId="3137811553" sldId="268"/>
            <ac:spMk id="3" creationId="{A58184BD-88F1-BA02-40C1-D8403D0EEC0D}"/>
          </ac:spMkLst>
        </pc:spChg>
        <pc:spChg chg="mod">
          <ac:chgData name="Leonie Smith" userId="fed1330f33f5650e" providerId="LiveId" clId="{D6A923F6-1C26-40CA-8176-8BB9148087BB}" dt="2023-08-04T03:53:11.022" v="110" actId="404"/>
          <ac:spMkLst>
            <pc:docMk/>
            <pc:sldMk cId="3137811553" sldId="268"/>
            <ac:spMk id="4" creationId="{EE2AC625-9141-A801-F431-DD5F79396320}"/>
          </ac:spMkLst>
        </pc:spChg>
        <pc:picChg chg="del">
          <ac:chgData name="Leonie Smith" userId="fed1330f33f5650e" providerId="LiveId" clId="{D6A923F6-1C26-40CA-8176-8BB9148087BB}" dt="2023-08-04T03:44:24.612" v="13"/>
          <ac:picMkLst>
            <pc:docMk/>
            <pc:sldMk cId="3137811553" sldId="268"/>
            <ac:picMk id="13" creationId="{F958DAB4-A77D-D97F-9404-B77A2B10DA84}"/>
          </ac:picMkLst>
        </pc:picChg>
      </pc:sldChg>
      <pc:sldChg chg="addSp delSp modSp mod modTransition modAnim">
        <pc:chgData name="Leonie Smith" userId="fed1330f33f5650e" providerId="LiveId" clId="{D6A923F6-1C26-40CA-8176-8BB9148087BB}" dt="2023-08-04T03:58:26.245" v="158"/>
        <pc:sldMkLst>
          <pc:docMk/>
          <pc:sldMk cId="100491716" sldId="269"/>
        </pc:sldMkLst>
        <pc:spChg chg="add mod">
          <ac:chgData name="Leonie Smith" userId="fed1330f33f5650e" providerId="LiveId" clId="{D6A923F6-1C26-40CA-8176-8BB9148087BB}" dt="2023-08-04T03:58:26.245" v="158"/>
          <ac:spMkLst>
            <pc:docMk/>
            <pc:sldMk cId="100491716" sldId="269"/>
            <ac:spMk id="2" creationId="{43B00C19-242F-59E4-C4B4-BFA5648AAF4B}"/>
          </ac:spMkLst>
        </pc:spChg>
        <pc:spChg chg="del">
          <ac:chgData name="Leonie Smith" userId="fed1330f33f5650e" providerId="LiveId" clId="{D6A923F6-1C26-40CA-8176-8BB9148087BB}" dt="2023-08-04T03:47:44.611" v="50" actId="21"/>
          <ac:spMkLst>
            <pc:docMk/>
            <pc:sldMk cId="100491716" sldId="269"/>
            <ac:spMk id="3" creationId="{A58184BD-88F1-BA02-40C1-D8403D0EEC0D}"/>
          </ac:spMkLst>
        </pc:spChg>
        <pc:spChg chg="mod">
          <ac:chgData name="Leonie Smith" userId="fed1330f33f5650e" providerId="LiveId" clId="{D6A923F6-1C26-40CA-8176-8BB9148087BB}" dt="2023-08-04T03:53:23.577" v="111"/>
          <ac:spMkLst>
            <pc:docMk/>
            <pc:sldMk cId="100491716" sldId="269"/>
            <ac:spMk id="4" creationId="{EE2AC625-9141-A801-F431-DD5F79396320}"/>
          </ac:spMkLst>
        </pc:spChg>
        <pc:picChg chg="del">
          <ac:chgData name="Leonie Smith" userId="fed1330f33f5650e" providerId="LiveId" clId="{D6A923F6-1C26-40CA-8176-8BB9148087BB}" dt="2023-08-04T03:44:24.612" v="13"/>
          <ac:picMkLst>
            <pc:docMk/>
            <pc:sldMk cId="100491716" sldId="269"/>
            <ac:picMk id="15" creationId="{F2792C29-34CA-3054-DC41-554980178FCE}"/>
          </ac:picMkLst>
        </pc:picChg>
      </pc:sldChg>
      <pc:sldChg chg="addSp delSp modSp mod modTransition">
        <pc:chgData name="Leonie Smith" userId="fed1330f33f5650e" providerId="LiveId" clId="{D6A923F6-1C26-40CA-8176-8BB9148087BB}" dt="2023-08-04T03:44:24.612" v="13"/>
        <pc:sldMkLst>
          <pc:docMk/>
          <pc:sldMk cId="4120481681" sldId="270"/>
        </pc:sldMkLst>
        <pc:spChg chg="del">
          <ac:chgData name="Leonie Smith" userId="fed1330f33f5650e" providerId="LiveId" clId="{D6A923F6-1C26-40CA-8176-8BB9148087BB}" dt="2023-08-04T03:41:14.899" v="12" actId="21"/>
          <ac:spMkLst>
            <pc:docMk/>
            <pc:sldMk cId="4120481681" sldId="270"/>
            <ac:spMk id="3" creationId="{AE14F32A-D257-E721-0795-0483D16F9C68}"/>
          </ac:spMkLst>
        </pc:spChg>
        <pc:spChg chg="add mod">
          <ac:chgData name="Leonie Smith" userId="fed1330f33f5650e" providerId="LiveId" clId="{D6A923F6-1C26-40CA-8176-8BB9148087BB}" dt="2023-08-04T03:41:08.297" v="11"/>
          <ac:spMkLst>
            <pc:docMk/>
            <pc:sldMk cId="4120481681" sldId="270"/>
            <ac:spMk id="4" creationId="{134BE4D1-EBE8-EB7C-D242-08F139A3BC32}"/>
          </ac:spMkLst>
        </pc:spChg>
      </pc:sldChg>
      <pc:sldChg chg="modSp mod modTransition">
        <pc:chgData name="Leonie Smith" userId="fed1330f33f5650e" providerId="LiveId" clId="{D6A923F6-1C26-40CA-8176-8BB9148087BB}" dt="2023-08-04T03:44:36.859" v="14"/>
        <pc:sldMkLst>
          <pc:docMk/>
          <pc:sldMk cId="939110669" sldId="271"/>
        </pc:sldMkLst>
        <pc:spChg chg="mod">
          <ac:chgData name="Leonie Smith" userId="fed1330f33f5650e" providerId="LiveId" clId="{D6A923F6-1C26-40CA-8176-8BB9148087BB}" dt="2023-08-04T03:44:36.859" v="14"/>
          <ac:spMkLst>
            <pc:docMk/>
            <pc:sldMk cId="939110669" sldId="271"/>
            <ac:spMk id="3" creationId="{B88264A7-0123-EDD6-3A74-2DC02F61E643}"/>
          </ac:spMkLst>
        </pc:spChg>
      </pc:sldChg>
      <pc:sldChg chg="modSp mod modTransition">
        <pc:chgData name="Leonie Smith" userId="fed1330f33f5650e" providerId="LiveId" clId="{D6A923F6-1C26-40CA-8176-8BB9148087BB}" dt="2023-08-04T03:44:47.981" v="15"/>
        <pc:sldMkLst>
          <pc:docMk/>
          <pc:sldMk cId="4024569785" sldId="272"/>
        </pc:sldMkLst>
        <pc:spChg chg="mod">
          <ac:chgData name="Leonie Smith" userId="fed1330f33f5650e" providerId="LiveId" clId="{D6A923F6-1C26-40CA-8176-8BB9148087BB}" dt="2023-08-04T03:44:47.981" v="15"/>
          <ac:spMkLst>
            <pc:docMk/>
            <pc:sldMk cId="4024569785" sldId="272"/>
            <ac:spMk id="3" creationId="{0F0CCC84-BF86-3FC5-1DC3-8446848C851B}"/>
          </ac:spMkLst>
        </pc:spChg>
      </pc:sldChg>
      <pc:sldChg chg="modSp mod modTransition">
        <pc:chgData name="Leonie Smith" userId="fed1330f33f5650e" providerId="LiveId" clId="{D6A923F6-1C26-40CA-8176-8BB9148087BB}" dt="2023-08-04T03:44:54.506" v="16"/>
        <pc:sldMkLst>
          <pc:docMk/>
          <pc:sldMk cId="487179600" sldId="273"/>
        </pc:sldMkLst>
        <pc:spChg chg="mod">
          <ac:chgData name="Leonie Smith" userId="fed1330f33f5650e" providerId="LiveId" clId="{D6A923F6-1C26-40CA-8176-8BB9148087BB}" dt="2023-08-04T03:44:54.506" v="16"/>
          <ac:spMkLst>
            <pc:docMk/>
            <pc:sldMk cId="487179600" sldId="273"/>
            <ac:spMk id="4" creationId="{2F1C0472-3B61-F638-9EE5-578EDF6DF097}"/>
          </ac:spMkLst>
        </pc:spChg>
      </pc:sldChg>
      <pc:sldChg chg="modSp mod modTransition">
        <pc:chgData name="Leonie Smith" userId="fed1330f33f5650e" providerId="LiveId" clId="{D6A923F6-1C26-40CA-8176-8BB9148087BB}" dt="2023-08-04T03:45:01.253" v="17"/>
        <pc:sldMkLst>
          <pc:docMk/>
          <pc:sldMk cId="2168401200" sldId="274"/>
        </pc:sldMkLst>
        <pc:spChg chg="mod">
          <ac:chgData name="Leonie Smith" userId="fed1330f33f5650e" providerId="LiveId" clId="{D6A923F6-1C26-40CA-8176-8BB9148087BB}" dt="2023-08-04T03:45:01.253" v="17"/>
          <ac:spMkLst>
            <pc:docMk/>
            <pc:sldMk cId="2168401200" sldId="274"/>
            <ac:spMk id="3" creationId="{1DC36A91-B59C-4511-5F53-49E48047A12B}"/>
          </ac:spMkLst>
        </pc:spChg>
      </pc:sldChg>
      <pc:sldChg chg="modSp mod modTransition">
        <pc:chgData name="Leonie Smith" userId="fed1330f33f5650e" providerId="LiveId" clId="{D6A923F6-1C26-40CA-8176-8BB9148087BB}" dt="2023-08-04T03:45:08.290" v="18"/>
        <pc:sldMkLst>
          <pc:docMk/>
          <pc:sldMk cId="2996969115" sldId="275"/>
        </pc:sldMkLst>
        <pc:spChg chg="mod">
          <ac:chgData name="Leonie Smith" userId="fed1330f33f5650e" providerId="LiveId" clId="{D6A923F6-1C26-40CA-8176-8BB9148087BB}" dt="2023-08-04T03:45:08.290" v="18"/>
          <ac:spMkLst>
            <pc:docMk/>
            <pc:sldMk cId="2996969115" sldId="275"/>
            <ac:spMk id="4" creationId="{F68F9A96-3272-F13D-12F2-DFEF9DC6D524}"/>
          </ac:spMkLst>
        </pc:spChg>
      </pc:sldChg>
      <pc:sldChg chg="modSp mod modTransition">
        <pc:chgData name="Leonie Smith" userId="fed1330f33f5650e" providerId="LiveId" clId="{D6A923F6-1C26-40CA-8176-8BB9148087BB}" dt="2023-08-04T03:45:19.964" v="20"/>
        <pc:sldMkLst>
          <pc:docMk/>
          <pc:sldMk cId="2390376940" sldId="276"/>
        </pc:sldMkLst>
        <pc:spChg chg="mod">
          <ac:chgData name="Leonie Smith" userId="fed1330f33f5650e" providerId="LiveId" clId="{D6A923F6-1C26-40CA-8176-8BB9148087BB}" dt="2023-08-04T03:45:19.964" v="20"/>
          <ac:spMkLst>
            <pc:docMk/>
            <pc:sldMk cId="2390376940" sldId="276"/>
            <ac:spMk id="5" creationId="{89ED44D0-F14E-AFF8-D398-72B6BA93D5BD}"/>
          </ac:spMkLst>
        </pc:spChg>
      </pc:sldChg>
      <pc:sldChg chg="modSp mod modTransition">
        <pc:chgData name="Leonie Smith" userId="fed1330f33f5650e" providerId="LiveId" clId="{D6A923F6-1C26-40CA-8176-8BB9148087BB}" dt="2023-08-04T03:45:25.457" v="21"/>
        <pc:sldMkLst>
          <pc:docMk/>
          <pc:sldMk cId="4265919077" sldId="277"/>
        </pc:sldMkLst>
        <pc:spChg chg="mod">
          <ac:chgData name="Leonie Smith" userId="fed1330f33f5650e" providerId="LiveId" clId="{D6A923F6-1C26-40CA-8176-8BB9148087BB}" dt="2023-08-04T03:45:25.457" v="21"/>
          <ac:spMkLst>
            <pc:docMk/>
            <pc:sldMk cId="4265919077" sldId="277"/>
            <ac:spMk id="4" creationId="{4F4FBB5C-566A-10AF-3DE3-26B3681BA357}"/>
          </ac:spMkLst>
        </pc:spChg>
      </pc:sldChg>
      <pc:sldChg chg="modSp mod modTransition">
        <pc:chgData name="Leonie Smith" userId="fed1330f33f5650e" providerId="LiveId" clId="{D6A923F6-1C26-40CA-8176-8BB9148087BB}" dt="2023-08-04T03:45:31.346" v="22"/>
        <pc:sldMkLst>
          <pc:docMk/>
          <pc:sldMk cId="210266664" sldId="278"/>
        </pc:sldMkLst>
        <pc:spChg chg="mod">
          <ac:chgData name="Leonie Smith" userId="fed1330f33f5650e" providerId="LiveId" clId="{D6A923F6-1C26-40CA-8176-8BB9148087BB}" dt="2023-08-04T03:45:31.346" v="22"/>
          <ac:spMkLst>
            <pc:docMk/>
            <pc:sldMk cId="210266664" sldId="278"/>
            <ac:spMk id="4" creationId="{441EEC8E-A7E8-5244-476F-DD0D22459DB2}"/>
          </ac:spMkLst>
        </pc:spChg>
      </pc:sldChg>
      <pc:sldChg chg="modSp mod modTransition">
        <pc:chgData name="Leonie Smith" userId="fed1330f33f5650e" providerId="LiveId" clId="{D6A923F6-1C26-40CA-8176-8BB9148087BB}" dt="2023-08-04T03:45:37.461" v="23"/>
        <pc:sldMkLst>
          <pc:docMk/>
          <pc:sldMk cId="888433145" sldId="279"/>
        </pc:sldMkLst>
        <pc:spChg chg="mod">
          <ac:chgData name="Leonie Smith" userId="fed1330f33f5650e" providerId="LiveId" clId="{D6A923F6-1C26-40CA-8176-8BB9148087BB}" dt="2023-08-04T03:45:37.461" v="23"/>
          <ac:spMkLst>
            <pc:docMk/>
            <pc:sldMk cId="888433145" sldId="279"/>
            <ac:spMk id="4" creationId="{5A2738DD-A432-3C83-79D0-593B234A335D}"/>
          </ac:spMkLst>
        </pc:spChg>
      </pc:sldChg>
      <pc:sldChg chg="modSp mod modTransition">
        <pc:chgData name="Leonie Smith" userId="fed1330f33f5650e" providerId="LiveId" clId="{D6A923F6-1C26-40CA-8176-8BB9148087BB}" dt="2023-08-04T03:45:41.753" v="24"/>
        <pc:sldMkLst>
          <pc:docMk/>
          <pc:sldMk cId="791300187" sldId="280"/>
        </pc:sldMkLst>
        <pc:spChg chg="mod">
          <ac:chgData name="Leonie Smith" userId="fed1330f33f5650e" providerId="LiveId" clId="{D6A923F6-1C26-40CA-8176-8BB9148087BB}" dt="2023-08-04T03:45:41.753" v="24"/>
          <ac:spMkLst>
            <pc:docMk/>
            <pc:sldMk cId="791300187" sldId="280"/>
            <ac:spMk id="4" creationId="{63415286-2A51-FADB-BA3D-A48126C9057E}"/>
          </ac:spMkLst>
        </pc:spChg>
      </pc:sldChg>
      <pc:sldChg chg="addSp delSp modSp mod modTransition modAnim">
        <pc:chgData name="Leonie Smith" userId="fed1330f33f5650e" providerId="LiveId" clId="{D6A923F6-1C26-40CA-8176-8BB9148087BB}" dt="2023-08-04T03:58:24.446" v="157"/>
        <pc:sldMkLst>
          <pc:docMk/>
          <pc:sldMk cId="1922139011" sldId="281"/>
        </pc:sldMkLst>
        <pc:spChg chg="add mod">
          <ac:chgData name="Leonie Smith" userId="fed1330f33f5650e" providerId="LiveId" clId="{D6A923F6-1C26-40CA-8176-8BB9148087BB}" dt="2023-08-04T03:58:24.446" v="157"/>
          <ac:spMkLst>
            <pc:docMk/>
            <pc:sldMk cId="1922139011" sldId="281"/>
            <ac:spMk id="2" creationId="{44919FD8-A322-1FFD-6FF1-328768B25B99}"/>
          </ac:spMkLst>
        </pc:spChg>
        <pc:spChg chg="del">
          <ac:chgData name="Leonie Smith" userId="fed1330f33f5650e" providerId="LiveId" clId="{D6A923F6-1C26-40CA-8176-8BB9148087BB}" dt="2023-08-04T03:47:47.762" v="51" actId="21"/>
          <ac:spMkLst>
            <pc:docMk/>
            <pc:sldMk cId="1922139011" sldId="281"/>
            <ac:spMk id="3" creationId="{A58184BD-88F1-BA02-40C1-D8403D0EEC0D}"/>
          </ac:spMkLst>
        </pc:spChg>
        <pc:spChg chg="mod">
          <ac:chgData name="Leonie Smith" userId="fed1330f33f5650e" providerId="LiveId" clId="{D6A923F6-1C26-40CA-8176-8BB9148087BB}" dt="2023-08-04T03:53:34.438" v="112"/>
          <ac:spMkLst>
            <pc:docMk/>
            <pc:sldMk cId="1922139011" sldId="281"/>
            <ac:spMk id="4" creationId="{EE2AC625-9141-A801-F431-DD5F79396320}"/>
          </ac:spMkLst>
        </pc:spChg>
        <pc:picChg chg="del">
          <ac:chgData name="Leonie Smith" userId="fed1330f33f5650e" providerId="LiveId" clId="{D6A923F6-1C26-40CA-8176-8BB9148087BB}" dt="2023-08-04T03:44:24.612" v="13"/>
          <ac:picMkLst>
            <pc:docMk/>
            <pc:sldMk cId="1922139011" sldId="281"/>
            <ac:picMk id="7" creationId="{644AE4FB-9CF9-6657-786A-4E67BC9B8069}"/>
          </ac:picMkLst>
        </pc:picChg>
      </pc:sldChg>
      <pc:sldChg chg="modSp mod modTransition">
        <pc:chgData name="Leonie Smith" userId="fed1330f33f5650e" providerId="LiveId" clId="{D6A923F6-1C26-40CA-8176-8BB9148087BB}" dt="2023-08-04T03:45:46.468" v="25"/>
        <pc:sldMkLst>
          <pc:docMk/>
          <pc:sldMk cId="1126511635" sldId="282"/>
        </pc:sldMkLst>
        <pc:spChg chg="mod">
          <ac:chgData name="Leonie Smith" userId="fed1330f33f5650e" providerId="LiveId" clId="{D6A923F6-1C26-40CA-8176-8BB9148087BB}" dt="2023-08-04T03:45:46.468" v="25"/>
          <ac:spMkLst>
            <pc:docMk/>
            <pc:sldMk cId="1126511635" sldId="282"/>
            <ac:spMk id="4" creationId="{0B50AC41-B958-D404-4128-D7716FF9E91C}"/>
          </ac:spMkLst>
        </pc:spChg>
      </pc:sldChg>
      <pc:sldChg chg="addSp delSp modSp mod modTransition modAnim">
        <pc:chgData name="Leonie Smith" userId="fed1330f33f5650e" providerId="LiveId" clId="{D6A923F6-1C26-40CA-8176-8BB9148087BB}" dt="2023-08-04T03:58:22.405" v="156"/>
        <pc:sldMkLst>
          <pc:docMk/>
          <pc:sldMk cId="3166251957" sldId="283"/>
        </pc:sldMkLst>
        <pc:spChg chg="add mod">
          <ac:chgData name="Leonie Smith" userId="fed1330f33f5650e" providerId="LiveId" clId="{D6A923F6-1C26-40CA-8176-8BB9148087BB}" dt="2023-08-04T03:58:22.405" v="156"/>
          <ac:spMkLst>
            <pc:docMk/>
            <pc:sldMk cId="3166251957" sldId="283"/>
            <ac:spMk id="2" creationId="{522B93D4-F68A-2C5E-FD39-F57B6A5DC674}"/>
          </ac:spMkLst>
        </pc:spChg>
        <pc:spChg chg="del">
          <ac:chgData name="Leonie Smith" userId="fed1330f33f5650e" providerId="LiveId" clId="{D6A923F6-1C26-40CA-8176-8BB9148087BB}" dt="2023-08-04T03:47:50.040" v="52" actId="21"/>
          <ac:spMkLst>
            <pc:docMk/>
            <pc:sldMk cId="3166251957" sldId="283"/>
            <ac:spMk id="3" creationId="{A58184BD-88F1-BA02-40C1-D8403D0EEC0D}"/>
          </ac:spMkLst>
        </pc:spChg>
        <pc:spChg chg="mod">
          <ac:chgData name="Leonie Smith" userId="fed1330f33f5650e" providerId="LiveId" clId="{D6A923F6-1C26-40CA-8176-8BB9148087BB}" dt="2023-08-04T03:53:48.694" v="113"/>
          <ac:spMkLst>
            <pc:docMk/>
            <pc:sldMk cId="3166251957" sldId="283"/>
            <ac:spMk id="4" creationId="{EE2AC625-9141-A801-F431-DD5F79396320}"/>
          </ac:spMkLst>
        </pc:spChg>
        <pc:picChg chg="del">
          <ac:chgData name="Leonie Smith" userId="fed1330f33f5650e" providerId="LiveId" clId="{D6A923F6-1C26-40CA-8176-8BB9148087BB}" dt="2023-08-04T03:44:24.612" v="13"/>
          <ac:picMkLst>
            <pc:docMk/>
            <pc:sldMk cId="3166251957" sldId="283"/>
            <ac:picMk id="20" creationId="{539D7CC0-5730-5377-FB5A-8B83B1354733}"/>
          </ac:picMkLst>
        </pc:picChg>
      </pc:sldChg>
      <pc:sldChg chg="modSp mod modTransition">
        <pc:chgData name="Leonie Smith" userId="fed1330f33f5650e" providerId="LiveId" clId="{D6A923F6-1C26-40CA-8176-8BB9148087BB}" dt="2023-08-04T03:45:50.709" v="26"/>
        <pc:sldMkLst>
          <pc:docMk/>
          <pc:sldMk cId="3922583308" sldId="284"/>
        </pc:sldMkLst>
        <pc:spChg chg="mod">
          <ac:chgData name="Leonie Smith" userId="fed1330f33f5650e" providerId="LiveId" clId="{D6A923F6-1C26-40CA-8176-8BB9148087BB}" dt="2023-08-04T03:45:50.709" v="26"/>
          <ac:spMkLst>
            <pc:docMk/>
            <pc:sldMk cId="3922583308" sldId="284"/>
            <ac:spMk id="4" creationId="{919FABC9-2845-76D1-A443-86AAF59352DE}"/>
          </ac:spMkLst>
        </pc:spChg>
      </pc:sldChg>
      <pc:sldChg chg="addSp delSp modSp mod modTransition modAnim">
        <pc:chgData name="Leonie Smith" userId="fed1330f33f5650e" providerId="LiveId" clId="{D6A923F6-1C26-40CA-8176-8BB9148087BB}" dt="2023-08-04T03:58:20.065" v="155"/>
        <pc:sldMkLst>
          <pc:docMk/>
          <pc:sldMk cId="1522780631" sldId="285"/>
        </pc:sldMkLst>
        <pc:spChg chg="add mod">
          <ac:chgData name="Leonie Smith" userId="fed1330f33f5650e" providerId="LiveId" clId="{D6A923F6-1C26-40CA-8176-8BB9148087BB}" dt="2023-08-04T03:58:20.065" v="155"/>
          <ac:spMkLst>
            <pc:docMk/>
            <pc:sldMk cId="1522780631" sldId="285"/>
            <ac:spMk id="2" creationId="{C18F55E6-56DC-16D4-9185-29088BB07C69}"/>
          </ac:spMkLst>
        </pc:spChg>
        <pc:spChg chg="del">
          <ac:chgData name="Leonie Smith" userId="fed1330f33f5650e" providerId="LiveId" clId="{D6A923F6-1C26-40CA-8176-8BB9148087BB}" dt="2023-08-04T03:47:52.206" v="53" actId="21"/>
          <ac:spMkLst>
            <pc:docMk/>
            <pc:sldMk cId="1522780631" sldId="285"/>
            <ac:spMk id="3" creationId="{A58184BD-88F1-BA02-40C1-D8403D0EEC0D}"/>
          </ac:spMkLst>
        </pc:spChg>
        <pc:spChg chg="mod">
          <ac:chgData name="Leonie Smith" userId="fed1330f33f5650e" providerId="LiveId" clId="{D6A923F6-1C26-40CA-8176-8BB9148087BB}" dt="2023-08-04T03:54:04.550" v="114"/>
          <ac:spMkLst>
            <pc:docMk/>
            <pc:sldMk cId="1522780631" sldId="285"/>
            <ac:spMk id="4" creationId="{EE2AC625-9141-A801-F431-DD5F79396320}"/>
          </ac:spMkLst>
        </pc:spChg>
        <pc:picChg chg="del">
          <ac:chgData name="Leonie Smith" userId="fed1330f33f5650e" providerId="LiveId" clId="{D6A923F6-1C26-40CA-8176-8BB9148087BB}" dt="2023-08-04T03:44:24.612" v="13"/>
          <ac:picMkLst>
            <pc:docMk/>
            <pc:sldMk cId="1522780631" sldId="285"/>
            <ac:picMk id="22" creationId="{A71A4F4A-496B-47E4-7389-88EC7D547ECD}"/>
          </ac:picMkLst>
        </pc:picChg>
      </pc:sldChg>
      <pc:sldChg chg="modSp mod modTransition">
        <pc:chgData name="Leonie Smith" userId="fed1330f33f5650e" providerId="LiveId" clId="{D6A923F6-1C26-40CA-8176-8BB9148087BB}" dt="2023-08-04T03:45:55.032" v="27"/>
        <pc:sldMkLst>
          <pc:docMk/>
          <pc:sldMk cId="1850742486" sldId="286"/>
        </pc:sldMkLst>
        <pc:spChg chg="mod">
          <ac:chgData name="Leonie Smith" userId="fed1330f33f5650e" providerId="LiveId" clId="{D6A923F6-1C26-40CA-8176-8BB9148087BB}" dt="2023-08-04T03:45:55.032" v="27"/>
          <ac:spMkLst>
            <pc:docMk/>
            <pc:sldMk cId="1850742486" sldId="286"/>
            <ac:spMk id="4" creationId="{1B2354CD-3218-0898-7815-3E9FE1F1A3F2}"/>
          </ac:spMkLst>
        </pc:spChg>
      </pc:sldChg>
      <pc:sldChg chg="addSp delSp modSp mod modTransition modAnim">
        <pc:chgData name="Leonie Smith" userId="fed1330f33f5650e" providerId="LiveId" clId="{D6A923F6-1C26-40CA-8176-8BB9148087BB}" dt="2023-08-04T03:58:17.496" v="154"/>
        <pc:sldMkLst>
          <pc:docMk/>
          <pc:sldMk cId="2332778949" sldId="287"/>
        </pc:sldMkLst>
        <pc:spChg chg="add mod">
          <ac:chgData name="Leonie Smith" userId="fed1330f33f5650e" providerId="LiveId" clId="{D6A923F6-1C26-40CA-8176-8BB9148087BB}" dt="2023-08-04T03:58:17.496" v="154"/>
          <ac:spMkLst>
            <pc:docMk/>
            <pc:sldMk cId="2332778949" sldId="287"/>
            <ac:spMk id="2" creationId="{4B02A0D0-FEF0-7693-EBCE-EB2075B0CF42}"/>
          </ac:spMkLst>
        </pc:spChg>
        <pc:spChg chg="del">
          <ac:chgData name="Leonie Smith" userId="fed1330f33f5650e" providerId="LiveId" clId="{D6A923F6-1C26-40CA-8176-8BB9148087BB}" dt="2023-08-04T03:47:56.566" v="54" actId="21"/>
          <ac:spMkLst>
            <pc:docMk/>
            <pc:sldMk cId="2332778949" sldId="287"/>
            <ac:spMk id="3" creationId="{A58184BD-88F1-BA02-40C1-D8403D0EEC0D}"/>
          </ac:spMkLst>
        </pc:spChg>
        <pc:spChg chg="mod">
          <ac:chgData name="Leonie Smith" userId="fed1330f33f5650e" providerId="LiveId" clId="{D6A923F6-1C26-40CA-8176-8BB9148087BB}" dt="2023-08-04T03:54:26.633" v="124" actId="403"/>
          <ac:spMkLst>
            <pc:docMk/>
            <pc:sldMk cId="2332778949" sldId="287"/>
            <ac:spMk id="4" creationId="{EE2AC625-9141-A801-F431-DD5F79396320}"/>
          </ac:spMkLst>
        </pc:spChg>
        <pc:picChg chg="del">
          <ac:chgData name="Leonie Smith" userId="fed1330f33f5650e" providerId="LiveId" clId="{D6A923F6-1C26-40CA-8176-8BB9148087BB}" dt="2023-08-04T03:44:24.612" v="13"/>
          <ac:picMkLst>
            <pc:docMk/>
            <pc:sldMk cId="2332778949" sldId="287"/>
            <ac:picMk id="12" creationId="{C80314CB-1219-E5CC-AF35-7FB52B2C7DA5}"/>
          </ac:picMkLst>
        </pc:picChg>
      </pc:sldChg>
      <pc:sldChg chg="modSp mod modTransition">
        <pc:chgData name="Leonie Smith" userId="fed1330f33f5650e" providerId="LiveId" clId="{D6A923F6-1C26-40CA-8176-8BB9148087BB}" dt="2023-08-04T03:46:00.261" v="28"/>
        <pc:sldMkLst>
          <pc:docMk/>
          <pc:sldMk cId="1828872212" sldId="288"/>
        </pc:sldMkLst>
        <pc:spChg chg="mod">
          <ac:chgData name="Leonie Smith" userId="fed1330f33f5650e" providerId="LiveId" clId="{D6A923F6-1C26-40CA-8176-8BB9148087BB}" dt="2023-08-04T03:46:00.261" v="28"/>
          <ac:spMkLst>
            <pc:docMk/>
            <pc:sldMk cId="1828872212" sldId="288"/>
            <ac:spMk id="4" creationId="{42B7AE62-C165-3AAE-0495-57C34D8B81BC}"/>
          </ac:spMkLst>
        </pc:spChg>
      </pc:sldChg>
      <pc:sldChg chg="addSp delSp modSp mod modTransition modAnim">
        <pc:chgData name="Leonie Smith" userId="fed1330f33f5650e" providerId="LiveId" clId="{D6A923F6-1C26-40CA-8176-8BB9148087BB}" dt="2023-08-04T03:58:15.168" v="153"/>
        <pc:sldMkLst>
          <pc:docMk/>
          <pc:sldMk cId="3153919605" sldId="289"/>
        </pc:sldMkLst>
        <pc:spChg chg="add mod">
          <ac:chgData name="Leonie Smith" userId="fed1330f33f5650e" providerId="LiveId" clId="{D6A923F6-1C26-40CA-8176-8BB9148087BB}" dt="2023-08-04T03:58:15.168" v="153"/>
          <ac:spMkLst>
            <pc:docMk/>
            <pc:sldMk cId="3153919605" sldId="289"/>
            <ac:spMk id="2" creationId="{6C2B6A01-C17A-7465-6890-118EE422ECD8}"/>
          </ac:spMkLst>
        </pc:spChg>
        <pc:spChg chg="del">
          <ac:chgData name="Leonie Smith" userId="fed1330f33f5650e" providerId="LiveId" clId="{D6A923F6-1C26-40CA-8176-8BB9148087BB}" dt="2023-08-04T03:47:58.844" v="55" actId="21"/>
          <ac:spMkLst>
            <pc:docMk/>
            <pc:sldMk cId="3153919605" sldId="289"/>
            <ac:spMk id="3" creationId="{A58184BD-88F1-BA02-40C1-D8403D0EEC0D}"/>
          </ac:spMkLst>
        </pc:spChg>
        <pc:spChg chg="mod">
          <ac:chgData name="Leonie Smith" userId="fed1330f33f5650e" providerId="LiveId" clId="{D6A923F6-1C26-40CA-8176-8BB9148087BB}" dt="2023-08-04T03:54:49.831" v="125"/>
          <ac:spMkLst>
            <pc:docMk/>
            <pc:sldMk cId="3153919605" sldId="289"/>
            <ac:spMk id="4" creationId="{EE2AC625-9141-A801-F431-DD5F79396320}"/>
          </ac:spMkLst>
        </pc:spChg>
        <pc:picChg chg="del">
          <ac:chgData name="Leonie Smith" userId="fed1330f33f5650e" providerId="LiveId" clId="{D6A923F6-1C26-40CA-8176-8BB9148087BB}" dt="2023-08-04T03:44:24.612" v="13"/>
          <ac:picMkLst>
            <pc:docMk/>
            <pc:sldMk cId="3153919605" sldId="289"/>
            <ac:picMk id="12" creationId="{531051D7-EFF1-A9EC-68E3-B9BCE6B1A512}"/>
          </ac:picMkLst>
        </pc:picChg>
      </pc:sldChg>
      <pc:sldChg chg="modSp mod modTransition">
        <pc:chgData name="Leonie Smith" userId="fed1330f33f5650e" providerId="LiveId" clId="{D6A923F6-1C26-40CA-8176-8BB9148087BB}" dt="2023-08-04T03:46:05.361" v="29"/>
        <pc:sldMkLst>
          <pc:docMk/>
          <pc:sldMk cId="1292473336" sldId="290"/>
        </pc:sldMkLst>
        <pc:spChg chg="mod">
          <ac:chgData name="Leonie Smith" userId="fed1330f33f5650e" providerId="LiveId" clId="{D6A923F6-1C26-40CA-8176-8BB9148087BB}" dt="2023-08-04T03:46:05.361" v="29"/>
          <ac:spMkLst>
            <pc:docMk/>
            <pc:sldMk cId="1292473336" sldId="290"/>
            <ac:spMk id="4" creationId="{917A5B13-4BC5-EF1C-8502-10463A407CB6}"/>
          </ac:spMkLst>
        </pc:spChg>
      </pc:sldChg>
      <pc:sldChg chg="addSp delSp modSp mod modTransition modAnim">
        <pc:chgData name="Leonie Smith" userId="fed1330f33f5650e" providerId="LiveId" clId="{D6A923F6-1C26-40CA-8176-8BB9148087BB}" dt="2023-08-04T03:58:12.818" v="152"/>
        <pc:sldMkLst>
          <pc:docMk/>
          <pc:sldMk cId="2219299321" sldId="293"/>
        </pc:sldMkLst>
        <pc:spChg chg="add mod">
          <ac:chgData name="Leonie Smith" userId="fed1330f33f5650e" providerId="LiveId" clId="{D6A923F6-1C26-40CA-8176-8BB9148087BB}" dt="2023-08-04T03:58:12.818" v="152"/>
          <ac:spMkLst>
            <pc:docMk/>
            <pc:sldMk cId="2219299321" sldId="293"/>
            <ac:spMk id="2" creationId="{584D9D84-5CC0-2089-B160-C37CD3FF3597}"/>
          </ac:spMkLst>
        </pc:spChg>
        <pc:spChg chg="del">
          <ac:chgData name="Leonie Smith" userId="fed1330f33f5650e" providerId="LiveId" clId="{D6A923F6-1C26-40CA-8176-8BB9148087BB}" dt="2023-08-04T03:48:03.632" v="56" actId="21"/>
          <ac:spMkLst>
            <pc:docMk/>
            <pc:sldMk cId="2219299321" sldId="293"/>
            <ac:spMk id="3" creationId="{A58184BD-88F1-BA02-40C1-D8403D0EEC0D}"/>
          </ac:spMkLst>
        </pc:spChg>
        <pc:spChg chg="mod">
          <ac:chgData name="Leonie Smith" userId="fed1330f33f5650e" providerId="LiveId" clId="{D6A923F6-1C26-40CA-8176-8BB9148087BB}" dt="2023-08-04T03:55:03.254" v="126"/>
          <ac:spMkLst>
            <pc:docMk/>
            <pc:sldMk cId="2219299321" sldId="293"/>
            <ac:spMk id="4" creationId="{EE2AC625-9141-A801-F431-DD5F79396320}"/>
          </ac:spMkLst>
        </pc:spChg>
        <pc:picChg chg="del">
          <ac:chgData name="Leonie Smith" userId="fed1330f33f5650e" providerId="LiveId" clId="{D6A923F6-1C26-40CA-8176-8BB9148087BB}" dt="2023-08-04T03:44:24.612" v="13"/>
          <ac:picMkLst>
            <pc:docMk/>
            <pc:sldMk cId="2219299321" sldId="293"/>
            <ac:picMk id="18" creationId="{317B9660-3094-C638-9268-65AB63D5AB2B}"/>
          </ac:picMkLst>
        </pc:picChg>
      </pc:sldChg>
      <pc:sldChg chg="modSp mod modTransition">
        <pc:chgData name="Leonie Smith" userId="fed1330f33f5650e" providerId="LiveId" clId="{D6A923F6-1C26-40CA-8176-8BB9148087BB}" dt="2023-08-04T03:46:10.173" v="30"/>
        <pc:sldMkLst>
          <pc:docMk/>
          <pc:sldMk cId="2859407553" sldId="294"/>
        </pc:sldMkLst>
        <pc:spChg chg="mod">
          <ac:chgData name="Leonie Smith" userId="fed1330f33f5650e" providerId="LiveId" clId="{D6A923F6-1C26-40CA-8176-8BB9148087BB}" dt="2023-08-04T03:46:10.173" v="30"/>
          <ac:spMkLst>
            <pc:docMk/>
            <pc:sldMk cId="2859407553" sldId="294"/>
            <ac:spMk id="4" creationId="{1062930E-AFF0-9B74-EC0C-E989BE2A1100}"/>
          </ac:spMkLst>
        </pc:spChg>
      </pc:sldChg>
      <pc:sldChg chg="addSp delSp modSp mod modTransition modAnim">
        <pc:chgData name="Leonie Smith" userId="fed1330f33f5650e" providerId="LiveId" clId="{D6A923F6-1C26-40CA-8176-8BB9148087BB}" dt="2023-08-04T03:58:10.620" v="151"/>
        <pc:sldMkLst>
          <pc:docMk/>
          <pc:sldMk cId="3279066978" sldId="295"/>
        </pc:sldMkLst>
        <pc:spChg chg="add mod">
          <ac:chgData name="Leonie Smith" userId="fed1330f33f5650e" providerId="LiveId" clId="{D6A923F6-1C26-40CA-8176-8BB9148087BB}" dt="2023-08-04T03:58:10.620" v="151"/>
          <ac:spMkLst>
            <pc:docMk/>
            <pc:sldMk cId="3279066978" sldId="295"/>
            <ac:spMk id="2" creationId="{7A627043-85F9-823B-46C9-9CFDD6FC60AD}"/>
          </ac:spMkLst>
        </pc:spChg>
        <pc:spChg chg="del">
          <ac:chgData name="Leonie Smith" userId="fed1330f33f5650e" providerId="LiveId" clId="{D6A923F6-1C26-40CA-8176-8BB9148087BB}" dt="2023-08-04T03:48:06.141" v="57" actId="21"/>
          <ac:spMkLst>
            <pc:docMk/>
            <pc:sldMk cId="3279066978" sldId="295"/>
            <ac:spMk id="3" creationId="{A58184BD-88F1-BA02-40C1-D8403D0EEC0D}"/>
          </ac:spMkLst>
        </pc:spChg>
        <pc:spChg chg="mod">
          <ac:chgData name="Leonie Smith" userId="fed1330f33f5650e" providerId="LiveId" clId="{D6A923F6-1C26-40CA-8176-8BB9148087BB}" dt="2023-08-04T03:55:13.753" v="127"/>
          <ac:spMkLst>
            <pc:docMk/>
            <pc:sldMk cId="3279066978" sldId="295"/>
            <ac:spMk id="4" creationId="{EE2AC625-9141-A801-F431-DD5F79396320}"/>
          </ac:spMkLst>
        </pc:spChg>
        <pc:picChg chg="del">
          <ac:chgData name="Leonie Smith" userId="fed1330f33f5650e" providerId="LiveId" clId="{D6A923F6-1C26-40CA-8176-8BB9148087BB}" dt="2023-08-04T03:44:24.612" v="13"/>
          <ac:picMkLst>
            <pc:docMk/>
            <pc:sldMk cId="3279066978" sldId="295"/>
            <ac:picMk id="15" creationId="{20B19DFA-3E54-6B04-7EFE-4C9F8C64BBD7}"/>
          </ac:picMkLst>
        </pc:picChg>
      </pc:sldChg>
      <pc:sldChg chg="modSp mod modTransition">
        <pc:chgData name="Leonie Smith" userId="fed1330f33f5650e" providerId="LiveId" clId="{D6A923F6-1C26-40CA-8176-8BB9148087BB}" dt="2023-08-04T03:46:15.101" v="31"/>
        <pc:sldMkLst>
          <pc:docMk/>
          <pc:sldMk cId="1011858012" sldId="297"/>
        </pc:sldMkLst>
        <pc:spChg chg="mod">
          <ac:chgData name="Leonie Smith" userId="fed1330f33f5650e" providerId="LiveId" clId="{D6A923F6-1C26-40CA-8176-8BB9148087BB}" dt="2023-08-04T03:46:15.101" v="31"/>
          <ac:spMkLst>
            <pc:docMk/>
            <pc:sldMk cId="1011858012" sldId="297"/>
            <ac:spMk id="4" creationId="{AF6F0F97-64C5-5DB3-D853-46180BE06635}"/>
          </ac:spMkLst>
        </pc:spChg>
      </pc:sldChg>
      <pc:sldChg chg="addSp delSp modSp mod modTransition modAnim">
        <pc:chgData name="Leonie Smith" userId="fed1330f33f5650e" providerId="LiveId" clId="{D6A923F6-1C26-40CA-8176-8BB9148087BB}" dt="2023-08-04T03:58:07.883" v="150"/>
        <pc:sldMkLst>
          <pc:docMk/>
          <pc:sldMk cId="2057750034" sldId="298"/>
        </pc:sldMkLst>
        <pc:spChg chg="add mod">
          <ac:chgData name="Leonie Smith" userId="fed1330f33f5650e" providerId="LiveId" clId="{D6A923F6-1C26-40CA-8176-8BB9148087BB}" dt="2023-08-04T03:58:07.883" v="150"/>
          <ac:spMkLst>
            <pc:docMk/>
            <pc:sldMk cId="2057750034" sldId="298"/>
            <ac:spMk id="2" creationId="{C5514B9B-A923-32EC-3530-2A71C704D878}"/>
          </ac:spMkLst>
        </pc:spChg>
        <pc:spChg chg="del">
          <ac:chgData name="Leonie Smith" userId="fed1330f33f5650e" providerId="LiveId" clId="{D6A923F6-1C26-40CA-8176-8BB9148087BB}" dt="2023-08-04T03:48:08.317" v="58" actId="21"/>
          <ac:spMkLst>
            <pc:docMk/>
            <pc:sldMk cId="2057750034" sldId="298"/>
            <ac:spMk id="3" creationId="{A58184BD-88F1-BA02-40C1-D8403D0EEC0D}"/>
          </ac:spMkLst>
        </pc:spChg>
        <pc:spChg chg="mod">
          <ac:chgData name="Leonie Smith" userId="fed1330f33f5650e" providerId="LiveId" clId="{D6A923F6-1C26-40CA-8176-8BB9148087BB}" dt="2023-08-04T03:55:30.076" v="128"/>
          <ac:spMkLst>
            <pc:docMk/>
            <pc:sldMk cId="2057750034" sldId="298"/>
            <ac:spMk id="4" creationId="{EE2AC625-9141-A801-F431-DD5F79396320}"/>
          </ac:spMkLst>
        </pc:spChg>
        <pc:picChg chg="del">
          <ac:chgData name="Leonie Smith" userId="fed1330f33f5650e" providerId="LiveId" clId="{D6A923F6-1C26-40CA-8176-8BB9148087BB}" dt="2023-08-04T03:44:24.612" v="13"/>
          <ac:picMkLst>
            <pc:docMk/>
            <pc:sldMk cId="2057750034" sldId="298"/>
            <ac:picMk id="7" creationId="{EF480447-A0F0-EDAF-ECC6-F1B0B805EC69}"/>
          </ac:picMkLst>
        </pc:picChg>
      </pc:sldChg>
      <pc:sldChg chg="modSp mod modTransition">
        <pc:chgData name="Leonie Smith" userId="fed1330f33f5650e" providerId="LiveId" clId="{D6A923F6-1C26-40CA-8176-8BB9148087BB}" dt="2023-08-04T03:46:19.925" v="32"/>
        <pc:sldMkLst>
          <pc:docMk/>
          <pc:sldMk cId="3721637585" sldId="299"/>
        </pc:sldMkLst>
        <pc:spChg chg="mod">
          <ac:chgData name="Leonie Smith" userId="fed1330f33f5650e" providerId="LiveId" clId="{D6A923F6-1C26-40CA-8176-8BB9148087BB}" dt="2023-08-04T03:46:19.925" v="32"/>
          <ac:spMkLst>
            <pc:docMk/>
            <pc:sldMk cId="3721637585" sldId="299"/>
            <ac:spMk id="4" creationId="{77ADA194-FD62-B61A-F810-5012C9956C6E}"/>
          </ac:spMkLst>
        </pc:spChg>
      </pc:sldChg>
      <pc:sldChg chg="addSp delSp modSp mod modTransition modAnim">
        <pc:chgData name="Leonie Smith" userId="fed1330f33f5650e" providerId="LiveId" clId="{D6A923F6-1C26-40CA-8176-8BB9148087BB}" dt="2023-08-04T03:58:05.673" v="149"/>
        <pc:sldMkLst>
          <pc:docMk/>
          <pc:sldMk cId="3515144592" sldId="300"/>
        </pc:sldMkLst>
        <pc:spChg chg="add mod">
          <ac:chgData name="Leonie Smith" userId="fed1330f33f5650e" providerId="LiveId" clId="{D6A923F6-1C26-40CA-8176-8BB9148087BB}" dt="2023-08-04T03:58:05.673" v="149"/>
          <ac:spMkLst>
            <pc:docMk/>
            <pc:sldMk cId="3515144592" sldId="300"/>
            <ac:spMk id="2" creationId="{6B6436C9-293F-454A-B7B9-ECF4279B98BB}"/>
          </ac:spMkLst>
        </pc:spChg>
        <pc:spChg chg="del">
          <ac:chgData name="Leonie Smith" userId="fed1330f33f5650e" providerId="LiveId" clId="{D6A923F6-1C26-40CA-8176-8BB9148087BB}" dt="2023-08-04T03:48:10.366" v="59" actId="21"/>
          <ac:spMkLst>
            <pc:docMk/>
            <pc:sldMk cId="3515144592" sldId="300"/>
            <ac:spMk id="3" creationId="{A58184BD-88F1-BA02-40C1-D8403D0EEC0D}"/>
          </ac:spMkLst>
        </pc:spChg>
        <pc:spChg chg="mod">
          <ac:chgData name="Leonie Smith" userId="fed1330f33f5650e" providerId="LiveId" clId="{D6A923F6-1C26-40CA-8176-8BB9148087BB}" dt="2023-08-04T03:55:50.358" v="129"/>
          <ac:spMkLst>
            <pc:docMk/>
            <pc:sldMk cId="3515144592" sldId="300"/>
            <ac:spMk id="4" creationId="{EE2AC625-9141-A801-F431-DD5F79396320}"/>
          </ac:spMkLst>
        </pc:spChg>
        <pc:picChg chg="del">
          <ac:chgData name="Leonie Smith" userId="fed1330f33f5650e" providerId="LiveId" clId="{D6A923F6-1C26-40CA-8176-8BB9148087BB}" dt="2023-08-04T03:44:24.612" v="13"/>
          <ac:picMkLst>
            <pc:docMk/>
            <pc:sldMk cId="3515144592" sldId="300"/>
            <ac:picMk id="7" creationId="{6B626E6B-9358-87E5-3F99-DCBEE41D9640}"/>
          </ac:picMkLst>
        </pc:picChg>
      </pc:sldChg>
      <pc:sldChg chg="modSp mod modTransition">
        <pc:chgData name="Leonie Smith" userId="fed1330f33f5650e" providerId="LiveId" clId="{D6A923F6-1C26-40CA-8176-8BB9148087BB}" dt="2023-08-04T03:46:27.220" v="33"/>
        <pc:sldMkLst>
          <pc:docMk/>
          <pc:sldMk cId="1438529616" sldId="301"/>
        </pc:sldMkLst>
        <pc:spChg chg="mod">
          <ac:chgData name="Leonie Smith" userId="fed1330f33f5650e" providerId="LiveId" clId="{D6A923F6-1C26-40CA-8176-8BB9148087BB}" dt="2023-08-04T03:46:27.220" v="33"/>
          <ac:spMkLst>
            <pc:docMk/>
            <pc:sldMk cId="1438529616" sldId="301"/>
            <ac:spMk id="4" creationId="{FC76C283-1BDB-5C05-CD58-2B929C314293}"/>
          </ac:spMkLst>
        </pc:spChg>
      </pc:sldChg>
      <pc:sldChg chg="addSp delSp modSp mod modTransition modAnim">
        <pc:chgData name="Leonie Smith" userId="fed1330f33f5650e" providerId="LiveId" clId="{D6A923F6-1C26-40CA-8176-8BB9148087BB}" dt="2023-08-04T03:58:03.081" v="148"/>
        <pc:sldMkLst>
          <pc:docMk/>
          <pc:sldMk cId="3961110545" sldId="302"/>
        </pc:sldMkLst>
        <pc:spChg chg="add mod">
          <ac:chgData name="Leonie Smith" userId="fed1330f33f5650e" providerId="LiveId" clId="{D6A923F6-1C26-40CA-8176-8BB9148087BB}" dt="2023-08-04T03:58:03.081" v="148"/>
          <ac:spMkLst>
            <pc:docMk/>
            <pc:sldMk cId="3961110545" sldId="302"/>
            <ac:spMk id="2" creationId="{387E96DF-B878-DDD6-8943-769BA5A33A8D}"/>
          </ac:spMkLst>
        </pc:spChg>
        <pc:spChg chg="del">
          <ac:chgData name="Leonie Smith" userId="fed1330f33f5650e" providerId="LiveId" clId="{D6A923F6-1C26-40CA-8176-8BB9148087BB}" dt="2023-08-04T03:48:13.059" v="60" actId="21"/>
          <ac:spMkLst>
            <pc:docMk/>
            <pc:sldMk cId="3961110545" sldId="302"/>
            <ac:spMk id="3" creationId="{A58184BD-88F1-BA02-40C1-D8403D0EEC0D}"/>
          </ac:spMkLst>
        </pc:spChg>
        <pc:spChg chg="mod">
          <ac:chgData name="Leonie Smith" userId="fed1330f33f5650e" providerId="LiveId" clId="{D6A923F6-1C26-40CA-8176-8BB9148087BB}" dt="2023-08-04T03:56:09.276" v="130"/>
          <ac:spMkLst>
            <pc:docMk/>
            <pc:sldMk cId="3961110545" sldId="302"/>
            <ac:spMk id="4" creationId="{EE2AC625-9141-A801-F431-DD5F79396320}"/>
          </ac:spMkLst>
        </pc:spChg>
        <pc:picChg chg="del">
          <ac:chgData name="Leonie Smith" userId="fed1330f33f5650e" providerId="LiveId" clId="{D6A923F6-1C26-40CA-8176-8BB9148087BB}" dt="2023-08-04T03:44:24.612" v="13"/>
          <ac:picMkLst>
            <pc:docMk/>
            <pc:sldMk cId="3961110545" sldId="302"/>
            <ac:picMk id="15" creationId="{33EF439B-BA34-EE84-C79E-066F8D8BA75C}"/>
          </ac:picMkLst>
        </pc:picChg>
      </pc:sldChg>
      <pc:sldChg chg="modSp mod modTransition">
        <pc:chgData name="Leonie Smith" userId="fed1330f33f5650e" providerId="LiveId" clId="{D6A923F6-1C26-40CA-8176-8BB9148087BB}" dt="2023-08-04T03:46:32.823" v="34"/>
        <pc:sldMkLst>
          <pc:docMk/>
          <pc:sldMk cId="1104228598" sldId="303"/>
        </pc:sldMkLst>
        <pc:spChg chg="mod">
          <ac:chgData name="Leonie Smith" userId="fed1330f33f5650e" providerId="LiveId" clId="{D6A923F6-1C26-40CA-8176-8BB9148087BB}" dt="2023-08-04T03:46:32.823" v="34"/>
          <ac:spMkLst>
            <pc:docMk/>
            <pc:sldMk cId="1104228598" sldId="303"/>
            <ac:spMk id="4" creationId="{6BAEB072-7EED-A782-B4F2-43CC0C0A5F9F}"/>
          </ac:spMkLst>
        </pc:spChg>
      </pc:sldChg>
      <pc:sldChg chg="addSp delSp modSp mod modTransition modAnim">
        <pc:chgData name="Leonie Smith" userId="fed1330f33f5650e" providerId="LiveId" clId="{D6A923F6-1C26-40CA-8176-8BB9148087BB}" dt="2023-08-04T03:58:00.515" v="147"/>
        <pc:sldMkLst>
          <pc:docMk/>
          <pc:sldMk cId="2438420752" sldId="304"/>
        </pc:sldMkLst>
        <pc:spChg chg="add mod">
          <ac:chgData name="Leonie Smith" userId="fed1330f33f5650e" providerId="LiveId" clId="{D6A923F6-1C26-40CA-8176-8BB9148087BB}" dt="2023-08-04T03:58:00.515" v="147"/>
          <ac:spMkLst>
            <pc:docMk/>
            <pc:sldMk cId="2438420752" sldId="304"/>
            <ac:spMk id="2" creationId="{2B891FFC-08C5-8486-7DC1-730BB5F2B4F0}"/>
          </ac:spMkLst>
        </pc:spChg>
        <pc:spChg chg="del">
          <ac:chgData name="Leonie Smith" userId="fed1330f33f5650e" providerId="LiveId" clId="{D6A923F6-1C26-40CA-8176-8BB9148087BB}" dt="2023-08-04T03:48:15.305" v="61" actId="21"/>
          <ac:spMkLst>
            <pc:docMk/>
            <pc:sldMk cId="2438420752" sldId="304"/>
            <ac:spMk id="3" creationId="{A58184BD-88F1-BA02-40C1-D8403D0EEC0D}"/>
          </ac:spMkLst>
        </pc:spChg>
        <pc:spChg chg="mod">
          <ac:chgData name="Leonie Smith" userId="fed1330f33f5650e" providerId="LiveId" clId="{D6A923F6-1C26-40CA-8176-8BB9148087BB}" dt="2023-08-04T03:56:21.153" v="131"/>
          <ac:spMkLst>
            <pc:docMk/>
            <pc:sldMk cId="2438420752" sldId="304"/>
            <ac:spMk id="4" creationId="{EE2AC625-9141-A801-F431-DD5F79396320}"/>
          </ac:spMkLst>
        </pc:spChg>
        <pc:picChg chg="del">
          <ac:chgData name="Leonie Smith" userId="fed1330f33f5650e" providerId="LiveId" clId="{D6A923F6-1C26-40CA-8176-8BB9148087BB}" dt="2023-08-04T03:44:24.612" v="13"/>
          <ac:picMkLst>
            <pc:docMk/>
            <pc:sldMk cId="2438420752" sldId="304"/>
            <ac:picMk id="10" creationId="{EF87B472-E675-014F-ED18-538B65BDB8ED}"/>
          </ac:picMkLst>
        </pc:picChg>
      </pc:sldChg>
      <pc:sldChg chg="modSp mod modTransition">
        <pc:chgData name="Leonie Smith" userId="fed1330f33f5650e" providerId="LiveId" clId="{D6A923F6-1C26-40CA-8176-8BB9148087BB}" dt="2023-08-04T03:46:37.314" v="35"/>
        <pc:sldMkLst>
          <pc:docMk/>
          <pc:sldMk cId="216176330" sldId="305"/>
        </pc:sldMkLst>
        <pc:spChg chg="mod">
          <ac:chgData name="Leonie Smith" userId="fed1330f33f5650e" providerId="LiveId" clId="{D6A923F6-1C26-40CA-8176-8BB9148087BB}" dt="2023-08-04T03:46:37.314" v="35"/>
          <ac:spMkLst>
            <pc:docMk/>
            <pc:sldMk cId="216176330" sldId="305"/>
            <ac:spMk id="4" creationId="{93674040-8577-1877-BA30-7BBD96A544A2}"/>
          </ac:spMkLst>
        </pc:spChg>
      </pc:sldChg>
      <pc:sldChg chg="addSp delSp modSp mod modTransition modAnim">
        <pc:chgData name="Leonie Smith" userId="fed1330f33f5650e" providerId="LiveId" clId="{D6A923F6-1C26-40CA-8176-8BB9148087BB}" dt="2023-08-04T03:57:57.350" v="146"/>
        <pc:sldMkLst>
          <pc:docMk/>
          <pc:sldMk cId="4104817440" sldId="306"/>
        </pc:sldMkLst>
        <pc:spChg chg="add mod">
          <ac:chgData name="Leonie Smith" userId="fed1330f33f5650e" providerId="LiveId" clId="{D6A923F6-1C26-40CA-8176-8BB9148087BB}" dt="2023-08-04T03:57:57.350" v="146"/>
          <ac:spMkLst>
            <pc:docMk/>
            <pc:sldMk cId="4104817440" sldId="306"/>
            <ac:spMk id="2" creationId="{83649386-D802-A5D8-896A-450EDC1306AD}"/>
          </ac:spMkLst>
        </pc:spChg>
        <pc:spChg chg="del">
          <ac:chgData name="Leonie Smith" userId="fed1330f33f5650e" providerId="LiveId" clId="{D6A923F6-1C26-40CA-8176-8BB9148087BB}" dt="2023-08-04T03:48:17.465" v="62" actId="21"/>
          <ac:spMkLst>
            <pc:docMk/>
            <pc:sldMk cId="4104817440" sldId="306"/>
            <ac:spMk id="3" creationId="{A58184BD-88F1-BA02-40C1-D8403D0EEC0D}"/>
          </ac:spMkLst>
        </pc:spChg>
        <pc:spChg chg="mod">
          <ac:chgData name="Leonie Smith" userId="fed1330f33f5650e" providerId="LiveId" clId="{D6A923F6-1C26-40CA-8176-8BB9148087BB}" dt="2023-08-04T03:56:43.882" v="140" actId="403"/>
          <ac:spMkLst>
            <pc:docMk/>
            <pc:sldMk cId="4104817440" sldId="306"/>
            <ac:spMk id="4" creationId="{EE2AC625-9141-A801-F431-DD5F79396320}"/>
          </ac:spMkLst>
        </pc:spChg>
        <pc:picChg chg="del">
          <ac:chgData name="Leonie Smith" userId="fed1330f33f5650e" providerId="LiveId" clId="{D6A923F6-1C26-40CA-8176-8BB9148087BB}" dt="2023-08-04T03:44:24.612" v="13"/>
          <ac:picMkLst>
            <pc:docMk/>
            <pc:sldMk cId="4104817440" sldId="306"/>
            <ac:picMk id="17" creationId="{302DA46C-EF80-86EE-54FC-81DE064329DC}"/>
          </ac:picMkLst>
        </pc:picChg>
      </pc:sldChg>
      <pc:sldChg chg="modSp mod modTransition">
        <pc:chgData name="Leonie Smith" userId="fed1330f33f5650e" providerId="LiveId" clId="{D6A923F6-1C26-40CA-8176-8BB9148087BB}" dt="2023-08-04T03:46:41.801" v="36"/>
        <pc:sldMkLst>
          <pc:docMk/>
          <pc:sldMk cId="3078248098" sldId="307"/>
        </pc:sldMkLst>
        <pc:spChg chg="mod">
          <ac:chgData name="Leonie Smith" userId="fed1330f33f5650e" providerId="LiveId" clId="{D6A923F6-1C26-40CA-8176-8BB9148087BB}" dt="2023-08-04T03:46:41.801" v="36"/>
          <ac:spMkLst>
            <pc:docMk/>
            <pc:sldMk cId="3078248098" sldId="307"/>
            <ac:spMk id="4" creationId="{2C6135BE-C956-31FF-5EB6-748F25056090}"/>
          </ac:spMkLst>
        </pc:spChg>
      </pc:sldChg>
      <pc:sldChg chg="addSp delSp modSp mod modTransition modAnim">
        <pc:chgData name="Leonie Smith" userId="fed1330f33f5650e" providerId="LiveId" clId="{D6A923F6-1C26-40CA-8176-8BB9148087BB}" dt="2023-08-04T03:57:48.136" v="145"/>
        <pc:sldMkLst>
          <pc:docMk/>
          <pc:sldMk cId="3279649385" sldId="308"/>
        </pc:sldMkLst>
        <pc:spChg chg="add mod">
          <ac:chgData name="Leonie Smith" userId="fed1330f33f5650e" providerId="LiveId" clId="{D6A923F6-1C26-40CA-8176-8BB9148087BB}" dt="2023-08-04T03:57:48.136" v="145"/>
          <ac:spMkLst>
            <pc:docMk/>
            <pc:sldMk cId="3279649385" sldId="308"/>
            <ac:spMk id="2" creationId="{D4F6AE05-E6FE-F7CE-154E-A85A63439F57}"/>
          </ac:spMkLst>
        </pc:spChg>
        <pc:spChg chg="del">
          <ac:chgData name="Leonie Smith" userId="fed1330f33f5650e" providerId="LiveId" clId="{D6A923F6-1C26-40CA-8176-8BB9148087BB}" dt="2023-08-04T03:48:19.590" v="63" actId="21"/>
          <ac:spMkLst>
            <pc:docMk/>
            <pc:sldMk cId="3279649385" sldId="308"/>
            <ac:spMk id="3" creationId="{A58184BD-88F1-BA02-40C1-D8403D0EEC0D}"/>
          </ac:spMkLst>
        </pc:spChg>
        <pc:spChg chg="mod">
          <ac:chgData name="Leonie Smith" userId="fed1330f33f5650e" providerId="LiveId" clId="{D6A923F6-1C26-40CA-8176-8BB9148087BB}" dt="2023-08-04T03:56:59.048" v="141"/>
          <ac:spMkLst>
            <pc:docMk/>
            <pc:sldMk cId="3279649385" sldId="308"/>
            <ac:spMk id="4" creationId="{EE2AC625-9141-A801-F431-DD5F79396320}"/>
          </ac:spMkLst>
        </pc:spChg>
        <pc:picChg chg="del">
          <ac:chgData name="Leonie Smith" userId="fed1330f33f5650e" providerId="LiveId" clId="{D6A923F6-1C26-40CA-8176-8BB9148087BB}" dt="2023-08-04T03:44:24.612" v="13"/>
          <ac:picMkLst>
            <pc:docMk/>
            <pc:sldMk cId="3279649385" sldId="308"/>
            <ac:picMk id="13" creationId="{60E11BC7-BF29-3EF4-0886-5F4303D9762A}"/>
          </ac:picMkLst>
        </pc:picChg>
      </pc:sldChg>
      <pc:sldChg chg="modSp mod modTransition">
        <pc:chgData name="Leonie Smith" userId="fed1330f33f5650e" providerId="LiveId" clId="{D6A923F6-1C26-40CA-8176-8BB9148087BB}" dt="2023-08-04T03:46:45.773" v="37"/>
        <pc:sldMkLst>
          <pc:docMk/>
          <pc:sldMk cId="317168419" sldId="309"/>
        </pc:sldMkLst>
        <pc:spChg chg="mod">
          <ac:chgData name="Leonie Smith" userId="fed1330f33f5650e" providerId="LiveId" clId="{D6A923F6-1C26-40CA-8176-8BB9148087BB}" dt="2023-08-04T03:46:45.773" v="37"/>
          <ac:spMkLst>
            <pc:docMk/>
            <pc:sldMk cId="317168419" sldId="309"/>
            <ac:spMk id="4" creationId="{2A043282-B7CD-997B-A937-B7E15E5CA91C}"/>
          </ac:spMkLst>
        </pc:spChg>
      </pc:sldChg>
      <pc:sldChg chg="addSp delSp modSp mod modTransition modAnim">
        <pc:chgData name="Leonie Smith" userId="fed1330f33f5650e" providerId="LiveId" clId="{D6A923F6-1C26-40CA-8176-8BB9148087BB}" dt="2023-08-04T03:57:39.903" v="144"/>
        <pc:sldMkLst>
          <pc:docMk/>
          <pc:sldMk cId="1544078173" sldId="310"/>
        </pc:sldMkLst>
        <pc:spChg chg="add mod">
          <ac:chgData name="Leonie Smith" userId="fed1330f33f5650e" providerId="LiveId" clId="{D6A923F6-1C26-40CA-8176-8BB9148087BB}" dt="2023-08-04T03:57:35.777" v="143"/>
          <ac:spMkLst>
            <pc:docMk/>
            <pc:sldMk cId="1544078173" sldId="310"/>
            <ac:spMk id="2" creationId="{FE008A92-A880-57ED-09E8-F892417E88BB}"/>
          </ac:spMkLst>
        </pc:spChg>
        <pc:spChg chg="del">
          <ac:chgData name="Leonie Smith" userId="fed1330f33f5650e" providerId="LiveId" clId="{D6A923F6-1C26-40CA-8176-8BB9148087BB}" dt="2023-08-04T03:48:23.681" v="64" actId="21"/>
          <ac:spMkLst>
            <pc:docMk/>
            <pc:sldMk cId="1544078173" sldId="310"/>
            <ac:spMk id="3" creationId="{A58184BD-88F1-BA02-40C1-D8403D0EEC0D}"/>
          </ac:spMkLst>
        </pc:spChg>
        <pc:spChg chg="mod">
          <ac:chgData name="Leonie Smith" userId="fed1330f33f5650e" providerId="LiveId" clId="{D6A923F6-1C26-40CA-8176-8BB9148087BB}" dt="2023-08-04T03:57:11.219" v="142"/>
          <ac:spMkLst>
            <pc:docMk/>
            <pc:sldMk cId="1544078173" sldId="310"/>
            <ac:spMk id="4" creationId="{EE2AC625-9141-A801-F431-DD5F79396320}"/>
          </ac:spMkLst>
        </pc:spChg>
        <pc:spChg chg="add mod">
          <ac:chgData name="Leonie Smith" userId="fed1330f33f5650e" providerId="LiveId" clId="{D6A923F6-1C26-40CA-8176-8BB9148087BB}" dt="2023-08-04T03:57:39.903" v="144"/>
          <ac:spMkLst>
            <pc:docMk/>
            <pc:sldMk cId="1544078173" sldId="310"/>
            <ac:spMk id="5" creationId="{5AEE3E92-A83D-F1A3-16B6-3A7246A4B659}"/>
          </ac:spMkLst>
        </pc:spChg>
        <pc:picChg chg="del">
          <ac:chgData name="Leonie Smith" userId="fed1330f33f5650e" providerId="LiveId" clId="{D6A923F6-1C26-40CA-8176-8BB9148087BB}" dt="2023-08-04T03:44:24.612" v="13"/>
          <ac:picMkLst>
            <pc:docMk/>
            <pc:sldMk cId="1544078173" sldId="310"/>
            <ac:picMk id="11" creationId="{6B68E466-75F4-F686-FD3C-787381BCD3DC}"/>
          </ac:picMkLst>
        </pc:picChg>
      </pc:sldChg>
      <pc:sldChg chg="modSp mod modTransition">
        <pc:chgData name="Leonie Smith" userId="fed1330f33f5650e" providerId="LiveId" clId="{D6A923F6-1C26-40CA-8176-8BB9148087BB}" dt="2023-08-04T03:46:52.542" v="38"/>
        <pc:sldMkLst>
          <pc:docMk/>
          <pc:sldMk cId="2594990356" sldId="311"/>
        </pc:sldMkLst>
        <pc:spChg chg="mod">
          <ac:chgData name="Leonie Smith" userId="fed1330f33f5650e" providerId="LiveId" clId="{D6A923F6-1C26-40CA-8176-8BB9148087BB}" dt="2023-08-04T03:46:52.542" v="38"/>
          <ac:spMkLst>
            <pc:docMk/>
            <pc:sldMk cId="2594990356" sldId="311"/>
            <ac:spMk id="4" creationId="{BC72FD6B-27CE-22ED-2638-DEBA4EFBCA40}"/>
          </ac:spMkLst>
        </pc:spChg>
      </pc:sldChg>
      <pc:sldChg chg="addSp delSp modSp mod modTransition modAnim">
        <pc:chgData name="Leonie Smith" userId="fed1330f33f5650e" providerId="LiveId" clId="{D6A923F6-1C26-40CA-8176-8BB9148087BB}" dt="2023-08-04T03:58:47.371" v="168" actId="403"/>
        <pc:sldMkLst>
          <pc:docMk/>
          <pc:sldMk cId="3922327496" sldId="312"/>
        </pc:sldMkLst>
        <pc:spChg chg="add mod">
          <ac:chgData name="Leonie Smith" userId="fed1330f33f5650e" providerId="LiveId" clId="{D6A923F6-1C26-40CA-8176-8BB9148087BB}" dt="2023-08-04T03:58:34.787" v="162"/>
          <ac:spMkLst>
            <pc:docMk/>
            <pc:sldMk cId="3922327496" sldId="312"/>
            <ac:spMk id="2" creationId="{1D9A98EE-6D47-6C01-EB03-A63594842E6A}"/>
          </ac:spMkLst>
        </pc:spChg>
        <pc:spChg chg="del">
          <ac:chgData name="Leonie Smith" userId="fed1330f33f5650e" providerId="LiveId" clId="{D6A923F6-1C26-40CA-8176-8BB9148087BB}" dt="2023-08-04T03:47:30.218" v="46" actId="21"/>
          <ac:spMkLst>
            <pc:docMk/>
            <pc:sldMk cId="3922327496" sldId="312"/>
            <ac:spMk id="3" creationId="{A58184BD-88F1-BA02-40C1-D8403D0EEC0D}"/>
          </ac:spMkLst>
        </pc:spChg>
        <pc:spChg chg="mod">
          <ac:chgData name="Leonie Smith" userId="fed1330f33f5650e" providerId="LiveId" clId="{D6A923F6-1C26-40CA-8176-8BB9148087BB}" dt="2023-08-04T03:58:47.371" v="168" actId="403"/>
          <ac:spMkLst>
            <pc:docMk/>
            <pc:sldMk cId="3922327496" sldId="312"/>
            <ac:spMk id="4" creationId="{EE2AC625-9141-A801-F431-DD5F79396320}"/>
          </ac:spMkLst>
        </pc:spChg>
        <pc:picChg chg="del">
          <ac:chgData name="Leonie Smith" userId="fed1330f33f5650e" providerId="LiveId" clId="{D6A923F6-1C26-40CA-8176-8BB9148087BB}" dt="2023-08-04T03:44:24.612" v="13"/>
          <ac:picMkLst>
            <pc:docMk/>
            <pc:sldMk cId="3922327496" sldId="312"/>
            <ac:picMk id="29" creationId="{0BEE426D-A093-CB4F-D877-7BF9161370AB}"/>
          </ac:picMkLst>
        </pc:picChg>
      </pc:sldChg>
      <pc:sldChg chg="modSp mod modTransition">
        <pc:chgData name="Leonie Smith" userId="fed1330f33f5650e" providerId="LiveId" clId="{D6A923F6-1C26-40CA-8176-8BB9148087BB}" dt="2023-08-04T03:45:13.752" v="19"/>
        <pc:sldMkLst>
          <pc:docMk/>
          <pc:sldMk cId="1014988679" sldId="313"/>
        </pc:sldMkLst>
        <pc:spChg chg="mod">
          <ac:chgData name="Leonie Smith" userId="fed1330f33f5650e" providerId="LiveId" clId="{D6A923F6-1C26-40CA-8176-8BB9148087BB}" dt="2023-08-04T03:45:13.752" v="19"/>
          <ac:spMkLst>
            <pc:docMk/>
            <pc:sldMk cId="1014988679" sldId="313"/>
            <ac:spMk id="5" creationId="{0DD94892-F2A3-31AB-5244-5583D2266F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04-08-2023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c47 </a:t>
            </a:r>
            <a:r>
              <a:rPr lang="en-US" sz="1200" b="1" i="0" u="none" strike="noStrike" baseline="0" dirty="0">
                <a:latin typeface="TimesNewRomanPS-BoldMT"/>
              </a:rPr>
              <a:t>Peter and John Heal Lame Man</a:t>
            </a:r>
          </a:p>
          <a:p>
            <a:pPr algn="l"/>
            <a:r>
              <a:rPr lang="en-US" sz="1200" b="0" i="0" u="none" strike="noStrike" baseline="0" dirty="0">
                <a:latin typeface="TimesNewRomanPSMT"/>
              </a:rPr>
              <a:t>1. Peter and John heal lame man - Acts 3:1-26 (Left Top)</a:t>
            </a:r>
          </a:p>
          <a:p>
            <a:pPr algn="l"/>
            <a:r>
              <a:rPr lang="en-US" sz="1200" b="0" i="0" u="none" strike="noStrike" baseline="0" dirty="0">
                <a:latin typeface="TimesNewRomanPSMT"/>
              </a:rPr>
              <a:t>2. Peter and John warned - Acts 4:1-31 (Right Top)</a:t>
            </a:r>
          </a:p>
          <a:p>
            <a:pPr algn="l"/>
            <a:r>
              <a:rPr lang="en-US" sz="1200" b="0" i="0" u="none" strike="noStrike" baseline="0" dirty="0">
                <a:latin typeface="TimesNewRomanPSMT"/>
              </a:rPr>
              <a:t>3. Believers living in unity/ Ananias and Sapphira - Acts 4:32 – 5:11 (Right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4. Many Healings – Acts 5:12-16 (Bottom)</a:t>
            </a:r>
          </a:p>
          <a:p>
            <a:pPr algn="l"/>
            <a:r>
              <a:rPr lang="en-US" sz="1200" b="0" i="0" u="none" strike="noStrike" baseline="0" dirty="0">
                <a:latin typeface="TimesNewRomanPSMT"/>
              </a:rPr>
              <a:t>5. Apostles arrested – Acts 5:17-42 (Left and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04-08-2023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04-08-2023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04-08-2023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04-08-2023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04-08-2023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04-08-2023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04-08-2023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04-08-2023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04-08-2023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04-08-2023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04-08-2023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04-08-2023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47-4</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a:t>English Bible quotes are from the World English Bible US, which is in the public domain.</a:t>
            </a:r>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594F95-5371-D7BE-BC4A-464CBE5205D3}"/>
              </a:ext>
            </a:extLst>
          </p:cNvPr>
          <p:cNvPicPr>
            <a:picLocks noChangeAspect="1"/>
          </p:cNvPicPr>
          <p:nvPr/>
        </p:nvPicPr>
        <p:blipFill>
          <a:blip r:embed="rId2"/>
          <a:stretch>
            <a:fillRect/>
          </a:stretch>
        </p:blipFill>
        <p:spPr>
          <a:xfrm>
            <a:off x="-834570" y="0"/>
            <a:ext cx="13026570" cy="6858000"/>
          </a:xfrm>
          <a:prstGeom prst="rect">
            <a:avLst/>
          </a:prstGeom>
        </p:spPr>
      </p:pic>
      <p:sp>
        <p:nvSpPr>
          <p:cNvPr id="4" name="TextBox 3">
            <a:extLst>
              <a:ext uri="{FF2B5EF4-FFF2-40B4-BE49-F238E27FC236}">
                <a16:creationId xmlns:a16="http://schemas.microsoft.com/office/drawing/2014/main" id="{2F1C0472-3B61-F638-9EE5-578EDF6DF097}"/>
              </a:ext>
            </a:extLst>
          </p:cNvPr>
          <p:cNvSpPr txBox="1"/>
          <p:nvPr/>
        </p:nvSpPr>
        <p:spPr>
          <a:xfrm>
            <a:off x="0" y="6088559"/>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Arial" panose="020B0604020202020204" pitchFamily="34" charset="0"/>
              </a:rPr>
              <a:t>17</a:t>
            </a:r>
            <a:r>
              <a:rPr lang="en-US" sz="4400" b="0" i="0" dirty="0">
                <a:solidFill>
                  <a:srgbClr val="121212"/>
                </a:solidFill>
                <a:effectLst/>
                <a:latin typeface="Arial" panose="020B0604020202020204" pitchFamily="34" charset="0"/>
              </a:rPr>
              <a:t>But the high priest rose up, and all those who were with him (which is the sect of the Sadducees), and they were filled with jealousy </a:t>
            </a:r>
            <a:r>
              <a:rPr lang="en-US" sz="4400" b="0" i="0" dirty="0">
                <a:solidFill>
                  <a:srgbClr val="777A7B"/>
                </a:solidFill>
                <a:effectLst/>
                <a:latin typeface="Arial" panose="020B0604020202020204" pitchFamily="34" charset="0"/>
              </a:rPr>
              <a:t>18</a:t>
            </a:r>
            <a:r>
              <a:rPr lang="en-US" sz="4400" b="0" i="0" dirty="0">
                <a:solidFill>
                  <a:srgbClr val="121212"/>
                </a:solidFill>
                <a:effectLst/>
                <a:latin typeface="Arial" panose="020B0604020202020204" pitchFamily="34" charset="0"/>
              </a:rPr>
              <a:t>and laid hands on the apostles, then put them in public custody.</a:t>
            </a:r>
            <a:endParaRPr lang="en-IN" dirty="0"/>
          </a:p>
        </p:txBody>
      </p:sp>
      <p:sp>
        <p:nvSpPr>
          <p:cNvPr id="2" name="TextBox 1">
            <a:extLst>
              <a:ext uri="{FF2B5EF4-FFF2-40B4-BE49-F238E27FC236}">
                <a16:creationId xmlns:a16="http://schemas.microsoft.com/office/drawing/2014/main" id="{F3F9EF78-087F-F676-4F14-ED36625DCA5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41208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2A19E49-9568-51A8-F3B3-DA34F5FB4260}"/>
              </a:ext>
            </a:extLst>
          </p:cNvPr>
          <p:cNvPicPr>
            <a:picLocks noChangeAspect="1"/>
          </p:cNvPicPr>
          <p:nvPr/>
        </p:nvPicPr>
        <p:blipFill>
          <a:blip r:embed="rId2"/>
          <a:stretch>
            <a:fillRect/>
          </a:stretch>
        </p:blipFill>
        <p:spPr>
          <a:xfrm>
            <a:off x="0" y="-244929"/>
            <a:ext cx="12192000" cy="7102929"/>
          </a:xfrm>
          <a:prstGeom prst="rect">
            <a:avLst/>
          </a:prstGeom>
        </p:spPr>
      </p:pic>
      <p:sp>
        <p:nvSpPr>
          <p:cNvPr id="3" name="TextBox 2">
            <a:extLst>
              <a:ext uri="{FF2B5EF4-FFF2-40B4-BE49-F238E27FC236}">
                <a16:creationId xmlns:a16="http://schemas.microsoft.com/office/drawing/2014/main" id="{1DC36A91-B59C-4511-5F53-49E48047A12B}"/>
              </a:ext>
            </a:extLst>
          </p:cNvPr>
          <p:cNvSpPr txBox="1"/>
          <p:nvPr/>
        </p:nvSpPr>
        <p:spPr>
          <a:xfrm>
            <a:off x="9187974" y="320445"/>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4000" dirty="0"/>
              <a:t> </a:t>
            </a:r>
            <a:r>
              <a:rPr lang="en-US" sz="4000" b="0" i="0" dirty="0">
                <a:solidFill>
                  <a:srgbClr val="777A7B"/>
                </a:solidFill>
                <a:effectLst/>
                <a:latin typeface="Arial" panose="020B0604020202020204" pitchFamily="34" charset="0"/>
              </a:rPr>
              <a:t>19</a:t>
            </a:r>
            <a:r>
              <a:rPr lang="en-US" sz="4000" b="0" i="0" dirty="0">
                <a:solidFill>
                  <a:srgbClr val="121212"/>
                </a:solidFill>
                <a:effectLst/>
                <a:latin typeface="Arial" panose="020B0604020202020204" pitchFamily="34" charset="0"/>
              </a:rPr>
              <a:t>But an angel of the Lord opened the prison doors by night, and brought them out and said, </a:t>
            </a:r>
            <a:r>
              <a:rPr lang="en-US" sz="4000" b="0" i="0" dirty="0">
                <a:solidFill>
                  <a:srgbClr val="777A7B"/>
                </a:solidFill>
                <a:effectLst/>
                <a:latin typeface="Arial" panose="020B0604020202020204" pitchFamily="34" charset="0"/>
              </a:rPr>
              <a:t>20</a:t>
            </a:r>
            <a:r>
              <a:rPr lang="en-US" sz="4000" b="0" i="0" dirty="0">
                <a:solidFill>
                  <a:srgbClr val="121212"/>
                </a:solidFill>
                <a:effectLst/>
                <a:latin typeface="Arial" panose="020B0604020202020204" pitchFamily="34" charset="0"/>
              </a:rPr>
              <a:t>“Go stand and speak in the temple to the people all the words of this life.”</a:t>
            </a:r>
            <a:endParaRPr lang="en-IN" sz="4000" dirty="0"/>
          </a:p>
        </p:txBody>
      </p:sp>
      <p:sp>
        <p:nvSpPr>
          <p:cNvPr id="2" name="TextBox 1">
            <a:extLst>
              <a:ext uri="{FF2B5EF4-FFF2-40B4-BE49-F238E27FC236}">
                <a16:creationId xmlns:a16="http://schemas.microsoft.com/office/drawing/2014/main" id="{80C5D12F-EF28-9179-12F4-963F68F7208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4474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62DC28-E4AB-B83B-D760-B2FDDF1D50FD}"/>
              </a:ext>
            </a:extLst>
          </p:cNvPr>
          <p:cNvPicPr>
            <a:picLocks noChangeAspect="1"/>
          </p:cNvPicPr>
          <p:nvPr/>
        </p:nvPicPr>
        <p:blipFill>
          <a:blip r:embed="rId2"/>
          <a:stretch>
            <a:fillRect/>
          </a:stretch>
        </p:blipFill>
        <p:spPr>
          <a:xfrm>
            <a:off x="-1" y="0"/>
            <a:ext cx="12471605" cy="6858000"/>
          </a:xfrm>
          <a:prstGeom prst="rect">
            <a:avLst/>
          </a:prstGeom>
        </p:spPr>
      </p:pic>
      <p:sp>
        <p:nvSpPr>
          <p:cNvPr id="4" name="TextBox 3">
            <a:extLst>
              <a:ext uri="{FF2B5EF4-FFF2-40B4-BE49-F238E27FC236}">
                <a16:creationId xmlns:a16="http://schemas.microsoft.com/office/drawing/2014/main" id="{F68F9A96-3272-F13D-12F2-DFEF9DC6D524}"/>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2800" dirty="0"/>
              <a:t> </a:t>
            </a:r>
            <a:r>
              <a:rPr lang="en-US" sz="4400" b="0" i="0" dirty="0">
                <a:solidFill>
                  <a:srgbClr val="777A7B"/>
                </a:solidFill>
                <a:effectLst/>
                <a:latin typeface="Arial" panose="020B0604020202020204" pitchFamily="34" charset="0"/>
              </a:rPr>
              <a:t>21</a:t>
            </a:r>
            <a:r>
              <a:rPr lang="en-US" sz="4400" b="0" i="0" dirty="0">
                <a:solidFill>
                  <a:srgbClr val="121212"/>
                </a:solidFill>
                <a:effectLst/>
                <a:latin typeface="Arial" panose="020B0604020202020204" pitchFamily="34" charset="0"/>
              </a:rPr>
              <a:t>When they heard this, they entered into the temple about daybreak and taught. </a:t>
            </a:r>
            <a:endParaRPr lang="en-IN" sz="2800" dirty="0"/>
          </a:p>
        </p:txBody>
      </p:sp>
      <p:sp>
        <p:nvSpPr>
          <p:cNvPr id="2" name="TextBox 1">
            <a:extLst>
              <a:ext uri="{FF2B5EF4-FFF2-40B4-BE49-F238E27FC236}">
                <a16:creationId xmlns:a16="http://schemas.microsoft.com/office/drawing/2014/main" id="{B3682E1E-A3A1-2A9C-775D-3DF8AD16C24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7826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B23F4F-576A-1AA8-345A-0A159B3AB156}"/>
              </a:ext>
            </a:extLst>
          </p:cNvPr>
          <p:cNvPicPr>
            <a:picLocks noChangeAspect="1"/>
          </p:cNvPicPr>
          <p:nvPr/>
        </p:nvPicPr>
        <p:blipFill>
          <a:blip r:embed="rId2"/>
          <a:stretch>
            <a:fillRect/>
          </a:stretch>
        </p:blipFill>
        <p:spPr>
          <a:xfrm>
            <a:off x="0" y="-91061"/>
            <a:ext cx="12192000" cy="7040122"/>
          </a:xfrm>
          <a:prstGeom prst="rect">
            <a:avLst/>
          </a:prstGeom>
        </p:spPr>
      </p:pic>
      <p:sp>
        <p:nvSpPr>
          <p:cNvPr id="5" name="TextBox 4">
            <a:extLst>
              <a:ext uri="{FF2B5EF4-FFF2-40B4-BE49-F238E27FC236}">
                <a16:creationId xmlns:a16="http://schemas.microsoft.com/office/drawing/2014/main" id="{0DD94892-F2A3-31AB-5244-5583D2266F00}"/>
              </a:ext>
            </a:extLst>
          </p:cNvPr>
          <p:cNvSpPr txBox="1"/>
          <p:nvPr/>
        </p:nvSpPr>
        <p:spPr>
          <a:xfrm>
            <a:off x="322944" y="5853339"/>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9886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121212"/>
                </a:solidFill>
                <a:effectLst/>
                <a:latin typeface="Arial" panose="020B0604020202020204" pitchFamily="34" charset="0"/>
              </a:rPr>
              <a:t> But the high priest and those who were with him came and called the council together, with all the senate of the children of Israel, and sent to the prison to have them brought.</a:t>
            </a:r>
            <a:endParaRPr lang="en-IN" sz="2400" dirty="0"/>
          </a:p>
        </p:txBody>
      </p:sp>
      <p:sp>
        <p:nvSpPr>
          <p:cNvPr id="2" name="TextBox 1">
            <a:extLst>
              <a:ext uri="{FF2B5EF4-FFF2-40B4-BE49-F238E27FC236}">
                <a16:creationId xmlns:a16="http://schemas.microsoft.com/office/drawing/2014/main" id="{1D9A98EE-6D47-6C01-EB03-A63594842E6A}"/>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922327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B45626-B724-0EBC-16D7-627AE7FB4DE6}"/>
              </a:ext>
            </a:extLst>
          </p:cNvPr>
          <p:cNvPicPr>
            <a:picLocks noChangeAspect="1"/>
          </p:cNvPicPr>
          <p:nvPr/>
        </p:nvPicPr>
        <p:blipFill>
          <a:blip r:embed="rId2"/>
          <a:stretch>
            <a:fillRect/>
          </a:stretch>
        </p:blipFill>
        <p:spPr>
          <a:xfrm>
            <a:off x="-1" y="0"/>
            <a:ext cx="13600765" cy="7151370"/>
          </a:xfrm>
          <a:prstGeom prst="rect">
            <a:avLst/>
          </a:prstGeom>
        </p:spPr>
      </p:pic>
      <p:sp>
        <p:nvSpPr>
          <p:cNvPr id="5" name="TextBox 4">
            <a:extLst>
              <a:ext uri="{FF2B5EF4-FFF2-40B4-BE49-F238E27FC236}">
                <a16:creationId xmlns:a16="http://schemas.microsoft.com/office/drawing/2014/main" id="{89ED44D0-F14E-AFF8-D398-72B6BA93D5BD}"/>
              </a:ext>
            </a:extLst>
          </p:cNvPr>
          <p:cNvSpPr txBox="1"/>
          <p:nvPr/>
        </p:nvSpPr>
        <p:spPr>
          <a:xfrm>
            <a:off x="322944" y="5853339"/>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dirty="0">
                <a:solidFill>
                  <a:srgbClr val="777A7B"/>
                </a:solidFill>
                <a:effectLst/>
                <a:latin typeface="Arial" panose="020B0604020202020204" pitchFamily="34" charset="0"/>
              </a:rPr>
              <a:t>22</a:t>
            </a:r>
            <a:r>
              <a:rPr lang="en-US" sz="5400" b="0" i="0" dirty="0">
                <a:solidFill>
                  <a:srgbClr val="121212"/>
                </a:solidFill>
                <a:effectLst/>
                <a:latin typeface="Arial" panose="020B0604020202020204" pitchFamily="34" charset="0"/>
              </a:rPr>
              <a:t>But the officers who came didn’t find them in the prison. They returned and reported,</a:t>
            </a:r>
            <a:endParaRPr lang="en-IN" sz="5400" dirty="0"/>
          </a:p>
        </p:txBody>
      </p:sp>
      <p:sp>
        <p:nvSpPr>
          <p:cNvPr id="2" name="TextBox 1">
            <a:extLst>
              <a:ext uri="{FF2B5EF4-FFF2-40B4-BE49-F238E27FC236}">
                <a16:creationId xmlns:a16="http://schemas.microsoft.com/office/drawing/2014/main" id="{76CAF8CA-A855-4BDA-513A-7F8D9B3CFD12}"/>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575870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6CA63B-9B58-45D5-D7E6-98F90732223F}"/>
              </a:ext>
            </a:extLst>
          </p:cNvPr>
          <p:cNvPicPr>
            <a:picLocks noChangeAspect="1"/>
          </p:cNvPicPr>
          <p:nvPr/>
        </p:nvPicPr>
        <p:blipFill>
          <a:blip r:embed="rId2"/>
          <a:stretch>
            <a:fillRect/>
          </a:stretch>
        </p:blipFill>
        <p:spPr>
          <a:xfrm>
            <a:off x="0" y="-93024"/>
            <a:ext cx="12192000" cy="6951024"/>
          </a:xfrm>
          <a:prstGeom prst="rect">
            <a:avLst/>
          </a:prstGeom>
        </p:spPr>
      </p:pic>
      <p:sp>
        <p:nvSpPr>
          <p:cNvPr id="2" name="TextBox 1">
            <a:extLst>
              <a:ext uri="{FF2B5EF4-FFF2-40B4-BE49-F238E27FC236}">
                <a16:creationId xmlns:a16="http://schemas.microsoft.com/office/drawing/2014/main" id="{881841F1-2E3B-D300-1206-37E4C602C23E}"/>
              </a:ext>
            </a:extLst>
          </p:cNvPr>
          <p:cNvSpPr txBox="1"/>
          <p:nvPr/>
        </p:nvSpPr>
        <p:spPr>
          <a:xfrm>
            <a:off x="588936" y="3006671"/>
            <a:ext cx="4339526" cy="3429000"/>
          </a:xfrm>
          <a:prstGeom prst="rect">
            <a:avLst/>
          </a:prstGeom>
          <a:noFill/>
        </p:spPr>
        <p:txBody>
          <a:bodyPr wrap="square" rtlCol="0">
            <a:noAutofit/>
          </a:bodyPr>
          <a:lstStyle/>
          <a:p>
            <a:r>
              <a:rPr lang="en-US" sz="6000" i="0" u="none" strike="noStrike" baseline="0" dirty="0">
                <a:solidFill>
                  <a:schemeClr val="bg1"/>
                </a:solidFill>
                <a:latin typeface="TimesNewRomanPSMT"/>
              </a:rPr>
              <a:t>Apostles arrested – </a:t>
            </a:r>
          </a:p>
          <a:p>
            <a:r>
              <a:rPr lang="en-US" sz="6000" i="0" u="none" strike="noStrike" baseline="0" dirty="0">
                <a:solidFill>
                  <a:schemeClr val="bg1"/>
                </a:solidFill>
                <a:latin typeface="TimesNewRomanPSMT"/>
              </a:rPr>
              <a:t>Acts 5:12-42 </a:t>
            </a:r>
            <a:endParaRPr lang="en-IN" sz="6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F3722-14AE-D9A6-53DB-FEB26FE14E33}"/>
              </a:ext>
            </a:extLst>
          </p:cNvPr>
          <p:cNvPicPr>
            <a:picLocks noChangeAspect="1"/>
          </p:cNvPicPr>
          <p:nvPr/>
        </p:nvPicPr>
        <p:blipFill>
          <a:blip r:embed="rId2"/>
          <a:stretch>
            <a:fillRect/>
          </a:stretch>
        </p:blipFill>
        <p:spPr>
          <a:xfrm>
            <a:off x="-629479" y="0"/>
            <a:ext cx="12821479" cy="6858000"/>
          </a:xfrm>
          <a:prstGeom prst="rect">
            <a:avLst/>
          </a:prstGeom>
        </p:spPr>
      </p:pic>
      <p:sp>
        <p:nvSpPr>
          <p:cNvPr id="4" name="TextBox 3">
            <a:extLst>
              <a:ext uri="{FF2B5EF4-FFF2-40B4-BE49-F238E27FC236}">
                <a16:creationId xmlns:a16="http://schemas.microsoft.com/office/drawing/2014/main" id="{4F4FBB5C-566A-10AF-3DE3-26B3681BA357}"/>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23</a:t>
            </a:r>
            <a:r>
              <a:rPr lang="en-US" sz="4400" b="0" i="0" dirty="0">
                <a:solidFill>
                  <a:srgbClr val="121212"/>
                </a:solidFill>
                <a:effectLst/>
                <a:latin typeface="Arial" panose="020B0604020202020204" pitchFamily="34" charset="0"/>
              </a:rPr>
              <a:t>“We found the prison shut and locked, and the guards standing before the doors, but when we opened them, we found no one inside!”</a:t>
            </a:r>
            <a:endParaRPr lang="en-IN" sz="4400" dirty="0"/>
          </a:p>
        </p:txBody>
      </p:sp>
      <p:sp>
        <p:nvSpPr>
          <p:cNvPr id="2" name="TextBox 1">
            <a:extLst>
              <a:ext uri="{FF2B5EF4-FFF2-40B4-BE49-F238E27FC236}">
                <a16:creationId xmlns:a16="http://schemas.microsoft.com/office/drawing/2014/main" id="{D2EA1349-927B-6CC3-36E7-3BAE7B075D6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17137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0B5CD8-D94B-A890-9C26-229BBCD7AD3A}"/>
              </a:ext>
            </a:extLst>
          </p:cNvPr>
          <p:cNvPicPr>
            <a:picLocks noChangeAspect="1"/>
          </p:cNvPicPr>
          <p:nvPr/>
        </p:nvPicPr>
        <p:blipFill>
          <a:blip r:embed="rId2"/>
          <a:stretch>
            <a:fillRect/>
          </a:stretch>
        </p:blipFill>
        <p:spPr>
          <a:xfrm>
            <a:off x="0" y="0"/>
            <a:ext cx="13444396" cy="6858000"/>
          </a:xfrm>
          <a:prstGeom prst="rect">
            <a:avLst/>
          </a:prstGeom>
        </p:spPr>
      </p:pic>
      <p:sp>
        <p:nvSpPr>
          <p:cNvPr id="4" name="TextBox 3">
            <a:extLst>
              <a:ext uri="{FF2B5EF4-FFF2-40B4-BE49-F238E27FC236}">
                <a16:creationId xmlns:a16="http://schemas.microsoft.com/office/drawing/2014/main" id="{441EEC8E-A7E8-5244-476F-DD0D22459DB2}"/>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24</a:t>
            </a:r>
            <a:r>
              <a:rPr lang="en-US" sz="4400" b="0" i="0" dirty="0">
                <a:solidFill>
                  <a:srgbClr val="121212"/>
                </a:solidFill>
                <a:effectLst/>
                <a:latin typeface="Arial" panose="020B0604020202020204" pitchFamily="34" charset="0"/>
              </a:rPr>
              <a:t>Now when the high priest, the captain of the temple, and the chief priests heard these words, they were very perplexed about them and what might become of this.</a:t>
            </a:r>
            <a:endParaRPr lang="en-IN" sz="4400" dirty="0"/>
          </a:p>
        </p:txBody>
      </p:sp>
      <p:sp>
        <p:nvSpPr>
          <p:cNvPr id="2" name="TextBox 1">
            <a:extLst>
              <a:ext uri="{FF2B5EF4-FFF2-40B4-BE49-F238E27FC236}">
                <a16:creationId xmlns:a16="http://schemas.microsoft.com/office/drawing/2014/main" id="{B05EBB25-7CCA-72F3-9E56-E5035F1AB5BC}"/>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137811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EA414C-4B38-5ECC-2A99-405DB0828BC7}"/>
              </a:ext>
            </a:extLst>
          </p:cNvPr>
          <p:cNvPicPr>
            <a:picLocks noChangeAspect="1"/>
          </p:cNvPicPr>
          <p:nvPr/>
        </p:nvPicPr>
        <p:blipFill>
          <a:blip r:embed="rId2"/>
          <a:stretch>
            <a:fillRect/>
          </a:stretch>
        </p:blipFill>
        <p:spPr>
          <a:xfrm>
            <a:off x="0" y="-126423"/>
            <a:ext cx="12458700" cy="6984423"/>
          </a:xfrm>
          <a:prstGeom prst="rect">
            <a:avLst/>
          </a:prstGeom>
        </p:spPr>
      </p:pic>
      <p:sp>
        <p:nvSpPr>
          <p:cNvPr id="4" name="TextBox 3">
            <a:extLst>
              <a:ext uri="{FF2B5EF4-FFF2-40B4-BE49-F238E27FC236}">
                <a16:creationId xmlns:a16="http://schemas.microsoft.com/office/drawing/2014/main" id="{5A2738DD-A432-3C83-79D0-593B234A335D}"/>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777A7B"/>
                </a:solidFill>
                <a:effectLst/>
                <a:latin typeface="Arial" panose="020B0604020202020204" pitchFamily="34" charset="0"/>
              </a:rPr>
              <a:t>25</a:t>
            </a:r>
            <a:r>
              <a:rPr lang="en-US" sz="4800" b="0" i="0" dirty="0">
                <a:solidFill>
                  <a:srgbClr val="121212"/>
                </a:solidFill>
                <a:effectLst/>
                <a:latin typeface="Arial" panose="020B0604020202020204" pitchFamily="34" charset="0"/>
              </a:rPr>
              <a:t>One came and told them, “Behold, the men whom you put in prison are in the temple, standing and teaching the people.” </a:t>
            </a:r>
            <a:endParaRPr lang="en-IN" dirty="0"/>
          </a:p>
        </p:txBody>
      </p:sp>
      <p:sp>
        <p:nvSpPr>
          <p:cNvPr id="2" name="TextBox 1">
            <a:extLst>
              <a:ext uri="{FF2B5EF4-FFF2-40B4-BE49-F238E27FC236}">
                <a16:creationId xmlns:a16="http://schemas.microsoft.com/office/drawing/2014/main" id="{43B00C19-242F-59E4-C4B4-BFA5648AAF4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00491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F31646-4C8F-5AD8-EA0C-D75DBAD8F589}"/>
              </a:ext>
            </a:extLst>
          </p:cNvPr>
          <p:cNvPicPr>
            <a:picLocks noChangeAspect="1"/>
          </p:cNvPicPr>
          <p:nvPr/>
        </p:nvPicPr>
        <p:blipFill>
          <a:blip r:embed="rId2"/>
          <a:stretch>
            <a:fillRect/>
          </a:stretch>
        </p:blipFill>
        <p:spPr>
          <a:xfrm>
            <a:off x="0" y="-93579"/>
            <a:ext cx="12192000" cy="6951579"/>
          </a:xfrm>
          <a:prstGeom prst="rect">
            <a:avLst/>
          </a:prstGeom>
        </p:spPr>
      </p:pic>
      <p:sp>
        <p:nvSpPr>
          <p:cNvPr id="4" name="TextBox 3">
            <a:extLst>
              <a:ext uri="{FF2B5EF4-FFF2-40B4-BE49-F238E27FC236}">
                <a16:creationId xmlns:a16="http://schemas.microsoft.com/office/drawing/2014/main" id="{63415286-2A51-FADB-BA3D-A48126C9057E}"/>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Arial" panose="020B0604020202020204" pitchFamily="34" charset="0"/>
              </a:rPr>
              <a:t>26</a:t>
            </a:r>
            <a:r>
              <a:rPr lang="en-US" sz="4400" b="0" i="0" dirty="0">
                <a:solidFill>
                  <a:srgbClr val="121212"/>
                </a:solidFill>
                <a:effectLst/>
                <a:latin typeface="Arial" panose="020B0604020202020204" pitchFamily="34" charset="0"/>
              </a:rPr>
              <a:t>Then the captain went with the officers, and brought them without violence, for they were afraid that the people might stone them.</a:t>
            </a:r>
            <a:endParaRPr lang="en-IN" dirty="0"/>
          </a:p>
        </p:txBody>
      </p:sp>
      <p:sp>
        <p:nvSpPr>
          <p:cNvPr id="2" name="TextBox 1">
            <a:extLst>
              <a:ext uri="{FF2B5EF4-FFF2-40B4-BE49-F238E27FC236}">
                <a16:creationId xmlns:a16="http://schemas.microsoft.com/office/drawing/2014/main" id="{44919FD8-A322-1FFD-6FF1-328768B25B9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9221390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BB57B8-B146-B9D3-4D78-00DB7A4990E6}"/>
              </a:ext>
            </a:extLst>
          </p:cNvPr>
          <p:cNvPicPr>
            <a:picLocks noChangeAspect="1"/>
          </p:cNvPicPr>
          <p:nvPr/>
        </p:nvPicPr>
        <p:blipFill>
          <a:blip r:embed="rId2"/>
          <a:stretch>
            <a:fillRect/>
          </a:stretch>
        </p:blipFill>
        <p:spPr>
          <a:xfrm>
            <a:off x="-642257" y="0"/>
            <a:ext cx="12834257" cy="6858000"/>
          </a:xfrm>
          <a:prstGeom prst="rect">
            <a:avLst/>
          </a:prstGeom>
        </p:spPr>
      </p:pic>
      <p:sp>
        <p:nvSpPr>
          <p:cNvPr id="4" name="TextBox 3">
            <a:extLst>
              <a:ext uri="{FF2B5EF4-FFF2-40B4-BE49-F238E27FC236}">
                <a16:creationId xmlns:a16="http://schemas.microsoft.com/office/drawing/2014/main" id="{0B50AC41-B958-D404-4128-D7716FF9E91C}"/>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3600" b="0" i="0" dirty="0">
                <a:solidFill>
                  <a:srgbClr val="777A7B"/>
                </a:solidFill>
                <a:effectLst/>
                <a:latin typeface="Arial" panose="020B0604020202020204" pitchFamily="34" charset="0"/>
              </a:rPr>
              <a:t>27</a:t>
            </a:r>
            <a:r>
              <a:rPr lang="en-US" sz="3600" b="0" i="0" dirty="0">
                <a:solidFill>
                  <a:srgbClr val="121212"/>
                </a:solidFill>
                <a:effectLst/>
                <a:latin typeface="Arial" panose="020B0604020202020204" pitchFamily="34" charset="0"/>
              </a:rPr>
              <a:t>When they had brought them, they set them before the council. The high priest questioned them, </a:t>
            </a:r>
            <a:r>
              <a:rPr lang="en-US" sz="3600" b="0" i="0" dirty="0">
                <a:solidFill>
                  <a:srgbClr val="777A7B"/>
                </a:solidFill>
                <a:effectLst/>
                <a:latin typeface="Arial" panose="020B0604020202020204" pitchFamily="34" charset="0"/>
              </a:rPr>
              <a:t>28</a:t>
            </a:r>
            <a:r>
              <a:rPr lang="en-US" sz="3600" b="0" i="0" dirty="0">
                <a:solidFill>
                  <a:srgbClr val="121212"/>
                </a:solidFill>
                <a:effectLst/>
                <a:latin typeface="Arial" panose="020B0604020202020204" pitchFamily="34" charset="0"/>
              </a:rPr>
              <a:t>saying, “Didn’t we strictly command you not to teach in this name? Behold, you have filled Jerusalem with your teaching, and intend to bring this man’s blood on us.”</a:t>
            </a:r>
            <a:endParaRPr lang="en-IN" dirty="0"/>
          </a:p>
        </p:txBody>
      </p:sp>
      <p:sp>
        <p:nvSpPr>
          <p:cNvPr id="2" name="TextBox 1">
            <a:extLst>
              <a:ext uri="{FF2B5EF4-FFF2-40B4-BE49-F238E27FC236}">
                <a16:creationId xmlns:a16="http://schemas.microsoft.com/office/drawing/2014/main" id="{522B93D4-F68A-2C5E-FD39-F57B6A5DC674}"/>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166251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u="none" strike="noStrike" baseline="0" dirty="0">
                <a:latin typeface="TimesNewRomanPSMT"/>
              </a:rPr>
              <a:t>Apostles arrested – Acts 5:12-42 </a:t>
            </a:r>
            <a:endParaRPr lang="en-IN" sz="4800" dirty="0"/>
          </a:p>
        </p:txBody>
      </p:sp>
      <p:sp>
        <p:nvSpPr>
          <p:cNvPr id="2" name="TextBox 1">
            <a:extLst>
              <a:ext uri="{FF2B5EF4-FFF2-40B4-BE49-F238E27FC236}">
                <a16:creationId xmlns:a16="http://schemas.microsoft.com/office/drawing/2014/main" id="{B6B55125-15C1-9194-7B62-11C63F21347A}"/>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54763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11E131-6C80-7423-C72F-1DAF13DA755E}"/>
              </a:ext>
            </a:extLst>
          </p:cNvPr>
          <p:cNvPicPr>
            <a:picLocks noChangeAspect="1"/>
          </p:cNvPicPr>
          <p:nvPr/>
        </p:nvPicPr>
        <p:blipFill>
          <a:blip r:embed="rId2"/>
          <a:stretch>
            <a:fillRect/>
          </a:stretch>
        </p:blipFill>
        <p:spPr>
          <a:xfrm>
            <a:off x="-2366805" y="-800100"/>
            <a:ext cx="14558805" cy="7658100"/>
          </a:xfrm>
          <a:prstGeom prst="rect">
            <a:avLst/>
          </a:prstGeom>
        </p:spPr>
      </p:pic>
      <p:sp>
        <p:nvSpPr>
          <p:cNvPr id="4" name="TextBox 3">
            <a:extLst>
              <a:ext uri="{FF2B5EF4-FFF2-40B4-BE49-F238E27FC236}">
                <a16:creationId xmlns:a16="http://schemas.microsoft.com/office/drawing/2014/main" id="{919FABC9-2845-76D1-A443-86AAF59352DE}"/>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5:27,28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Arial" panose="020B0604020202020204" pitchFamily="34" charset="0"/>
              </a:rPr>
              <a:t>29</a:t>
            </a:r>
            <a:r>
              <a:rPr lang="en-US" sz="4400" b="0" i="0" dirty="0">
                <a:solidFill>
                  <a:srgbClr val="121212"/>
                </a:solidFill>
                <a:effectLst/>
                <a:latin typeface="Arial" panose="020B0604020202020204" pitchFamily="34" charset="0"/>
              </a:rPr>
              <a:t>But Peter and the apostles answered, “We must obey God rather than men. </a:t>
            </a:r>
            <a:r>
              <a:rPr lang="en-US" sz="4400" b="0" i="0" dirty="0">
                <a:solidFill>
                  <a:srgbClr val="777A7B"/>
                </a:solidFill>
                <a:effectLst/>
                <a:latin typeface="Arial" panose="020B0604020202020204" pitchFamily="34" charset="0"/>
              </a:rPr>
              <a:t>30</a:t>
            </a:r>
            <a:r>
              <a:rPr lang="en-US" sz="4400" b="0" i="0" dirty="0">
                <a:solidFill>
                  <a:srgbClr val="121212"/>
                </a:solidFill>
                <a:effectLst/>
                <a:latin typeface="Arial" panose="020B0604020202020204" pitchFamily="34" charset="0"/>
              </a:rPr>
              <a:t>The God of our fathers raised up Jesus, whom you killed, hanging him on a tree.</a:t>
            </a:r>
            <a:endParaRPr lang="en-IN" dirty="0"/>
          </a:p>
        </p:txBody>
      </p:sp>
      <p:sp>
        <p:nvSpPr>
          <p:cNvPr id="2" name="TextBox 1">
            <a:extLst>
              <a:ext uri="{FF2B5EF4-FFF2-40B4-BE49-F238E27FC236}">
                <a16:creationId xmlns:a16="http://schemas.microsoft.com/office/drawing/2014/main" id="{C18F55E6-56DC-16D4-9185-29088BB07C69}"/>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522780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53F095-C091-665B-8DD4-5692908069ED}"/>
              </a:ext>
            </a:extLst>
          </p:cNvPr>
          <p:cNvPicPr>
            <a:picLocks noChangeAspect="1"/>
          </p:cNvPicPr>
          <p:nvPr/>
        </p:nvPicPr>
        <p:blipFill>
          <a:blip r:embed="rId2"/>
          <a:stretch>
            <a:fillRect/>
          </a:stretch>
        </p:blipFill>
        <p:spPr>
          <a:xfrm>
            <a:off x="-247107" y="-274320"/>
            <a:ext cx="13245737" cy="7132320"/>
          </a:xfrm>
          <a:prstGeom prst="rect">
            <a:avLst/>
          </a:prstGeom>
        </p:spPr>
      </p:pic>
      <p:sp>
        <p:nvSpPr>
          <p:cNvPr id="4" name="TextBox 3">
            <a:extLst>
              <a:ext uri="{FF2B5EF4-FFF2-40B4-BE49-F238E27FC236}">
                <a16:creationId xmlns:a16="http://schemas.microsoft.com/office/drawing/2014/main" id="{1B2354CD-3218-0898-7815-3E9FE1F1A3F2}"/>
              </a:ext>
            </a:extLst>
          </p:cNvPr>
          <p:cNvSpPr txBox="1"/>
          <p:nvPr/>
        </p:nvSpPr>
        <p:spPr>
          <a:xfrm>
            <a:off x="152463" y="0"/>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5:29,30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dirty="0">
                <a:solidFill>
                  <a:srgbClr val="777A7B"/>
                </a:solidFill>
                <a:effectLst/>
                <a:latin typeface="Arial" panose="020B0604020202020204" pitchFamily="34" charset="0"/>
              </a:rPr>
              <a:t>31</a:t>
            </a:r>
            <a:r>
              <a:rPr lang="en-US" sz="5400" b="0" i="0" dirty="0">
                <a:solidFill>
                  <a:srgbClr val="121212"/>
                </a:solidFill>
                <a:effectLst/>
                <a:latin typeface="Arial" panose="020B0604020202020204" pitchFamily="34" charset="0"/>
              </a:rPr>
              <a:t>God exalted him with his right hand to be a Prince and a Savior, to give repentance to Israel, and remission of sins. </a:t>
            </a:r>
            <a:endParaRPr lang="en-IN" sz="5400" dirty="0"/>
          </a:p>
        </p:txBody>
      </p:sp>
      <p:sp>
        <p:nvSpPr>
          <p:cNvPr id="2" name="TextBox 1">
            <a:extLst>
              <a:ext uri="{FF2B5EF4-FFF2-40B4-BE49-F238E27FC236}">
                <a16:creationId xmlns:a16="http://schemas.microsoft.com/office/drawing/2014/main" id="{4B02A0D0-FEF0-7693-EBCE-EB2075B0CF42}"/>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332778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6CB8C8-F91A-5AD9-999D-CFBFAF989399}"/>
              </a:ext>
            </a:extLst>
          </p:cNvPr>
          <p:cNvPicPr>
            <a:picLocks noChangeAspect="1"/>
          </p:cNvPicPr>
          <p:nvPr/>
        </p:nvPicPr>
        <p:blipFill>
          <a:blip r:embed="rId2"/>
          <a:stretch>
            <a:fillRect/>
          </a:stretch>
        </p:blipFill>
        <p:spPr>
          <a:xfrm>
            <a:off x="0" y="-217714"/>
            <a:ext cx="12192000" cy="7075714"/>
          </a:xfrm>
          <a:prstGeom prst="rect">
            <a:avLst/>
          </a:prstGeom>
        </p:spPr>
      </p:pic>
      <p:sp>
        <p:nvSpPr>
          <p:cNvPr id="4" name="TextBox 3">
            <a:extLst>
              <a:ext uri="{FF2B5EF4-FFF2-40B4-BE49-F238E27FC236}">
                <a16:creationId xmlns:a16="http://schemas.microsoft.com/office/drawing/2014/main" id="{42B7AE62-C165-3AAE-0495-57C34D8B81BC}"/>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4000" dirty="0"/>
              <a:t> </a:t>
            </a:r>
            <a:r>
              <a:rPr lang="en-US" sz="4000" b="0" i="0" dirty="0">
                <a:solidFill>
                  <a:srgbClr val="777A7B"/>
                </a:solidFill>
                <a:effectLst/>
                <a:latin typeface="Arial" panose="020B0604020202020204" pitchFamily="34" charset="0"/>
              </a:rPr>
              <a:t>32</a:t>
            </a:r>
            <a:r>
              <a:rPr lang="en-US" sz="4000" b="0" i="0" dirty="0">
                <a:solidFill>
                  <a:srgbClr val="121212"/>
                </a:solidFill>
                <a:effectLst/>
                <a:latin typeface="Arial" panose="020B0604020202020204" pitchFamily="34" charset="0"/>
              </a:rPr>
              <a:t>We are his witnesses of these things; and so also is the Holy Spirit, whom God has given to those who obey him.”</a:t>
            </a:r>
          </a:p>
          <a:p>
            <a:pPr algn="l"/>
            <a:r>
              <a:rPr lang="en-US" sz="4000" b="0" i="0" dirty="0">
                <a:solidFill>
                  <a:srgbClr val="777A7B"/>
                </a:solidFill>
                <a:effectLst/>
                <a:latin typeface="Arial" panose="020B0604020202020204" pitchFamily="34" charset="0"/>
              </a:rPr>
              <a:t>33</a:t>
            </a:r>
            <a:r>
              <a:rPr lang="en-US" sz="4000" b="0" i="0" dirty="0">
                <a:solidFill>
                  <a:srgbClr val="121212"/>
                </a:solidFill>
                <a:effectLst/>
                <a:latin typeface="Arial" panose="020B0604020202020204" pitchFamily="34" charset="0"/>
              </a:rPr>
              <a:t>But they, when they heard this, were cut to the heart, and were determined to kill them. </a:t>
            </a:r>
          </a:p>
          <a:p>
            <a:endParaRPr lang="en-IN" dirty="0"/>
          </a:p>
        </p:txBody>
      </p:sp>
      <p:sp>
        <p:nvSpPr>
          <p:cNvPr id="2" name="TextBox 1">
            <a:extLst>
              <a:ext uri="{FF2B5EF4-FFF2-40B4-BE49-F238E27FC236}">
                <a16:creationId xmlns:a16="http://schemas.microsoft.com/office/drawing/2014/main" id="{6C2B6A01-C17A-7465-6890-118EE422ECD8}"/>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1539196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630D8A-26CF-1185-3A4D-6D74FE54E769}"/>
              </a:ext>
            </a:extLst>
          </p:cNvPr>
          <p:cNvPicPr>
            <a:picLocks noChangeAspect="1"/>
          </p:cNvPicPr>
          <p:nvPr/>
        </p:nvPicPr>
        <p:blipFill>
          <a:blip r:embed="rId2"/>
          <a:stretch>
            <a:fillRect/>
          </a:stretch>
        </p:blipFill>
        <p:spPr>
          <a:xfrm>
            <a:off x="0" y="-426720"/>
            <a:ext cx="12269002" cy="7284720"/>
          </a:xfrm>
          <a:prstGeom prst="rect">
            <a:avLst/>
          </a:prstGeom>
        </p:spPr>
      </p:pic>
      <p:sp>
        <p:nvSpPr>
          <p:cNvPr id="4" name="TextBox 3">
            <a:extLst>
              <a:ext uri="{FF2B5EF4-FFF2-40B4-BE49-F238E27FC236}">
                <a16:creationId xmlns:a16="http://schemas.microsoft.com/office/drawing/2014/main" id="{917A5B13-4BC5-EF1C-8502-10463A407CB6}"/>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5:32,33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777A7B"/>
                </a:solidFill>
                <a:effectLst/>
                <a:latin typeface="Arial" panose="020B0604020202020204" pitchFamily="34" charset="0"/>
              </a:rPr>
              <a:t>34</a:t>
            </a:r>
            <a:r>
              <a:rPr lang="en-US" sz="4000" b="0" i="0" dirty="0">
                <a:solidFill>
                  <a:srgbClr val="121212"/>
                </a:solidFill>
                <a:effectLst/>
                <a:latin typeface="Arial" panose="020B0604020202020204" pitchFamily="34" charset="0"/>
              </a:rPr>
              <a:t>But one stood up in the council, a Pharisee named Gamaliel, a teacher of the law, honored by all the people, and commanded to put the apostles out for a little while.</a:t>
            </a:r>
            <a:endParaRPr lang="en-IN" dirty="0"/>
          </a:p>
        </p:txBody>
      </p:sp>
      <p:sp>
        <p:nvSpPr>
          <p:cNvPr id="2" name="TextBox 1">
            <a:extLst>
              <a:ext uri="{FF2B5EF4-FFF2-40B4-BE49-F238E27FC236}">
                <a16:creationId xmlns:a16="http://schemas.microsoft.com/office/drawing/2014/main" id="{584D9D84-5CC0-2089-B160-C37CD3FF3597}"/>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219299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DCC1B7-29B6-A655-6498-46AF1E5428B0}"/>
              </a:ext>
            </a:extLst>
          </p:cNvPr>
          <p:cNvPicPr>
            <a:picLocks noChangeAspect="1"/>
          </p:cNvPicPr>
          <p:nvPr/>
        </p:nvPicPr>
        <p:blipFill>
          <a:blip r:embed="rId2"/>
          <a:stretch>
            <a:fillRect/>
          </a:stretch>
        </p:blipFill>
        <p:spPr>
          <a:xfrm>
            <a:off x="0" y="-672353"/>
            <a:ext cx="12192000" cy="7530353"/>
          </a:xfrm>
          <a:prstGeom prst="rect">
            <a:avLst/>
          </a:prstGeom>
        </p:spPr>
      </p:pic>
      <p:sp>
        <p:nvSpPr>
          <p:cNvPr id="4" name="TextBox 3">
            <a:extLst>
              <a:ext uri="{FF2B5EF4-FFF2-40B4-BE49-F238E27FC236}">
                <a16:creationId xmlns:a16="http://schemas.microsoft.com/office/drawing/2014/main" id="{1062930E-AFF0-9B74-EC0C-E989BE2A1100}"/>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777A7B"/>
                </a:solidFill>
                <a:effectLst/>
                <a:latin typeface="Arial" panose="020B0604020202020204" pitchFamily="34" charset="0"/>
              </a:rPr>
              <a:t>35</a:t>
            </a:r>
            <a:r>
              <a:rPr lang="en-US" sz="4800" b="0" i="0" dirty="0">
                <a:solidFill>
                  <a:srgbClr val="121212"/>
                </a:solidFill>
                <a:effectLst/>
                <a:latin typeface="Arial" panose="020B0604020202020204" pitchFamily="34" charset="0"/>
              </a:rPr>
              <a:t>He said to them, “You men of Israel, be careful concerning these men, what you are about to do.</a:t>
            </a:r>
            <a:endParaRPr lang="en-IN" dirty="0"/>
          </a:p>
        </p:txBody>
      </p:sp>
      <p:sp>
        <p:nvSpPr>
          <p:cNvPr id="2" name="TextBox 1">
            <a:extLst>
              <a:ext uri="{FF2B5EF4-FFF2-40B4-BE49-F238E27FC236}">
                <a16:creationId xmlns:a16="http://schemas.microsoft.com/office/drawing/2014/main" id="{7A627043-85F9-823B-46C9-9CFDD6FC60A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279066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CFECF4-A6E8-440E-F45D-2B07238ED4C2}"/>
              </a:ext>
            </a:extLst>
          </p:cNvPr>
          <p:cNvPicPr>
            <a:picLocks noChangeAspect="1"/>
          </p:cNvPicPr>
          <p:nvPr/>
        </p:nvPicPr>
        <p:blipFill>
          <a:blip r:embed="rId2"/>
          <a:stretch>
            <a:fillRect/>
          </a:stretch>
        </p:blipFill>
        <p:spPr>
          <a:xfrm>
            <a:off x="0" y="-93024"/>
            <a:ext cx="12192000" cy="6951024"/>
          </a:xfrm>
          <a:prstGeom prst="rect">
            <a:avLst/>
          </a:prstGeom>
        </p:spPr>
      </p:pic>
      <p:sp>
        <p:nvSpPr>
          <p:cNvPr id="4" name="TextBox 3">
            <a:extLst>
              <a:ext uri="{FF2B5EF4-FFF2-40B4-BE49-F238E27FC236}">
                <a16:creationId xmlns:a16="http://schemas.microsoft.com/office/drawing/2014/main" id="{134BE4D1-EBE8-EB7C-D242-08F139A3BC32}"/>
              </a:ext>
            </a:extLst>
          </p:cNvPr>
          <p:cNvSpPr txBox="1"/>
          <p:nvPr/>
        </p:nvSpPr>
        <p:spPr>
          <a:xfrm>
            <a:off x="588936" y="3006671"/>
            <a:ext cx="4339526" cy="3429000"/>
          </a:xfrm>
          <a:prstGeom prst="rect">
            <a:avLst/>
          </a:prstGeom>
          <a:noFill/>
        </p:spPr>
        <p:txBody>
          <a:bodyPr wrap="square" rtlCol="0">
            <a:noAutofit/>
          </a:bodyPr>
          <a:lstStyle/>
          <a:p>
            <a:r>
              <a:rPr lang="en-US" sz="6000" b="0" i="0" u="none" strike="noStrike" baseline="0" dirty="0">
                <a:solidFill>
                  <a:schemeClr val="bg1"/>
                </a:solidFill>
                <a:latin typeface="TimesNewRomanPSMT"/>
              </a:rPr>
              <a:t>Apostles arrested – </a:t>
            </a:r>
          </a:p>
          <a:p>
            <a:r>
              <a:rPr lang="en-US" sz="6000" b="0" i="0" u="none" strike="noStrike" baseline="0" dirty="0">
                <a:solidFill>
                  <a:schemeClr val="bg1"/>
                </a:solidFill>
                <a:latin typeface="TimesNewRomanPSMT"/>
              </a:rPr>
              <a:t>Acts 5:12-42 </a:t>
            </a:r>
            <a:endParaRPr lang="en-IN" sz="6000" dirty="0">
              <a:solidFill>
                <a:schemeClr val="bg1"/>
              </a:solidFill>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B56643-0479-BBD0-F367-DCD47836D55F}"/>
              </a:ext>
            </a:extLst>
          </p:cNvPr>
          <p:cNvPicPr>
            <a:picLocks noChangeAspect="1"/>
          </p:cNvPicPr>
          <p:nvPr/>
        </p:nvPicPr>
        <p:blipFill>
          <a:blip r:embed="rId2"/>
          <a:stretch>
            <a:fillRect/>
          </a:stretch>
        </p:blipFill>
        <p:spPr>
          <a:xfrm>
            <a:off x="-571500" y="0"/>
            <a:ext cx="12763500" cy="6858000"/>
          </a:xfrm>
          <a:prstGeom prst="rect">
            <a:avLst/>
          </a:prstGeom>
        </p:spPr>
      </p:pic>
      <p:sp>
        <p:nvSpPr>
          <p:cNvPr id="4" name="TextBox 3">
            <a:extLst>
              <a:ext uri="{FF2B5EF4-FFF2-40B4-BE49-F238E27FC236}">
                <a16:creationId xmlns:a16="http://schemas.microsoft.com/office/drawing/2014/main" id="{AF6F0F97-64C5-5DB3-D853-46180BE06635}"/>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18580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777A7B"/>
                </a:solidFill>
                <a:effectLst/>
                <a:latin typeface="Arial" panose="020B0604020202020204" pitchFamily="34" charset="0"/>
              </a:rPr>
              <a:t>36</a:t>
            </a:r>
            <a:r>
              <a:rPr lang="en-US" sz="4000" b="0" i="0" dirty="0">
                <a:solidFill>
                  <a:srgbClr val="121212"/>
                </a:solidFill>
                <a:effectLst/>
                <a:latin typeface="Arial" panose="020B0604020202020204" pitchFamily="34" charset="0"/>
              </a:rPr>
              <a:t>For before these days </a:t>
            </a:r>
            <a:r>
              <a:rPr lang="en-US" sz="4000" b="0" i="0" dirty="0" err="1">
                <a:solidFill>
                  <a:srgbClr val="121212"/>
                </a:solidFill>
                <a:effectLst/>
                <a:latin typeface="Arial" panose="020B0604020202020204" pitchFamily="34" charset="0"/>
              </a:rPr>
              <a:t>Theudas</a:t>
            </a:r>
            <a:r>
              <a:rPr lang="en-US" sz="4000" b="0" i="0" dirty="0">
                <a:solidFill>
                  <a:srgbClr val="121212"/>
                </a:solidFill>
                <a:effectLst/>
                <a:latin typeface="Arial" panose="020B0604020202020204" pitchFamily="34" charset="0"/>
              </a:rPr>
              <a:t> rose up, making himself out to be somebody; to whom a number of men, about four hundred, joined themselves. He was slain; and all, as many as obeyed him, were dispersed and came to nothing.</a:t>
            </a:r>
            <a:endParaRPr lang="en-IN" dirty="0"/>
          </a:p>
        </p:txBody>
      </p:sp>
      <p:sp>
        <p:nvSpPr>
          <p:cNvPr id="2" name="TextBox 1">
            <a:extLst>
              <a:ext uri="{FF2B5EF4-FFF2-40B4-BE49-F238E27FC236}">
                <a16:creationId xmlns:a16="http://schemas.microsoft.com/office/drawing/2014/main" id="{C5514B9B-A923-32EC-3530-2A71C704D878}"/>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0577500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81F003-F4FE-69B9-C2BA-A80829CC7DD7}"/>
              </a:ext>
            </a:extLst>
          </p:cNvPr>
          <p:cNvPicPr>
            <a:picLocks noChangeAspect="1"/>
          </p:cNvPicPr>
          <p:nvPr/>
        </p:nvPicPr>
        <p:blipFill>
          <a:blip r:embed="rId2"/>
          <a:stretch>
            <a:fillRect/>
          </a:stretch>
        </p:blipFill>
        <p:spPr>
          <a:xfrm>
            <a:off x="0" y="-85788"/>
            <a:ext cx="12192000" cy="6943788"/>
          </a:xfrm>
          <a:prstGeom prst="rect">
            <a:avLst/>
          </a:prstGeom>
        </p:spPr>
      </p:pic>
      <p:sp>
        <p:nvSpPr>
          <p:cNvPr id="4" name="TextBox 3">
            <a:extLst>
              <a:ext uri="{FF2B5EF4-FFF2-40B4-BE49-F238E27FC236}">
                <a16:creationId xmlns:a16="http://schemas.microsoft.com/office/drawing/2014/main" id="{77ADA194-FD62-B61A-F810-5012C9956C6E}"/>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216375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777A7B"/>
                </a:solidFill>
                <a:effectLst/>
                <a:latin typeface="Arial" panose="020B0604020202020204" pitchFamily="34" charset="0"/>
              </a:rPr>
              <a:t>37</a:t>
            </a:r>
            <a:r>
              <a:rPr lang="en-US" sz="4000" b="0" i="0" dirty="0">
                <a:solidFill>
                  <a:srgbClr val="121212"/>
                </a:solidFill>
                <a:effectLst/>
                <a:latin typeface="Arial" panose="020B0604020202020204" pitchFamily="34" charset="0"/>
              </a:rPr>
              <a:t>After this man, Judas of Galilee rose up in the days of the enrollment, and drew away some people after him. He also perished, and all, as many as obeyed him, were scattered abroad</a:t>
            </a:r>
            <a:endParaRPr lang="en-IN" dirty="0"/>
          </a:p>
        </p:txBody>
      </p:sp>
      <p:sp>
        <p:nvSpPr>
          <p:cNvPr id="2" name="TextBox 1">
            <a:extLst>
              <a:ext uri="{FF2B5EF4-FFF2-40B4-BE49-F238E27FC236}">
                <a16:creationId xmlns:a16="http://schemas.microsoft.com/office/drawing/2014/main" id="{6B6436C9-293F-454A-B7B9-ECF4279B98B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5151445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B12E95-9E98-A174-51CE-6ABCC07F209E}"/>
              </a:ext>
            </a:extLst>
          </p:cNvPr>
          <p:cNvPicPr>
            <a:picLocks noChangeAspect="1"/>
          </p:cNvPicPr>
          <p:nvPr/>
        </p:nvPicPr>
        <p:blipFill>
          <a:blip r:embed="rId2"/>
          <a:stretch>
            <a:fillRect/>
          </a:stretch>
        </p:blipFill>
        <p:spPr>
          <a:xfrm>
            <a:off x="0" y="-33130"/>
            <a:ext cx="12192000" cy="6891130"/>
          </a:xfrm>
          <a:prstGeom prst="rect">
            <a:avLst/>
          </a:prstGeom>
        </p:spPr>
      </p:pic>
      <p:sp>
        <p:nvSpPr>
          <p:cNvPr id="4" name="TextBox 3">
            <a:extLst>
              <a:ext uri="{FF2B5EF4-FFF2-40B4-BE49-F238E27FC236}">
                <a16:creationId xmlns:a16="http://schemas.microsoft.com/office/drawing/2014/main" id="{FC76C283-1BDB-5C05-CD58-2B929C314293}"/>
              </a:ext>
            </a:extLst>
          </p:cNvPr>
          <p:cNvSpPr txBox="1"/>
          <p:nvPr/>
        </p:nvSpPr>
        <p:spPr>
          <a:xfrm>
            <a:off x="9606429" y="289448"/>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385296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121212"/>
                </a:solidFill>
                <a:effectLst/>
                <a:latin typeface="Arial" panose="020B0604020202020204" pitchFamily="34" charset="0"/>
              </a:rPr>
              <a:t> </a:t>
            </a:r>
            <a:r>
              <a:rPr lang="en-US" sz="4800" b="0" i="0" dirty="0">
                <a:solidFill>
                  <a:srgbClr val="777A7B"/>
                </a:solidFill>
                <a:effectLst/>
                <a:latin typeface="Arial" panose="020B0604020202020204" pitchFamily="34" charset="0"/>
              </a:rPr>
              <a:t>38</a:t>
            </a:r>
            <a:r>
              <a:rPr lang="en-US" sz="4800" b="0" i="0" dirty="0">
                <a:solidFill>
                  <a:srgbClr val="121212"/>
                </a:solidFill>
                <a:effectLst/>
                <a:latin typeface="Arial" panose="020B0604020202020204" pitchFamily="34" charset="0"/>
              </a:rPr>
              <a:t>Now I tell you, withdraw from these men and leave them alone. For if this counsel or this work is of men, it will be overthrown.</a:t>
            </a:r>
            <a:endParaRPr lang="en-IN" dirty="0"/>
          </a:p>
        </p:txBody>
      </p:sp>
      <p:sp>
        <p:nvSpPr>
          <p:cNvPr id="2" name="TextBox 1">
            <a:extLst>
              <a:ext uri="{FF2B5EF4-FFF2-40B4-BE49-F238E27FC236}">
                <a16:creationId xmlns:a16="http://schemas.microsoft.com/office/drawing/2014/main" id="{387E96DF-B878-DDD6-8943-769BA5A33A8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9611105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03E98B-2EEB-354E-CA0F-5B363C2A6FD8}"/>
              </a:ext>
            </a:extLst>
          </p:cNvPr>
          <p:cNvPicPr>
            <a:picLocks noChangeAspect="1"/>
          </p:cNvPicPr>
          <p:nvPr/>
        </p:nvPicPr>
        <p:blipFill>
          <a:blip r:embed="rId2"/>
          <a:stretch>
            <a:fillRect/>
          </a:stretch>
        </p:blipFill>
        <p:spPr>
          <a:xfrm>
            <a:off x="0" y="-231621"/>
            <a:ext cx="12192000" cy="7089621"/>
          </a:xfrm>
          <a:prstGeom prst="rect">
            <a:avLst/>
          </a:prstGeom>
        </p:spPr>
      </p:pic>
      <p:sp>
        <p:nvSpPr>
          <p:cNvPr id="4" name="TextBox 3">
            <a:extLst>
              <a:ext uri="{FF2B5EF4-FFF2-40B4-BE49-F238E27FC236}">
                <a16:creationId xmlns:a16="http://schemas.microsoft.com/office/drawing/2014/main" id="{6BAEB072-7EED-A782-B4F2-43CC0C0A5F9F}"/>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042285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777A7B"/>
                </a:solidFill>
                <a:effectLst/>
                <a:latin typeface="Arial" panose="020B0604020202020204" pitchFamily="34" charset="0"/>
              </a:rPr>
              <a:t>39</a:t>
            </a:r>
            <a:r>
              <a:rPr lang="en-US" sz="4400" b="0" i="0" dirty="0">
                <a:solidFill>
                  <a:srgbClr val="121212"/>
                </a:solidFill>
                <a:effectLst/>
                <a:latin typeface="Arial" panose="020B0604020202020204" pitchFamily="34" charset="0"/>
              </a:rPr>
              <a:t>But if it is of God, you will not be able to overthrow it, and you would be found even to be fighting against God!”</a:t>
            </a:r>
            <a:endParaRPr lang="en-IN" dirty="0"/>
          </a:p>
        </p:txBody>
      </p:sp>
      <p:sp>
        <p:nvSpPr>
          <p:cNvPr id="2" name="TextBox 1">
            <a:extLst>
              <a:ext uri="{FF2B5EF4-FFF2-40B4-BE49-F238E27FC236}">
                <a16:creationId xmlns:a16="http://schemas.microsoft.com/office/drawing/2014/main" id="{2B891FFC-08C5-8486-7DC1-730BB5F2B4F0}"/>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4384207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0185FE-D6F9-7081-A9C5-81FB0E96F9F8}"/>
              </a:ext>
            </a:extLst>
          </p:cNvPr>
          <p:cNvPicPr>
            <a:picLocks noChangeAspect="1"/>
          </p:cNvPicPr>
          <p:nvPr/>
        </p:nvPicPr>
        <p:blipFill>
          <a:blip r:embed="rId2"/>
          <a:stretch>
            <a:fillRect/>
          </a:stretch>
        </p:blipFill>
        <p:spPr>
          <a:xfrm>
            <a:off x="-342900" y="-431017"/>
            <a:ext cx="12534900" cy="7289017"/>
          </a:xfrm>
          <a:prstGeom prst="rect">
            <a:avLst/>
          </a:prstGeom>
        </p:spPr>
      </p:pic>
      <p:sp>
        <p:nvSpPr>
          <p:cNvPr id="4" name="TextBox 3">
            <a:extLst>
              <a:ext uri="{FF2B5EF4-FFF2-40B4-BE49-F238E27FC236}">
                <a16:creationId xmlns:a16="http://schemas.microsoft.com/office/drawing/2014/main" id="{93674040-8577-1877-BA30-7BBD96A544A2}"/>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1763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40</a:t>
            </a:r>
            <a:r>
              <a:rPr lang="en-US" sz="4800" b="0" i="0" dirty="0">
                <a:solidFill>
                  <a:srgbClr val="121212"/>
                </a:solidFill>
                <a:effectLst/>
                <a:latin typeface="Arial" panose="020B0604020202020204" pitchFamily="34" charset="0"/>
              </a:rPr>
              <a:t>They agreed with him. Summoning the apostles, they beat them and commanded them not to speak in the name of Jesus, and let them go. </a:t>
            </a:r>
            <a:endParaRPr lang="en-IN" sz="4800" dirty="0"/>
          </a:p>
        </p:txBody>
      </p:sp>
      <p:sp>
        <p:nvSpPr>
          <p:cNvPr id="2" name="TextBox 1">
            <a:extLst>
              <a:ext uri="{FF2B5EF4-FFF2-40B4-BE49-F238E27FC236}">
                <a16:creationId xmlns:a16="http://schemas.microsoft.com/office/drawing/2014/main" id="{83649386-D802-A5D8-896A-450EDC1306A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104817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12</a:t>
            </a:r>
            <a:r>
              <a:rPr lang="en-US" sz="4000" b="0" i="0" dirty="0">
                <a:solidFill>
                  <a:srgbClr val="121212"/>
                </a:solidFill>
                <a:effectLst/>
                <a:latin typeface="Arial" panose="020B0604020202020204" pitchFamily="34" charset="0"/>
              </a:rPr>
              <a:t>By the hands of the apostles many signs and wonders were done among the people. They were all with one accord in Solomon’s porch.</a:t>
            </a:r>
            <a:r>
              <a:rPr lang="en-US" sz="4000" b="0" i="0" dirty="0">
                <a:solidFill>
                  <a:srgbClr val="777A7B"/>
                </a:solidFill>
                <a:effectLst/>
                <a:latin typeface="Arial" panose="020B0604020202020204" pitchFamily="34" charset="0"/>
              </a:rPr>
              <a:t> 14</a:t>
            </a:r>
            <a:r>
              <a:rPr lang="en-US" sz="4000" b="0" i="0" dirty="0">
                <a:solidFill>
                  <a:srgbClr val="121212"/>
                </a:solidFill>
                <a:effectLst/>
                <a:latin typeface="Arial" panose="020B0604020202020204" pitchFamily="34" charset="0"/>
              </a:rPr>
              <a:t>More believers were added to the Lord, multitudes of both men and women.</a:t>
            </a:r>
            <a:endParaRPr lang="en-IN" sz="4000" dirty="0"/>
          </a:p>
        </p:txBody>
      </p:sp>
      <p:sp>
        <p:nvSpPr>
          <p:cNvPr id="2" name="TextBox 1">
            <a:extLst>
              <a:ext uri="{FF2B5EF4-FFF2-40B4-BE49-F238E27FC236}">
                <a16:creationId xmlns:a16="http://schemas.microsoft.com/office/drawing/2014/main" id="{FAF007C1-78BA-1C8A-B7DD-F79635BFBED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346136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2EF491-6957-2072-2689-3B448BA8B09A}"/>
              </a:ext>
            </a:extLst>
          </p:cNvPr>
          <p:cNvPicPr>
            <a:picLocks noChangeAspect="1"/>
          </p:cNvPicPr>
          <p:nvPr/>
        </p:nvPicPr>
        <p:blipFill>
          <a:blip r:embed="rId2"/>
          <a:stretch>
            <a:fillRect/>
          </a:stretch>
        </p:blipFill>
        <p:spPr>
          <a:xfrm>
            <a:off x="-742187" y="0"/>
            <a:ext cx="12934188" cy="6858000"/>
          </a:xfrm>
          <a:prstGeom prst="rect">
            <a:avLst/>
          </a:prstGeom>
        </p:spPr>
      </p:pic>
      <p:sp>
        <p:nvSpPr>
          <p:cNvPr id="4" name="TextBox 3">
            <a:extLst>
              <a:ext uri="{FF2B5EF4-FFF2-40B4-BE49-F238E27FC236}">
                <a16:creationId xmlns:a16="http://schemas.microsoft.com/office/drawing/2014/main" id="{2C6135BE-C956-31FF-5EB6-748F25056090}"/>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782480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777A7B"/>
                </a:solidFill>
                <a:effectLst/>
                <a:latin typeface="Arial" panose="020B0604020202020204" pitchFamily="34" charset="0"/>
              </a:rPr>
              <a:t>41</a:t>
            </a:r>
            <a:r>
              <a:rPr lang="en-US" sz="4800" b="0" i="0" dirty="0">
                <a:solidFill>
                  <a:srgbClr val="121212"/>
                </a:solidFill>
                <a:effectLst/>
                <a:latin typeface="Arial" panose="020B0604020202020204" pitchFamily="34" charset="0"/>
              </a:rPr>
              <a:t>They therefore departed from the presence of the council, rejoicing that they were counted worthy to suffer dishonor for Jesus’ name.</a:t>
            </a:r>
            <a:endParaRPr lang="en-IN" dirty="0"/>
          </a:p>
        </p:txBody>
      </p:sp>
      <p:sp>
        <p:nvSpPr>
          <p:cNvPr id="2" name="TextBox 1">
            <a:extLst>
              <a:ext uri="{FF2B5EF4-FFF2-40B4-BE49-F238E27FC236}">
                <a16:creationId xmlns:a16="http://schemas.microsoft.com/office/drawing/2014/main" id="{D4F6AE05-E6FE-F7CE-154E-A85A63439F57}"/>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2796493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AB08A3-73D8-EE0F-8292-6D2FC98C4CDC}"/>
              </a:ext>
            </a:extLst>
          </p:cNvPr>
          <p:cNvPicPr>
            <a:picLocks noChangeAspect="1"/>
          </p:cNvPicPr>
          <p:nvPr/>
        </p:nvPicPr>
        <p:blipFill>
          <a:blip r:embed="rId2"/>
          <a:stretch>
            <a:fillRect/>
          </a:stretch>
        </p:blipFill>
        <p:spPr>
          <a:xfrm>
            <a:off x="0" y="-221819"/>
            <a:ext cx="12192000" cy="7079819"/>
          </a:xfrm>
          <a:prstGeom prst="rect">
            <a:avLst/>
          </a:prstGeom>
        </p:spPr>
      </p:pic>
      <p:sp>
        <p:nvSpPr>
          <p:cNvPr id="4" name="TextBox 3">
            <a:extLst>
              <a:ext uri="{FF2B5EF4-FFF2-40B4-BE49-F238E27FC236}">
                <a16:creationId xmlns:a16="http://schemas.microsoft.com/office/drawing/2014/main" id="{2A043282-B7CD-997B-A937-B7E15E5CA91C}"/>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71684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800" b="0" i="0" dirty="0">
                <a:solidFill>
                  <a:srgbClr val="777A7B"/>
                </a:solidFill>
                <a:effectLst/>
                <a:latin typeface="Arial" panose="020B0604020202020204" pitchFamily="34" charset="0"/>
              </a:rPr>
              <a:t>42</a:t>
            </a:r>
            <a:r>
              <a:rPr lang="en-US" sz="4800" b="0" i="0" dirty="0">
                <a:solidFill>
                  <a:srgbClr val="121212"/>
                </a:solidFill>
                <a:effectLst/>
                <a:latin typeface="Arial" panose="020B0604020202020204" pitchFamily="34" charset="0"/>
              </a:rPr>
              <a:t>Every day, in the temple and at home, they never stopped teaching and preaching Jesus, the Christ.</a:t>
            </a:r>
            <a:endParaRPr lang="en-IN" dirty="0"/>
          </a:p>
        </p:txBody>
      </p:sp>
      <p:sp>
        <p:nvSpPr>
          <p:cNvPr id="2" name="TextBox 1">
            <a:extLst>
              <a:ext uri="{FF2B5EF4-FFF2-40B4-BE49-F238E27FC236}">
                <a16:creationId xmlns:a16="http://schemas.microsoft.com/office/drawing/2014/main" id="{FE008A92-A880-57ED-09E8-F892417E88BB}"/>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
        <p:nvSpPr>
          <p:cNvPr id="5" name="TextBox 4">
            <a:extLst>
              <a:ext uri="{FF2B5EF4-FFF2-40B4-BE49-F238E27FC236}">
                <a16:creationId xmlns:a16="http://schemas.microsoft.com/office/drawing/2014/main" id="{5AEE3E92-A83D-F1A3-16B6-3A7246A4B659}"/>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54407817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C5A544-4E1E-9D2E-2CC4-5E61AC8A09A0}"/>
              </a:ext>
            </a:extLst>
          </p:cNvPr>
          <p:cNvPicPr>
            <a:picLocks noChangeAspect="1"/>
          </p:cNvPicPr>
          <p:nvPr/>
        </p:nvPicPr>
        <p:blipFill>
          <a:blip r:embed="rId2"/>
          <a:stretch>
            <a:fillRect/>
          </a:stretch>
        </p:blipFill>
        <p:spPr>
          <a:xfrm>
            <a:off x="0" y="-75618"/>
            <a:ext cx="12192000" cy="6933618"/>
          </a:xfrm>
          <a:prstGeom prst="rect">
            <a:avLst/>
          </a:prstGeom>
        </p:spPr>
      </p:pic>
      <p:sp>
        <p:nvSpPr>
          <p:cNvPr id="4" name="TextBox 3">
            <a:extLst>
              <a:ext uri="{FF2B5EF4-FFF2-40B4-BE49-F238E27FC236}">
                <a16:creationId xmlns:a16="http://schemas.microsoft.com/office/drawing/2014/main" id="{BC72FD6B-27CE-22ED-2638-DEBA4EFBCA40}"/>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94990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600623-7AE6-AD80-FF40-07771D5ADBB2}"/>
              </a:ext>
            </a:extLst>
          </p:cNvPr>
          <p:cNvPicPr>
            <a:picLocks noChangeAspect="1"/>
          </p:cNvPicPr>
          <p:nvPr/>
        </p:nvPicPr>
        <p:blipFill>
          <a:blip r:embed="rId2"/>
          <a:stretch>
            <a:fillRect/>
          </a:stretch>
        </p:blipFill>
        <p:spPr>
          <a:xfrm>
            <a:off x="0" y="-75618"/>
            <a:ext cx="12192000" cy="6933618"/>
          </a:xfrm>
          <a:prstGeom prst="rect">
            <a:avLst/>
          </a:prstGeom>
        </p:spPr>
      </p:pic>
      <p:sp>
        <p:nvSpPr>
          <p:cNvPr id="3" name="TextBox 2">
            <a:extLst>
              <a:ext uri="{FF2B5EF4-FFF2-40B4-BE49-F238E27FC236}">
                <a16:creationId xmlns:a16="http://schemas.microsoft.com/office/drawing/2014/main" id="{B88264A7-0123-EDD6-3A74-2DC02F61E643}"/>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5:12,14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15</a:t>
            </a:r>
            <a:r>
              <a:rPr lang="en-US" sz="4800" b="0" i="0" dirty="0">
                <a:solidFill>
                  <a:srgbClr val="121212"/>
                </a:solidFill>
                <a:effectLst/>
                <a:latin typeface="Arial" panose="020B0604020202020204" pitchFamily="34" charset="0"/>
              </a:rPr>
              <a:t>They even carried out the sick into the streets and laid them on cots and mattresses, so that as Peter came by, at least his shadow might overshadow some of them.</a:t>
            </a:r>
            <a:endParaRPr lang="en-IN" sz="4800" dirty="0"/>
          </a:p>
        </p:txBody>
      </p:sp>
      <p:sp>
        <p:nvSpPr>
          <p:cNvPr id="2" name="TextBox 1">
            <a:extLst>
              <a:ext uri="{FF2B5EF4-FFF2-40B4-BE49-F238E27FC236}">
                <a16:creationId xmlns:a16="http://schemas.microsoft.com/office/drawing/2014/main" id="{3C01C3B6-59E5-BB7F-4543-EE34E77F5885}"/>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37329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904743-57DA-C3B1-B7E5-EF4D665E8F1A}"/>
              </a:ext>
            </a:extLst>
          </p:cNvPr>
          <p:cNvPicPr>
            <a:picLocks noChangeAspect="1"/>
          </p:cNvPicPr>
          <p:nvPr/>
        </p:nvPicPr>
        <p:blipFill>
          <a:blip r:embed="rId2"/>
          <a:stretch>
            <a:fillRect/>
          </a:stretch>
        </p:blipFill>
        <p:spPr>
          <a:xfrm>
            <a:off x="-205153" y="1"/>
            <a:ext cx="12397153" cy="6858000"/>
          </a:xfrm>
          <a:prstGeom prst="rect">
            <a:avLst/>
          </a:prstGeom>
        </p:spPr>
      </p:pic>
      <p:sp>
        <p:nvSpPr>
          <p:cNvPr id="3" name="TextBox 2">
            <a:extLst>
              <a:ext uri="{FF2B5EF4-FFF2-40B4-BE49-F238E27FC236}">
                <a16:creationId xmlns:a16="http://schemas.microsoft.com/office/drawing/2014/main" id="{0F0CCC84-BF86-3FC5-1DC3-8446848C851B}"/>
              </a:ext>
            </a:extLst>
          </p:cNvPr>
          <p:cNvSpPr txBox="1"/>
          <p:nvPr/>
        </p:nvSpPr>
        <p:spPr>
          <a:xfrm>
            <a:off x="229954" y="242953"/>
            <a:ext cx="2853917" cy="769441"/>
          </a:xfrm>
          <a:prstGeom prst="rect">
            <a:avLst/>
          </a:prstGeom>
          <a:noFill/>
        </p:spPr>
        <p:txBody>
          <a:bodyPr wrap="square" rtlCol="0">
            <a:spAutoFit/>
          </a:bodyPr>
          <a:lstStyle/>
          <a:p>
            <a:r>
              <a:rPr lang="en-US" sz="4400" b="0" i="0" u="none" strike="noStrike" baseline="0" dirty="0">
                <a:solidFill>
                  <a:schemeClr val="bg1"/>
                </a:solidFill>
                <a:latin typeface="TimesNewRomanPSMT"/>
              </a:rPr>
              <a:t>Acts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777A7B"/>
                </a:solidFill>
                <a:effectLst/>
                <a:latin typeface="Arial" panose="020B0604020202020204" pitchFamily="34" charset="0"/>
              </a:rPr>
              <a:t>16</a:t>
            </a:r>
            <a:r>
              <a:rPr lang="en-US" sz="4000" b="0" i="0" dirty="0">
                <a:solidFill>
                  <a:srgbClr val="121212"/>
                </a:solidFill>
                <a:effectLst/>
                <a:latin typeface="Arial" panose="020B0604020202020204" pitchFamily="34" charset="0"/>
              </a:rPr>
              <a:t>The multitude also came together from the cities around Jerusalem, bringing sick people and those who were tormented by unclean spirits; and they were all healed.</a:t>
            </a:r>
            <a:endParaRPr lang="en-IN" dirty="0"/>
          </a:p>
        </p:txBody>
      </p:sp>
      <p:sp>
        <p:nvSpPr>
          <p:cNvPr id="2" name="TextBox 1">
            <a:extLst>
              <a:ext uri="{FF2B5EF4-FFF2-40B4-BE49-F238E27FC236}">
                <a16:creationId xmlns:a16="http://schemas.microsoft.com/office/drawing/2014/main" id="{24E5678C-0F87-66B6-A203-6BE62462DB3D}"/>
              </a:ext>
            </a:extLst>
          </p:cNvPr>
          <p:cNvSpPr txBox="1"/>
          <p:nvPr/>
        </p:nvSpPr>
        <p:spPr>
          <a:xfrm>
            <a:off x="6096000" y="1662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909638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2115</TotalTime>
  <Words>1044</Words>
  <Application>Microsoft Office PowerPoint</Application>
  <PresentationFormat>Widescreen</PresentationFormat>
  <Paragraphs>95</Paragraphs>
  <Slides>54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54</vt:i4>
      </vt:variant>
    </vt:vector>
  </HeadingPairs>
  <TitlesOfParts>
    <vt:vector size="61" baseType="lpstr">
      <vt:lpstr>Arial</vt:lpstr>
      <vt:lpstr>Calibri</vt:lpstr>
      <vt:lpstr>Calibri Light</vt:lpstr>
      <vt:lpstr>Microsoft Himalaya</vt:lpstr>
      <vt:lpstr>TimesNewRomanPS-BoldMT</vt:lpstr>
      <vt:lpstr>TimesNewRomanPSMT</vt:lpstr>
      <vt:lpstr>Office Theme</vt:lpstr>
      <vt:lpstr>47-4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Leonie Smith</cp:lastModifiedBy>
  <cp:revision>4</cp:revision>
  <dcterms:created xsi:type="dcterms:W3CDTF">2022-09-30T06:26:14Z</dcterms:created>
  <dcterms:modified xsi:type="dcterms:W3CDTF">2023-08-04T03:59:44Z</dcterms:modified>
</cp:coreProperties>
</file>