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97" r:id="rId7"/>
    <p:sldId id="296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46F0A-3DFE-4777-B154-F8D0F8A3F2A8}" v="11" dt="2023-08-04T04:18:58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51" autoAdjust="0"/>
  </p:normalViewPr>
  <p:slideViewPr>
    <p:cSldViewPr snapToGrid="0">
      <p:cViewPr varScale="1">
        <p:scale>
          <a:sx n="42" d="100"/>
          <a:sy n="42" d="100"/>
        </p:scale>
        <p:origin x="7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BF846F0A-3DFE-4777-B154-F8D0F8A3F2A8}"/>
    <pc:docChg chg="undo custSel modSld">
      <pc:chgData name="Leonie Smith" userId="fed1330f33f5650e" providerId="LiveId" clId="{BF846F0A-3DFE-4777-B154-F8D0F8A3F2A8}" dt="2023-08-04T04:24:14.306" v="49"/>
      <pc:docMkLst>
        <pc:docMk/>
      </pc:docMkLst>
      <pc:sldChg chg="delSp modTransition modAnim">
        <pc:chgData name="Leonie Smith" userId="fed1330f33f5650e" providerId="LiveId" clId="{BF846F0A-3DFE-4777-B154-F8D0F8A3F2A8}" dt="2023-08-04T04:04:24.314" v="14"/>
        <pc:sldMkLst>
          <pc:docMk/>
          <pc:sldMk cId="1499918570" sldId="257"/>
        </pc:sldMkLst>
        <pc:picChg chg="del">
          <ac:chgData name="Leonie Smith" userId="fed1330f33f5650e" providerId="LiveId" clId="{BF846F0A-3DFE-4777-B154-F8D0F8A3F2A8}" dt="2023-08-04T04:04:24.314" v="14"/>
          <ac:picMkLst>
            <pc:docMk/>
            <pc:sldMk cId="1499918570" sldId="257"/>
            <ac:picMk id="9" creationId="{7FA860DE-E385-3F24-4821-079B31730BB6}"/>
          </ac:picMkLst>
        </pc:picChg>
      </pc:sldChg>
      <pc:sldChg chg="modSp mod modTransition">
        <pc:chgData name="Leonie Smith" userId="fed1330f33f5650e" providerId="LiveId" clId="{BF846F0A-3DFE-4777-B154-F8D0F8A3F2A8}" dt="2023-08-04T04:04:24.314" v="14"/>
        <pc:sldMkLst>
          <pc:docMk/>
          <pc:sldMk cId="3788111665" sldId="258"/>
        </pc:sldMkLst>
        <pc:spChg chg="mod">
          <ac:chgData name="Leonie Smith" userId="fed1330f33f5650e" providerId="LiveId" clId="{BF846F0A-3DFE-4777-B154-F8D0F8A3F2A8}" dt="2023-08-04T04:04:03.729" v="11" actId="20577"/>
          <ac:spMkLst>
            <pc:docMk/>
            <pc:sldMk cId="3788111665" sldId="258"/>
            <ac:spMk id="2" creationId="{F0A79EC3-AA9F-32A9-C2FC-188EB25BAA1C}"/>
          </ac:spMkLst>
        </pc:spChg>
      </pc:sldChg>
      <pc:sldChg chg="addSp delSp modSp mod modTransition modAnim">
        <pc:chgData name="Leonie Smith" userId="fed1330f33f5650e" providerId="LiveId" clId="{BF846F0A-3DFE-4777-B154-F8D0F8A3F2A8}" dt="2023-08-04T04:18:41.441" v="34"/>
        <pc:sldMkLst>
          <pc:docMk/>
          <pc:sldMk cId="454763615" sldId="259"/>
        </pc:sldMkLst>
        <pc:spChg chg="add mod">
          <ac:chgData name="Leonie Smith" userId="fed1330f33f5650e" providerId="LiveId" clId="{BF846F0A-3DFE-4777-B154-F8D0F8A3F2A8}" dt="2023-08-04T04:18:41.441" v="34"/>
          <ac:spMkLst>
            <pc:docMk/>
            <pc:sldMk cId="454763615" sldId="259"/>
            <ac:spMk id="2" creationId="{056908AA-DD9E-1D7D-A404-DC6EEB068C7F}"/>
          </ac:spMkLst>
        </pc:spChg>
        <pc:spChg chg="del">
          <ac:chgData name="Leonie Smith" userId="fed1330f33f5650e" providerId="LiveId" clId="{BF846F0A-3DFE-4777-B154-F8D0F8A3F2A8}" dt="2023-08-04T04:05:41.368" v="25" actId="21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03:02.939" v="0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54763615" sldId="259"/>
            <ac:picMk id="17" creationId="{9F03B566-B099-00CB-5E97-B731EE8BB57F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19:59.941" v="43"/>
        <pc:sldMkLst>
          <pc:docMk/>
          <pc:sldMk cId="2346136586" sldId="260"/>
        </pc:sldMkLst>
        <pc:spChg chg="add mod">
          <ac:chgData name="Leonie Smith" userId="fed1330f33f5650e" providerId="LiveId" clId="{BF846F0A-3DFE-4777-B154-F8D0F8A3F2A8}" dt="2023-08-04T04:18:44.309" v="35"/>
          <ac:spMkLst>
            <pc:docMk/>
            <pc:sldMk cId="2346136586" sldId="260"/>
            <ac:spMk id="2" creationId="{B469909B-BE37-01E4-DF4E-B0B4D1AF567E}"/>
          </ac:spMkLst>
        </pc:spChg>
        <pc:spChg chg="del">
          <ac:chgData name="Leonie Smith" userId="fed1330f33f5650e" providerId="LiveId" clId="{BF846F0A-3DFE-4777-B154-F8D0F8A3F2A8}" dt="2023-08-04T04:05:47.217" v="26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19:59.941" v="43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2346136586" sldId="260"/>
            <ac:picMk id="28" creationId="{5916411E-1D0D-A0F8-FB86-0258665CE0EB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0:23.390" v="44"/>
        <pc:sldMkLst>
          <pc:docMk/>
          <pc:sldMk cId="4037329247" sldId="261"/>
        </pc:sldMkLst>
        <pc:spChg chg="add mod">
          <ac:chgData name="Leonie Smith" userId="fed1330f33f5650e" providerId="LiveId" clId="{BF846F0A-3DFE-4777-B154-F8D0F8A3F2A8}" dt="2023-08-04T04:18:48.497" v="37"/>
          <ac:spMkLst>
            <pc:docMk/>
            <pc:sldMk cId="4037329247" sldId="261"/>
            <ac:spMk id="2" creationId="{042637E5-1885-5518-3DFA-4082B45E5A14}"/>
          </ac:spMkLst>
        </pc:spChg>
        <pc:spChg chg="del">
          <ac:chgData name="Leonie Smith" userId="fed1330f33f5650e" providerId="LiveId" clId="{BF846F0A-3DFE-4777-B154-F8D0F8A3F2A8}" dt="2023-08-04T04:18:06.095" v="28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0:23.390" v="44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037329247" sldId="261"/>
            <ac:picMk id="23" creationId="{D04E8116-61C2-834C-1727-70BC49D59B8A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0:33.862" v="45"/>
        <pc:sldMkLst>
          <pc:docMk/>
          <pc:sldMk cId="1909638311" sldId="262"/>
        </pc:sldMkLst>
        <pc:spChg chg="add mod">
          <ac:chgData name="Leonie Smith" userId="fed1330f33f5650e" providerId="LiveId" clId="{BF846F0A-3DFE-4777-B154-F8D0F8A3F2A8}" dt="2023-08-04T04:18:50.208" v="38"/>
          <ac:spMkLst>
            <pc:docMk/>
            <pc:sldMk cId="1909638311" sldId="262"/>
            <ac:spMk id="2" creationId="{2BD7D451-1A61-B4E3-52B8-5129F215B567}"/>
          </ac:spMkLst>
        </pc:spChg>
        <pc:spChg chg="del">
          <ac:chgData name="Leonie Smith" userId="fed1330f33f5650e" providerId="LiveId" clId="{BF846F0A-3DFE-4777-B154-F8D0F8A3F2A8}" dt="2023-08-04T04:18:09.199" v="29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0:33.862" v="45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1909638311" sldId="262"/>
            <ac:picMk id="16" creationId="{A58C0927-D8C7-D546-2FFF-48741CD4F239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3:34.576" v="46"/>
        <pc:sldMkLst>
          <pc:docMk/>
          <pc:sldMk cId="641208035" sldId="263"/>
        </pc:sldMkLst>
        <pc:spChg chg="add mod">
          <ac:chgData name="Leonie Smith" userId="fed1330f33f5650e" providerId="LiveId" clId="{BF846F0A-3DFE-4777-B154-F8D0F8A3F2A8}" dt="2023-08-04T04:18:51.978" v="39"/>
          <ac:spMkLst>
            <pc:docMk/>
            <pc:sldMk cId="641208035" sldId="263"/>
            <ac:spMk id="2" creationId="{43F7A8FE-EDDF-410D-ED71-56AE1E4CF787}"/>
          </ac:spMkLst>
        </pc:spChg>
        <pc:spChg chg="del">
          <ac:chgData name="Leonie Smith" userId="fed1330f33f5650e" providerId="LiveId" clId="{BF846F0A-3DFE-4777-B154-F8D0F8A3F2A8}" dt="2023-08-04T04:18:11.574" v="30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3:34.576" v="46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641208035" sldId="263"/>
            <ac:picMk id="7" creationId="{1BE335C2-9265-41EB-12CB-C79D2E3658B7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3:52.712" v="47"/>
        <pc:sldMkLst>
          <pc:docMk/>
          <pc:sldMk cId="4044745628" sldId="264"/>
        </pc:sldMkLst>
        <pc:spChg chg="add mod">
          <ac:chgData name="Leonie Smith" userId="fed1330f33f5650e" providerId="LiveId" clId="{BF846F0A-3DFE-4777-B154-F8D0F8A3F2A8}" dt="2023-08-04T04:18:54.166" v="40"/>
          <ac:spMkLst>
            <pc:docMk/>
            <pc:sldMk cId="4044745628" sldId="264"/>
            <ac:spMk id="2" creationId="{8655301F-BCB5-4129-D39F-FFA2BF853782}"/>
          </ac:spMkLst>
        </pc:spChg>
        <pc:spChg chg="del">
          <ac:chgData name="Leonie Smith" userId="fed1330f33f5650e" providerId="LiveId" clId="{BF846F0A-3DFE-4777-B154-F8D0F8A3F2A8}" dt="2023-08-04T04:18:15.484" v="31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3:52.712" v="4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044745628" sldId="264"/>
            <ac:picMk id="11" creationId="{C4457A3E-7270-4727-634D-A9B243F40C55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4:03.332" v="48"/>
        <pc:sldMkLst>
          <pc:docMk/>
          <pc:sldMk cId="978260341" sldId="265"/>
        </pc:sldMkLst>
        <pc:spChg chg="add mod">
          <ac:chgData name="Leonie Smith" userId="fed1330f33f5650e" providerId="LiveId" clId="{BF846F0A-3DFE-4777-B154-F8D0F8A3F2A8}" dt="2023-08-04T04:18:56.095" v="41"/>
          <ac:spMkLst>
            <pc:docMk/>
            <pc:sldMk cId="978260341" sldId="265"/>
            <ac:spMk id="2" creationId="{9A7C12DF-D2DB-5D1C-F47D-248424CB6760}"/>
          </ac:spMkLst>
        </pc:spChg>
        <pc:spChg chg="del">
          <ac:chgData name="Leonie Smith" userId="fed1330f33f5650e" providerId="LiveId" clId="{BF846F0A-3DFE-4777-B154-F8D0F8A3F2A8}" dt="2023-08-04T04:18:18.127" v="32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4:03.332" v="48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978260341" sldId="265"/>
            <ac:picMk id="32" creationId="{87253AF3-ABEA-43F3-9DDE-953426F79EBB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4:14.306" v="49"/>
        <pc:sldMkLst>
          <pc:docMk/>
          <pc:sldMk cId="3575870363" sldId="266"/>
        </pc:sldMkLst>
        <pc:spChg chg="add mod">
          <ac:chgData name="Leonie Smith" userId="fed1330f33f5650e" providerId="LiveId" clId="{BF846F0A-3DFE-4777-B154-F8D0F8A3F2A8}" dt="2023-08-04T04:18:58.231" v="42"/>
          <ac:spMkLst>
            <pc:docMk/>
            <pc:sldMk cId="3575870363" sldId="266"/>
            <ac:spMk id="2" creationId="{5BB2D3FB-4E34-861F-58A9-BAFC4AD571EE}"/>
          </ac:spMkLst>
        </pc:spChg>
        <pc:spChg chg="del">
          <ac:chgData name="Leonie Smith" userId="fed1330f33f5650e" providerId="LiveId" clId="{BF846F0A-3DFE-4777-B154-F8D0F8A3F2A8}" dt="2023-08-04T04:18:20.377" v="33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4:14.306" v="49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3575870363" sldId="266"/>
            <ac:picMk id="18" creationId="{74196DA4-9A27-F3D5-5790-5877B7FCF71C}"/>
          </ac:picMkLst>
        </pc:picChg>
      </pc:sldChg>
      <pc:sldChg chg="addSp delSp modSp mod modTransition">
        <pc:chgData name="Leonie Smith" userId="fed1330f33f5650e" providerId="LiveId" clId="{BF846F0A-3DFE-4777-B154-F8D0F8A3F2A8}" dt="2023-08-04T04:04:24.314" v="14"/>
        <pc:sldMkLst>
          <pc:docMk/>
          <pc:sldMk cId="4120481681" sldId="270"/>
        </pc:sldMkLst>
        <pc:spChg chg="del">
          <ac:chgData name="Leonie Smith" userId="fed1330f33f5650e" providerId="LiveId" clId="{BF846F0A-3DFE-4777-B154-F8D0F8A3F2A8}" dt="2023-08-04T04:04:19.889" v="13" actId="21"/>
          <ac:spMkLst>
            <pc:docMk/>
            <pc:sldMk cId="4120481681" sldId="270"/>
            <ac:spMk id="3" creationId="{42FAEB89-B739-41E5-6848-D0C9510EAEF2}"/>
          </ac:spMkLst>
        </pc:spChg>
        <pc:spChg chg="add mod">
          <ac:chgData name="Leonie Smith" userId="fed1330f33f5650e" providerId="LiveId" clId="{BF846F0A-3DFE-4777-B154-F8D0F8A3F2A8}" dt="2023-08-04T04:04:12.845" v="12"/>
          <ac:spMkLst>
            <pc:docMk/>
            <pc:sldMk cId="4120481681" sldId="270"/>
            <ac:spMk id="4" creationId="{262E907F-E2C8-15D0-6BD4-C513F393A427}"/>
          </ac:spMkLst>
        </pc:spChg>
      </pc:sldChg>
      <pc:sldChg chg="modSp mod modTransition">
        <pc:chgData name="Leonie Smith" userId="fed1330f33f5650e" providerId="LiveId" clId="{BF846F0A-3DFE-4777-B154-F8D0F8A3F2A8}" dt="2023-08-04T04:05:02.939" v="18"/>
        <pc:sldMkLst>
          <pc:docMk/>
          <pc:sldMk cId="939110669" sldId="271"/>
        </pc:sldMkLst>
        <pc:spChg chg="mod">
          <ac:chgData name="Leonie Smith" userId="fed1330f33f5650e" providerId="LiveId" clId="{BF846F0A-3DFE-4777-B154-F8D0F8A3F2A8}" dt="2023-08-04T04:05:02.939" v="18"/>
          <ac:spMkLst>
            <pc:docMk/>
            <pc:sldMk cId="939110669" sldId="271"/>
            <ac:spMk id="4" creationId="{96B3AB1C-247B-F255-52E9-513498A2721C}"/>
          </ac:spMkLst>
        </pc:spChg>
      </pc:sldChg>
      <pc:sldChg chg="modSp mod modTransition">
        <pc:chgData name="Leonie Smith" userId="fed1330f33f5650e" providerId="LiveId" clId="{BF846F0A-3DFE-4777-B154-F8D0F8A3F2A8}" dt="2023-08-04T04:05:08.563" v="19"/>
        <pc:sldMkLst>
          <pc:docMk/>
          <pc:sldMk cId="4024569785" sldId="272"/>
        </pc:sldMkLst>
        <pc:spChg chg="mod">
          <ac:chgData name="Leonie Smith" userId="fed1330f33f5650e" providerId="LiveId" clId="{BF846F0A-3DFE-4777-B154-F8D0F8A3F2A8}" dt="2023-08-04T04:05:08.563" v="19"/>
          <ac:spMkLst>
            <pc:docMk/>
            <pc:sldMk cId="4024569785" sldId="272"/>
            <ac:spMk id="2" creationId="{106040F6-EB66-B2FA-73C3-0E5D6FACBAB2}"/>
          </ac:spMkLst>
        </pc:spChg>
      </pc:sldChg>
      <pc:sldChg chg="modSp mod modTransition">
        <pc:chgData name="Leonie Smith" userId="fed1330f33f5650e" providerId="LiveId" clId="{BF846F0A-3DFE-4777-B154-F8D0F8A3F2A8}" dt="2023-08-04T04:05:13.310" v="20"/>
        <pc:sldMkLst>
          <pc:docMk/>
          <pc:sldMk cId="487179600" sldId="273"/>
        </pc:sldMkLst>
        <pc:spChg chg="mod">
          <ac:chgData name="Leonie Smith" userId="fed1330f33f5650e" providerId="LiveId" clId="{BF846F0A-3DFE-4777-B154-F8D0F8A3F2A8}" dt="2023-08-04T04:05:13.310" v="20"/>
          <ac:spMkLst>
            <pc:docMk/>
            <pc:sldMk cId="487179600" sldId="273"/>
            <ac:spMk id="2" creationId="{35F5045D-B4E8-823E-D837-5DDED2092A24}"/>
          </ac:spMkLst>
        </pc:spChg>
      </pc:sldChg>
      <pc:sldChg chg="modSp mod modTransition">
        <pc:chgData name="Leonie Smith" userId="fed1330f33f5650e" providerId="LiveId" clId="{BF846F0A-3DFE-4777-B154-F8D0F8A3F2A8}" dt="2023-08-04T04:05:17.377" v="21"/>
        <pc:sldMkLst>
          <pc:docMk/>
          <pc:sldMk cId="2168401200" sldId="274"/>
        </pc:sldMkLst>
        <pc:spChg chg="mod">
          <ac:chgData name="Leonie Smith" userId="fed1330f33f5650e" providerId="LiveId" clId="{BF846F0A-3DFE-4777-B154-F8D0F8A3F2A8}" dt="2023-08-04T04:05:17.377" v="21"/>
          <ac:spMkLst>
            <pc:docMk/>
            <pc:sldMk cId="2168401200" sldId="274"/>
            <ac:spMk id="2" creationId="{963B4953-D86B-9CE2-5652-2A53922FDBA6}"/>
          </ac:spMkLst>
        </pc:spChg>
      </pc:sldChg>
      <pc:sldChg chg="modSp mod modTransition">
        <pc:chgData name="Leonie Smith" userId="fed1330f33f5650e" providerId="LiveId" clId="{BF846F0A-3DFE-4777-B154-F8D0F8A3F2A8}" dt="2023-08-04T04:05:21.117" v="22"/>
        <pc:sldMkLst>
          <pc:docMk/>
          <pc:sldMk cId="2996969115" sldId="275"/>
        </pc:sldMkLst>
        <pc:spChg chg="mod">
          <ac:chgData name="Leonie Smith" userId="fed1330f33f5650e" providerId="LiveId" clId="{BF846F0A-3DFE-4777-B154-F8D0F8A3F2A8}" dt="2023-08-04T04:05:21.117" v="22"/>
          <ac:spMkLst>
            <pc:docMk/>
            <pc:sldMk cId="2996969115" sldId="275"/>
            <ac:spMk id="2" creationId="{F2DC386A-28CB-98CB-E0CA-565442AD17F4}"/>
          </ac:spMkLst>
        </pc:spChg>
      </pc:sldChg>
      <pc:sldChg chg="modSp mod modTransition">
        <pc:chgData name="Leonie Smith" userId="fed1330f33f5650e" providerId="LiveId" clId="{BF846F0A-3DFE-4777-B154-F8D0F8A3F2A8}" dt="2023-08-04T04:05:25.136" v="23"/>
        <pc:sldMkLst>
          <pc:docMk/>
          <pc:sldMk cId="2390376940" sldId="276"/>
        </pc:sldMkLst>
        <pc:spChg chg="mod">
          <ac:chgData name="Leonie Smith" userId="fed1330f33f5650e" providerId="LiveId" clId="{BF846F0A-3DFE-4777-B154-F8D0F8A3F2A8}" dt="2023-08-04T04:05:25.136" v="23"/>
          <ac:spMkLst>
            <pc:docMk/>
            <pc:sldMk cId="2390376940" sldId="276"/>
            <ac:spMk id="2" creationId="{0E91F467-A381-29B9-C9DC-1B6B4A864ED7}"/>
          </ac:spMkLst>
        </pc:spChg>
      </pc:sldChg>
      <pc:sldChg chg="modSp mod modTransition">
        <pc:chgData name="Leonie Smith" userId="fed1330f33f5650e" providerId="LiveId" clId="{BF846F0A-3DFE-4777-B154-F8D0F8A3F2A8}" dt="2023-08-04T04:05:29.571" v="24"/>
        <pc:sldMkLst>
          <pc:docMk/>
          <pc:sldMk cId="4265919077" sldId="277"/>
        </pc:sldMkLst>
        <pc:spChg chg="mod">
          <ac:chgData name="Leonie Smith" userId="fed1330f33f5650e" providerId="LiveId" clId="{BF846F0A-3DFE-4777-B154-F8D0F8A3F2A8}" dt="2023-08-04T04:05:29.571" v="24"/>
          <ac:spMkLst>
            <pc:docMk/>
            <pc:sldMk cId="4265919077" sldId="277"/>
            <ac:spMk id="3" creationId="{ABCE49F9-072D-0426-6A76-25C01ADC0146}"/>
          </ac:spMkLst>
        </pc:spChg>
      </pc:sldChg>
      <pc:sldChg chg="addSp delSp modSp mod modTransition modAnim">
        <pc:chgData name="Leonie Smith" userId="fed1330f33f5650e" providerId="LiveId" clId="{BF846F0A-3DFE-4777-B154-F8D0F8A3F2A8}" dt="2023-08-04T04:18:46.338" v="36"/>
        <pc:sldMkLst>
          <pc:docMk/>
          <pc:sldMk cId="2824503725" sldId="296"/>
        </pc:sldMkLst>
        <pc:spChg chg="add mod">
          <ac:chgData name="Leonie Smith" userId="fed1330f33f5650e" providerId="LiveId" clId="{BF846F0A-3DFE-4777-B154-F8D0F8A3F2A8}" dt="2023-08-04T04:18:46.338" v="36"/>
          <ac:spMkLst>
            <pc:docMk/>
            <pc:sldMk cId="2824503725" sldId="296"/>
            <ac:spMk id="2" creationId="{96E795EA-05C4-CCCB-FEA1-30F4AA902263}"/>
          </ac:spMkLst>
        </pc:spChg>
        <pc:spChg chg="del">
          <ac:chgData name="Leonie Smith" userId="fed1330f33f5650e" providerId="LiveId" clId="{BF846F0A-3DFE-4777-B154-F8D0F8A3F2A8}" dt="2023-08-04T04:05:53.243" v="27" actId="21"/>
          <ac:spMkLst>
            <pc:docMk/>
            <pc:sldMk cId="2824503725" sldId="296"/>
            <ac:spMk id="3" creationId="{A58184BD-88F1-BA02-40C1-D8403D0EEC0D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2824503725" sldId="296"/>
            <ac:picMk id="15" creationId="{CE98FD74-E5FA-C6D7-00ED-6F363407AC3B}"/>
          </ac:picMkLst>
        </pc:picChg>
      </pc:sldChg>
      <pc:sldChg chg="modSp mod modTransition">
        <pc:chgData name="Leonie Smith" userId="fed1330f33f5650e" providerId="LiveId" clId="{BF846F0A-3DFE-4777-B154-F8D0F8A3F2A8}" dt="2023-08-04T04:04:51.077" v="17" actId="113"/>
        <pc:sldMkLst>
          <pc:docMk/>
          <pc:sldMk cId="3721148385" sldId="297"/>
        </pc:sldMkLst>
        <pc:spChg chg="mod">
          <ac:chgData name="Leonie Smith" userId="fed1330f33f5650e" providerId="LiveId" clId="{BF846F0A-3DFE-4777-B154-F8D0F8A3F2A8}" dt="2023-08-04T04:04:51.077" v="17" actId="113"/>
          <ac:spMkLst>
            <pc:docMk/>
            <pc:sldMk cId="3721148385" sldId="297"/>
            <ac:spMk id="3" creationId="{CF8708E1-E772-D37B-96BA-C779D93501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48 </a:t>
            </a:r>
            <a:r>
              <a:rPr lang="en-IN" sz="18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48-1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D3E41-F781-49EC-CCCC-33D06602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5669"/>
            <a:ext cx="12192000" cy="791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040F6-EB66-B2FA-73C3-0E5D6FACBAB2}"/>
              </a:ext>
            </a:extLst>
          </p:cNvPr>
          <p:cNvSpPr txBox="1"/>
          <p:nvPr/>
        </p:nvSpPr>
        <p:spPr>
          <a:xfrm>
            <a:off x="9035288" y="1752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Therefore, select from among you, brothers, seven men of good report, full of the Holy Spirit and of wisdom, whom we may appoint over this business.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D7D451-1A61-B4E3-52B8-5129F215B5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DCA4-5970-F226-A167-805C2B25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3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5045D-B4E8-823E-D837-5DDED2092A2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we will continue steadfastly in prayer and in the ministry of the word.”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7A8FE-EDDF-410D-ED71-56AE1E4CF7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D1867-1B88-DF52-81DA-E3DFB3FE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36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B4953-D86B-9CE2-5652-2A53922FDB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These words pleased the whole multitude. They chose Stephen, a man full of faith and of the Holy Spirit, Philip,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Prochorus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, Nicanor, Timon,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Parmenas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, and Nicolaus, a proselyte of Antioch,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55301F-BCB5-4129-D39F-FFA2BF85378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DE3E1-C9A4-4CB3-965F-0BECC309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58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C386A-28CB-98CB-E0CA-565442AD17F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whom they set before the apostles. When they had prayed, they laid their hands on them.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C12DF-D2DB-5D1C-F47D-248424CB67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DA00-BF23-6C25-1133-C2BDBD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521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F467-A381-29B9-C9DC-1B6B4A864ED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word of God increased and the number of the disciples greatly multiplied in Jerusalem. </a:t>
            </a:r>
            <a:r>
              <a:rPr lang="en-US" sz="44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great company of the priests were obedient to the faith.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2D3FB-4E34-861F-58A9-BAFC4AD571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892AF-230C-2270-8B97-CE64F720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79EC3-AA9F-32A9-C2FC-188EB25BAA1C}"/>
              </a:ext>
            </a:extLst>
          </p:cNvPr>
          <p:cNvSpPr txBox="1"/>
          <p:nvPr/>
        </p:nvSpPr>
        <p:spPr>
          <a:xfrm>
            <a:off x="5818909" y="99521"/>
            <a:ext cx="6102157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Deacons appointed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  – Acts 6:1-15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49D26-F534-D789-8A77-35E99AC5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E49F9-072D-0426-6A76-25C01ADC014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Deacons appointed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– Acts 6:1-15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908AA-DD9E-1D7D-A404-DC6EEB068C7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E907F-E2C8-15D0-6BD4-C513F393A427}"/>
              </a:ext>
            </a:extLst>
          </p:cNvPr>
          <p:cNvSpPr txBox="1"/>
          <p:nvPr/>
        </p:nvSpPr>
        <p:spPr>
          <a:xfrm>
            <a:off x="5818909" y="99521"/>
            <a:ext cx="6102157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Deacons appointed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  – Acts 6:1-15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in those days, when the number of the disciples was multiplying, a complaint arose from the Hellenists against the Hebrews,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9909B-BE37-01E4-DF4E-B0B4D1AF567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143" y="-2547210"/>
            <a:ext cx="17417143" cy="1006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708E1-E772-D37B-96BA-C779D93501A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4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said that the widows of the Greek Jews were not being taken care of. They weren’t getting their fair share of food each day.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795EA-05C4-CCCB-FEA1-30F4AA9022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50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1C35B-760C-92BA-7F2B-DD12672D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587"/>
            <a:ext cx="12192000" cy="7001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3AB1C-247B-F255-52E9-513498A2721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twelve summoned the multitude of the disciples and said, “It is not appropriate for us to forsake the word of God and serve tables.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2637E5-1885-5518-3DFA-4082B45E5A1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394</Words>
  <Application>Microsoft Office PowerPoint</Application>
  <PresentationFormat>Widescreen</PresentationFormat>
  <Paragraphs>45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Leonie Smith</cp:lastModifiedBy>
  <cp:revision>4</cp:revision>
  <dcterms:created xsi:type="dcterms:W3CDTF">2022-09-30T06:26:14Z</dcterms:created>
  <dcterms:modified xsi:type="dcterms:W3CDTF">2023-08-04T04:24:14Z</dcterms:modified>
</cp:coreProperties>
</file>