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5"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3F0656-D51F-4E9A-ABC5-D75D85B08C8E}" v="16" dt="2023-08-17T04:19:54.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935" autoAdjust="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63F0656-D51F-4E9A-ABC5-D75D85B08C8E}"/>
    <pc:docChg chg="custSel addSld delSld modSld">
      <pc:chgData name="Leonie Smith" userId="fed1330f33f5650e" providerId="LiveId" clId="{F63F0656-D51F-4E9A-ABC5-D75D85B08C8E}" dt="2023-08-17T04:19:54.412" v="76"/>
      <pc:docMkLst>
        <pc:docMk/>
      </pc:docMkLst>
      <pc:sldChg chg="delSp modTransition modAnim">
        <pc:chgData name="Leonie Smith" userId="fed1330f33f5650e" providerId="LiveId" clId="{F63F0656-D51F-4E9A-ABC5-D75D85B08C8E}" dt="2023-08-17T04:18:18.775" v="50"/>
        <pc:sldMkLst>
          <pc:docMk/>
          <pc:sldMk cId="1499918570" sldId="257"/>
        </pc:sldMkLst>
        <pc:picChg chg="del">
          <ac:chgData name="Leonie Smith" userId="fed1330f33f5650e" providerId="LiveId" clId="{F63F0656-D51F-4E9A-ABC5-D75D85B08C8E}" dt="2023-08-17T04:18:18.775" v="50"/>
          <ac:picMkLst>
            <pc:docMk/>
            <pc:sldMk cId="1499918570" sldId="257"/>
            <ac:picMk id="10" creationId="{D1FCF5A6-B19D-5187-B760-5190993DF5D1}"/>
          </ac:picMkLst>
        </pc:picChg>
      </pc:sldChg>
      <pc:sldChg chg="modSp mod modTransition">
        <pc:chgData name="Leonie Smith" userId="fed1330f33f5650e" providerId="LiveId" clId="{F63F0656-D51F-4E9A-ABC5-D75D85B08C8E}" dt="2023-08-17T04:18:18.775" v="50"/>
        <pc:sldMkLst>
          <pc:docMk/>
          <pc:sldMk cId="3788111665" sldId="258"/>
        </pc:sldMkLst>
        <pc:spChg chg="mod">
          <ac:chgData name="Leonie Smith" userId="fed1330f33f5650e" providerId="LiveId" clId="{F63F0656-D51F-4E9A-ABC5-D75D85B08C8E}" dt="2023-08-17T04:11:25.147" v="7" actId="122"/>
          <ac:spMkLst>
            <pc:docMk/>
            <pc:sldMk cId="3788111665" sldId="258"/>
            <ac:spMk id="2" creationId="{589651F1-6A2C-7297-DD0B-EA9995A271CC}"/>
          </ac:spMkLst>
        </pc:spChg>
      </pc:sldChg>
      <pc:sldChg chg="addSp delSp modSp mod modTransition modAnim">
        <pc:chgData name="Leonie Smith" userId="fed1330f33f5650e" providerId="LiveId" clId="{F63F0656-D51F-4E9A-ABC5-D75D85B08C8E}" dt="2023-08-17T04:19:32.761" v="64"/>
        <pc:sldMkLst>
          <pc:docMk/>
          <pc:sldMk cId="454763615" sldId="259"/>
        </pc:sldMkLst>
        <pc:spChg chg="add mod">
          <ac:chgData name="Leonie Smith" userId="fed1330f33f5650e" providerId="LiveId" clId="{F63F0656-D51F-4E9A-ABC5-D75D85B08C8E}" dt="2023-08-17T04:19:32.761" v="64"/>
          <ac:spMkLst>
            <pc:docMk/>
            <pc:sldMk cId="454763615" sldId="259"/>
            <ac:spMk id="2" creationId="{B2E88B9B-F407-D9E4-C247-2A8F98403861}"/>
          </ac:spMkLst>
        </pc:spChg>
        <pc:spChg chg="del">
          <ac:chgData name="Leonie Smith" userId="fed1330f33f5650e" providerId="LiveId" clId="{F63F0656-D51F-4E9A-ABC5-D75D85B08C8E}" dt="2023-08-17T04:19:05.572" v="63" actId="21"/>
          <ac:spMkLst>
            <pc:docMk/>
            <pc:sldMk cId="454763615" sldId="259"/>
            <ac:spMk id="3" creationId="{A58184BD-88F1-BA02-40C1-D8403D0EEC0D}"/>
          </ac:spMkLst>
        </pc:spChg>
        <pc:picChg chg="del">
          <ac:chgData name="Leonie Smith" userId="fed1330f33f5650e" providerId="LiveId" clId="{F63F0656-D51F-4E9A-ABC5-D75D85B08C8E}" dt="2023-08-17T04:18:18.775" v="50"/>
          <ac:picMkLst>
            <pc:docMk/>
            <pc:sldMk cId="454763615" sldId="259"/>
            <ac:picMk id="35" creationId="{312B9691-F806-F052-27DF-A0B173ED5CCC}"/>
          </ac:picMkLst>
        </pc:picChg>
      </pc:sldChg>
      <pc:sldChg chg="addSp delSp modSp mod modTransition modAnim">
        <pc:chgData name="Leonie Smith" userId="fed1330f33f5650e" providerId="LiveId" clId="{F63F0656-D51F-4E9A-ABC5-D75D85B08C8E}" dt="2023-08-17T04:19:34.602" v="65"/>
        <pc:sldMkLst>
          <pc:docMk/>
          <pc:sldMk cId="2346136586" sldId="260"/>
        </pc:sldMkLst>
        <pc:spChg chg="add mod">
          <ac:chgData name="Leonie Smith" userId="fed1330f33f5650e" providerId="LiveId" clId="{F63F0656-D51F-4E9A-ABC5-D75D85B08C8E}" dt="2023-08-17T04:19:34.602" v="65"/>
          <ac:spMkLst>
            <pc:docMk/>
            <pc:sldMk cId="2346136586" sldId="260"/>
            <ac:spMk id="2" creationId="{B0AC9B28-E9F3-236F-E329-A9C6C97F6CE6}"/>
          </ac:spMkLst>
        </pc:spChg>
        <pc:spChg chg="del">
          <ac:chgData name="Leonie Smith" userId="fed1330f33f5650e" providerId="LiveId" clId="{F63F0656-D51F-4E9A-ABC5-D75D85B08C8E}" dt="2023-08-17T04:19:01.525" v="62" actId="21"/>
          <ac:spMkLst>
            <pc:docMk/>
            <pc:sldMk cId="2346136586" sldId="260"/>
            <ac:spMk id="3" creationId="{A58184BD-88F1-BA02-40C1-D8403D0EEC0D}"/>
          </ac:spMkLst>
        </pc:spChg>
        <pc:spChg chg="mod">
          <ac:chgData name="Leonie Smith" userId="fed1330f33f5650e" providerId="LiveId" clId="{F63F0656-D51F-4E9A-ABC5-D75D85B08C8E}" dt="2023-08-17T04:13:10.505" v="21"/>
          <ac:spMkLst>
            <pc:docMk/>
            <pc:sldMk cId="2346136586" sldId="260"/>
            <ac:spMk id="4" creationId="{EE2AC625-9141-A801-F431-DD5F79396320}"/>
          </ac:spMkLst>
        </pc:spChg>
        <pc:picChg chg="del">
          <ac:chgData name="Leonie Smith" userId="fed1330f33f5650e" providerId="LiveId" clId="{F63F0656-D51F-4E9A-ABC5-D75D85B08C8E}" dt="2023-08-17T04:18:18.775" v="50"/>
          <ac:picMkLst>
            <pc:docMk/>
            <pc:sldMk cId="2346136586" sldId="260"/>
            <ac:picMk id="26" creationId="{10801F99-FB9E-4D21-D7B1-80CF2D3446BF}"/>
          </ac:picMkLst>
        </pc:picChg>
      </pc:sldChg>
      <pc:sldChg chg="addSp delSp modSp mod modTransition modAnim">
        <pc:chgData name="Leonie Smith" userId="fed1330f33f5650e" providerId="LiveId" clId="{F63F0656-D51F-4E9A-ABC5-D75D85B08C8E}" dt="2023-08-17T04:19:36.374" v="66"/>
        <pc:sldMkLst>
          <pc:docMk/>
          <pc:sldMk cId="4037329247" sldId="261"/>
        </pc:sldMkLst>
        <pc:spChg chg="add mod">
          <ac:chgData name="Leonie Smith" userId="fed1330f33f5650e" providerId="LiveId" clId="{F63F0656-D51F-4E9A-ABC5-D75D85B08C8E}" dt="2023-08-17T04:19:36.374" v="66"/>
          <ac:spMkLst>
            <pc:docMk/>
            <pc:sldMk cId="4037329247" sldId="261"/>
            <ac:spMk id="2" creationId="{949B7586-53FC-DDF0-CD80-09FE5F79F161}"/>
          </ac:spMkLst>
        </pc:spChg>
        <pc:spChg chg="del">
          <ac:chgData name="Leonie Smith" userId="fed1330f33f5650e" providerId="LiveId" clId="{F63F0656-D51F-4E9A-ABC5-D75D85B08C8E}" dt="2023-08-17T04:18:58.871" v="61" actId="21"/>
          <ac:spMkLst>
            <pc:docMk/>
            <pc:sldMk cId="4037329247" sldId="261"/>
            <ac:spMk id="3" creationId="{A58184BD-88F1-BA02-40C1-D8403D0EEC0D}"/>
          </ac:spMkLst>
        </pc:spChg>
        <pc:spChg chg="mod">
          <ac:chgData name="Leonie Smith" userId="fed1330f33f5650e" providerId="LiveId" clId="{F63F0656-D51F-4E9A-ABC5-D75D85B08C8E}" dt="2023-08-17T04:13:21.950" v="22"/>
          <ac:spMkLst>
            <pc:docMk/>
            <pc:sldMk cId="4037329247" sldId="261"/>
            <ac:spMk id="4" creationId="{EE2AC625-9141-A801-F431-DD5F79396320}"/>
          </ac:spMkLst>
        </pc:spChg>
        <pc:picChg chg="del">
          <ac:chgData name="Leonie Smith" userId="fed1330f33f5650e" providerId="LiveId" clId="{F63F0656-D51F-4E9A-ABC5-D75D85B08C8E}" dt="2023-08-17T04:18:18.775" v="50"/>
          <ac:picMkLst>
            <pc:docMk/>
            <pc:sldMk cId="4037329247" sldId="261"/>
            <ac:picMk id="8" creationId="{2BFBDF14-7ED3-F5C9-D65E-36FD62F30CEB}"/>
          </ac:picMkLst>
        </pc:picChg>
      </pc:sldChg>
      <pc:sldChg chg="addSp delSp modSp mod modTransition modAnim">
        <pc:chgData name="Leonie Smith" userId="fed1330f33f5650e" providerId="LiveId" clId="{F63F0656-D51F-4E9A-ABC5-D75D85B08C8E}" dt="2023-08-17T04:19:38.214" v="67"/>
        <pc:sldMkLst>
          <pc:docMk/>
          <pc:sldMk cId="1909638311" sldId="262"/>
        </pc:sldMkLst>
        <pc:spChg chg="add mod">
          <ac:chgData name="Leonie Smith" userId="fed1330f33f5650e" providerId="LiveId" clId="{F63F0656-D51F-4E9A-ABC5-D75D85B08C8E}" dt="2023-08-17T04:19:38.214" v="67"/>
          <ac:spMkLst>
            <pc:docMk/>
            <pc:sldMk cId="1909638311" sldId="262"/>
            <ac:spMk id="2" creationId="{0FE5469C-0130-E338-96D7-48FD0CE7B6F9}"/>
          </ac:spMkLst>
        </pc:spChg>
        <pc:spChg chg="del">
          <ac:chgData name="Leonie Smith" userId="fed1330f33f5650e" providerId="LiveId" clId="{F63F0656-D51F-4E9A-ABC5-D75D85B08C8E}" dt="2023-08-17T04:18:54.268" v="60" actId="21"/>
          <ac:spMkLst>
            <pc:docMk/>
            <pc:sldMk cId="1909638311" sldId="262"/>
            <ac:spMk id="3" creationId="{A58184BD-88F1-BA02-40C1-D8403D0EEC0D}"/>
          </ac:spMkLst>
        </pc:spChg>
        <pc:spChg chg="mod">
          <ac:chgData name="Leonie Smith" userId="fed1330f33f5650e" providerId="LiveId" clId="{F63F0656-D51F-4E9A-ABC5-D75D85B08C8E}" dt="2023-08-17T04:13:34.227" v="23"/>
          <ac:spMkLst>
            <pc:docMk/>
            <pc:sldMk cId="1909638311" sldId="262"/>
            <ac:spMk id="4" creationId="{EE2AC625-9141-A801-F431-DD5F79396320}"/>
          </ac:spMkLst>
        </pc:spChg>
        <pc:picChg chg="del">
          <ac:chgData name="Leonie Smith" userId="fed1330f33f5650e" providerId="LiveId" clId="{F63F0656-D51F-4E9A-ABC5-D75D85B08C8E}" dt="2023-08-17T04:18:18.775" v="50"/>
          <ac:picMkLst>
            <pc:docMk/>
            <pc:sldMk cId="1909638311" sldId="262"/>
            <ac:picMk id="22" creationId="{231FA45B-17B1-9668-13A0-86DEA250D107}"/>
          </ac:picMkLst>
        </pc:picChg>
      </pc:sldChg>
      <pc:sldChg chg="addSp delSp modSp mod modTransition modAnim">
        <pc:chgData name="Leonie Smith" userId="fed1330f33f5650e" providerId="LiveId" clId="{F63F0656-D51F-4E9A-ABC5-D75D85B08C8E}" dt="2023-08-17T04:19:40.289" v="68"/>
        <pc:sldMkLst>
          <pc:docMk/>
          <pc:sldMk cId="641208035" sldId="263"/>
        </pc:sldMkLst>
        <pc:spChg chg="add mod">
          <ac:chgData name="Leonie Smith" userId="fed1330f33f5650e" providerId="LiveId" clId="{F63F0656-D51F-4E9A-ABC5-D75D85B08C8E}" dt="2023-08-17T04:19:40.289" v="68"/>
          <ac:spMkLst>
            <pc:docMk/>
            <pc:sldMk cId="641208035" sldId="263"/>
            <ac:spMk id="2" creationId="{084388E6-B0BA-1575-8E72-129579088B8E}"/>
          </ac:spMkLst>
        </pc:spChg>
        <pc:spChg chg="del">
          <ac:chgData name="Leonie Smith" userId="fed1330f33f5650e" providerId="LiveId" clId="{F63F0656-D51F-4E9A-ABC5-D75D85B08C8E}" dt="2023-08-17T04:18:49.458" v="59" actId="21"/>
          <ac:spMkLst>
            <pc:docMk/>
            <pc:sldMk cId="641208035" sldId="263"/>
            <ac:spMk id="3" creationId="{A58184BD-88F1-BA02-40C1-D8403D0EEC0D}"/>
          </ac:spMkLst>
        </pc:spChg>
        <pc:spChg chg="mod">
          <ac:chgData name="Leonie Smith" userId="fed1330f33f5650e" providerId="LiveId" clId="{F63F0656-D51F-4E9A-ABC5-D75D85B08C8E}" dt="2023-08-17T04:13:44.170" v="24"/>
          <ac:spMkLst>
            <pc:docMk/>
            <pc:sldMk cId="641208035" sldId="263"/>
            <ac:spMk id="4" creationId="{EE2AC625-9141-A801-F431-DD5F79396320}"/>
          </ac:spMkLst>
        </pc:spChg>
        <pc:picChg chg="del">
          <ac:chgData name="Leonie Smith" userId="fed1330f33f5650e" providerId="LiveId" clId="{F63F0656-D51F-4E9A-ABC5-D75D85B08C8E}" dt="2023-08-17T04:18:18.775" v="50"/>
          <ac:picMkLst>
            <pc:docMk/>
            <pc:sldMk cId="641208035" sldId="263"/>
            <ac:picMk id="8" creationId="{F2E9F1CE-3F79-1BC4-8821-16899967C1A6}"/>
          </ac:picMkLst>
        </pc:picChg>
      </pc:sldChg>
      <pc:sldChg chg="addSp delSp modSp mod modTransition modAnim">
        <pc:chgData name="Leonie Smith" userId="fed1330f33f5650e" providerId="LiveId" clId="{F63F0656-D51F-4E9A-ABC5-D75D85B08C8E}" dt="2023-08-17T04:19:41.947" v="69"/>
        <pc:sldMkLst>
          <pc:docMk/>
          <pc:sldMk cId="4044745628" sldId="264"/>
        </pc:sldMkLst>
        <pc:spChg chg="add mod">
          <ac:chgData name="Leonie Smith" userId="fed1330f33f5650e" providerId="LiveId" clId="{F63F0656-D51F-4E9A-ABC5-D75D85B08C8E}" dt="2023-08-17T04:19:41.947" v="69"/>
          <ac:spMkLst>
            <pc:docMk/>
            <pc:sldMk cId="4044745628" sldId="264"/>
            <ac:spMk id="2" creationId="{12DEE386-92A7-3019-12D7-349F97C941B4}"/>
          </ac:spMkLst>
        </pc:spChg>
        <pc:spChg chg="del">
          <ac:chgData name="Leonie Smith" userId="fed1330f33f5650e" providerId="LiveId" clId="{F63F0656-D51F-4E9A-ABC5-D75D85B08C8E}" dt="2023-08-17T04:18:47.035" v="58" actId="21"/>
          <ac:spMkLst>
            <pc:docMk/>
            <pc:sldMk cId="4044745628" sldId="264"/>
            <ac:spMk id="3" creationId="{A58184BD-88F1-BA02-40C1-D8403D0EEC0D}"/>
          </ac:spMkLst>
        </pc:spChg>
        <pc:spChg chg="mod">
          <ac:chgData name="Leonie Smith" userId="fed1330f33f5650e" providerId="LiveId" clId="{F63F0656-D51F-4E9A-ABC5-D75D85B08C8E}" dt="2023-08-17T04:13:54.812" v="25"/>
          <ac:spMkLst>
            <pc:docMk/>
            <pc:sldMk cId="4044745628" sldId="264"/>
            <ac:spMk id="4" creationId="{EE2AC625-9141-A801-F431-DD5F79396320}"/>
          </ac:spMkLst>
        </pc:spChg>
        <pc:picChg chg="del">
          <ac:chgData name="Leonie Smith" userId="fed1330f33f5650e" providerId="LiveId" clId="{F63F0656-D51F-4E9A-ABC5-D75D85B08C8E}" dt="2023-08-17T04:18:18.775" v="50"/>
          <ac:picMkLst>
            <pc:docMk/>
            <pc:sldMk cId="4044745628" sldId="264"/>
            <ac:picMk id="18" creationId="{64DF81E0-EC98-F6F8-23F6-D6279161F3D4}"/>
          </ac:picMkLst>
        </pc:picChg>
      </pc:sldChg>
      <pc:sldChg chg="addSp delSp modSp mod modTransition modAnim">
        <pc:chgData name="Leonie Smith" userId="fed1330f33f5650e" providerId="LiveId" clId="{F63F0656-D51F-4E9A-ABC5-D75D85B08C8E}" dt="2023-08-17T04:19:43.565" v="70"/>
        <pc:sldMkLst>
          <pc:docMk/>
          <pc:sldMk cId="978260341" sldId="265"/>
        </pc:sldMkLst>
        <pc:spChg chg="add mod">
          <ac:chgData name="Leonie Smith" userId="fed1330f33f5650e" providerId="LiveId" clId="{F63F0656-D51F-4E9A-ABC5-D75D85B08C8E}" dt="2023-08-17T04:19:43.565" v="70"/>
          <ac:spMkLst>
            <pc:docMk/>
            <pc:sldMk cId="978260341" sldId="265"/>
            <ac:spMk id="2" creationId="{F9586997-BD83-DC49-DAF2-08D282DD6186}"/>
          </ac:spMkLst>
        </pc:spChg>
        <pc:spChg chg="del">
          <ac:chgData name="Leonie Smith" userId="fed1330f33f5650e" providerId="LiveId" clId="{F63F0656-D51F-4E9A-ABC5-D75D85B08C8E}" dt="2023-08-17T04:18:44.383" v="57" actId="21"/>
          <ac:spMkLst>
            <pc:docMk/>
            <pc:sldMk cId="978260341" sldId="265"/>
            <ac:spMk id="3" creationId="{A58184BD-88F1-BA02-40C1-D8403D0EEC0D}"/>
          </ac:spMkLst>
        </pc:spChg>
        <pc:spChg chg="mod">
          <ac:chgData name="Leonie Smith" userId="fed1330f33f5650e" providerId="LiveId" clId="{F63F0656-D51F-4E9A-ABC5-D75D85B08C8E}" dt="2023-08-17T04:14:15.809" v="34" actId="404"/>
          <ac:spMkLst>
            <pc:docMk/>
            <pc:sldMk cId="978260341" sldId="265"/>
            <ac:spMk id="4" creationId="{EE2AC625-9141-A801-F431-DD5F79396320}"/>
          </ac:spMkLst>
        </pc:spChg>
        <pc:picChg chg="del">
          <ac:chgData name="Leonie Smith" userId="fed1330f33f5650e" providerId="LiveId" clId="{F63F0656-D51F-4E9A-ABC5-D75D85B08C8E}" dt="2023-08-17T04:18:18.775" v="50"/>
          <ac:picMkLst>
            <pc:docMk/>
            <pc:sldMk cId="978260341" sldId="265"/>
            <ac:picMk id="9" creationId="{18547D5B-A4B6-D605-0BFE-0E1E04D53572}"/>
          </ac:picMkLst>
        </pc:picChg>
      </pc:sldChg>
      <pc:sldChg chg="addSp delSp modSp mod modTransition modAnim">
        <pc:chgData name="Leonie Smith" userId="fed1330f33f5650e" providerId="LiveId" clId="{F63F0656-D51F-4E9A-ABC5-D75D85B08C8E}" dt="2023-08-17T04:19:45.353" v="71"/>
        <pc:sldMkLst>
          <pc:docMk/>
          <pc:sldMk cId="3575870363" sldId="266"/>
        </pc:sldMkLst>
        <pc:spChg chg="add mod">
          <ac:chgData name="Leonie Smith" userId="fed1330f33f5650e" providerId="LiveId" clId="{F63F0656-D51F-4E9A-ABC5-D75D85B08C8E}" dt="2023-08-17T04:19:45.353" v="71"/>
          <ac:spMkLst>
            <pc:docMk/>
            <pc:sldMk cId="3575870363" sldId="266"/>
            <ac:spMk id="2" creationId="{5973E38D-0802-3006-59A0-4AEEBDEFAD3E}"/>
          </ac:spMkLst>
        </pc:spChg>
        <pc:spChg chg="del">
          <ac:chgData name="Leonie Smith" userId="fed1330f33f5650e" providerId="LiveId" clId="{F63F0656-D51F-4E9A-ABC5-D75D85B08C8E}" dt="2023-08-17T04:18:39.968" v="56" actId="21"/>
          <ac:spMkLst>
            <pc:docMk/>
            <pc:sldMk cId="3575870363" sldId="266"/>
            <ac:spMk id="3" creationId="{A58184BD-88F1-BA02-40C1-D8403D0EEC0D}"/>
          </ac:spMkLst>
        </pc:spChg>
        <pc:spChg chg="mod">
          <ac:chgData name="Leonie Smith" userId="fed1330f33f5650e" providerId="LiveId" clId="{F63F0656-D51F-4E9A-ABC5-D75D85B08C8E}" dt="2023-08-17T04:16:50.838" v="44" actId="403"/>
          <ac:spMkLst>
            <pc:docMk/>
            <pc:sldMk cId="3575870363" sldId="266"/>
            <ac:spMk id="4" creationId="{EE2AC625-9141-A801-F431-DD5F79396320}"/>
          </ac:spMkLst>
        </pc:spChg>
        <pc:picChg chg="del">
          <ac:chgData name="Leonie Smith" userId="fed1330f33f5650e" providerId="LiveId" clId="{F63F0656-D51F-4E9A-ABC5-D75D85B08C8E}" dt="2023-08-17T04:18:18.775" v="50"/>
          <ac:picMkLst>
            <pc:docMk/>
            <pc:sldMk cId="3575870363" sldId="266"/>
            <ac:picMk id="18" creationId="{9E36AA41-BFFD-A8C1-B9D5-54D8A57FE2B6}"/>
          </ac:picMkLst>
        </pc:picChg>
      </pc:sldChg>
      <pc:sldChg chg="addSp delSp modSp mod modTransition modAnim">
        <pc:chgData name="Leonie Smith" userId="fed1330f33f5650e" providerId="LiveId" clId="{F63F0656-D51F-4E9A-ABC5-D75D85B08C8E}" dt="2023-08-17T04:19:47.114" v="72"/>
        <pc:sldMkLst>
          <pc:docMk/>
          <pc:sldMk cId="4017137865" sldId="267"/>
        </pc:sldMkLst>
        <pc:spChg chg="add mod">
          <ac:chgData name="Leonie Smith" userId="fed1330f33f5650e" providerId="LiveId" clId="{F63F0656-D51F-4E9A-ABC5-D75D85B08C8E}" dt="2023-08-17T04:19:47.114" v="72"/>
          <ac:spMkLst>
            <pc:docMk/>
            <pc:sldMk cId="4017137865" sldId="267"/>
            <ac:spMk id="2" creationId="{3CC77085-225D-F320-82BE-84719EA5D16A}"/>
          </ac:spMkLst>
        </pc:spChg>
        <pc:spChg chg="del">
          <ac:chgData name="Leonie Smith" userId="fed1330f33f5650e" providerId="LiveId" clId="{F63F0656-D51F-4E9A-ABC5-D75D85B08C8E}" dt="2023-08-17T04:18:36.167" v="55" actId="21"/>
          <ac:spMkLst>
            <pc:docMk/>
            <pc:sldMk cId="4017137865" sldId="267"/>
            <ac:spMk id="3" creationId="{A58184BD-88F1-BA02-40C1-D8403D0EEC0D}"/>
          </ac:spMkLst>
        </pc:spChg>
        <pc:spChg chg="mod">
          <ac:chgData name="Leonie Smith" userId="fed1330f33f5650e" providerId="LiveId" clId="{F63F0656-D51F-4E9A-ABC5-D75D85B08C8E}" dt="2023-08-17T04:17:01.865" v="45"/>
          <ac:spMkLst>
            <pc:docMk/>
            <pc:sldMk cId="4017137865" sldId="267"/>
            <ac:spMk id="4" creationId="{EE2AC625-9141-A801-F431-DD5F79396320}"/>
          </ac:spMkLst>
        </pc:spChg>
        <pc:picChg chg="del">
          <ac:chgData name="Leonie Smith" userId="fed1330f33f5650e" providerId="LiveId" clId="{F63F0656-D51F-4E9A-ABC5-D75D85B08C8E}" dt="2023-08-17T04:18:18.775" v="50"/>
          <ac:picMkLst>
            <pc:docMk/>
            <pc:sldMk cId="4017137865" sldId="267"/>
            <ac:picMk id="13" creationId="{03FB55EA-BAEC-D37C-A7C8-12E05CFFBC0F}"/>
          </ac:picMkLst>
        </pc:picChg>
      </pc:sldChg>
      <pc:sldChg chg="addSp delSp modSp mod modTransition modAnim">
        <pc:chgData name="Leonie Smith" userId="fed1330f33f5650e" providerId="LiveId" clId="{F63F0656-D51F-4E9A-ABC5-D75D85B08C8E}" dt="2023-08-17T04:19:48.840" v="73"/>
        <pc:sldMkLst>
          <pc:docMk/>
          <pc:sldMk cId="3137811553" sldId="268"/>
        </pc:sldMkLst>
        <pc:spChg chg="add mod">
          <ac:chgData name="Leonie Smith" userId="fed1330f33f5650e" providerId="LiveId" clId="{F63F0656-D51F-4E9A-ABC5-D75D85B08C8E}" dt="2023-08-17T04:19:48.840" v="73"/>
          <ac:spMkLst>
            <pc:docMk/>
            <pc:sldMk cId="3137811553" sldId="268"/>
            <ac:spMk id="2" creationId="{5416AD19-CC02-7E8D-3B92-4CE156E2F492}"/>
          </ac:spMkLst>
        </pc:spChg>
        <pc:spChg chg="del">
          <ac:chgData name="Leonie Smith" userId="fed1330f33f5650e" providerId="LiveId" clId="{F63F0656-D51F-4E9A-ABC5-D75D85B08C8E}" dt="2023-08-17T04:18:33.515" v="54" actId="21"/>
          <ac:spMkLst>
            <pc:docMk/>
            <pc:sldMk cId="3137811553" sldId="268"/>
            <ac:spMk id="3" creationId="{A58184BD-88F1-BA02-40C1-D8403D0EEC0D}"/>
          </ac:spMkLst>
        </pc:spChg>
        <pc:spChg chg="mod">
          <ac:chgData name="Leonie Smith" userId="fed1330f33f5650e" providerId="LiveId" clId="{F63F0656-D51F-4E9A-ABC5-D75D85B08C8E}" dt="2023-08-17T04:17:17.545" v="46"/>
          <ac:spMkLst>
            <pc:docMk/>
            <pc:sldMk cId="3137811553" sldId="268"/>
            <ac:spMk id="4" creationId="{EE2AC625-9141-A801-F431-DD5F79396320}"/>
          </ac:spMkLst>
        </pc:spChg>
        <pc:picChg chg="del">
          <ac:chgData name="Leonie Smith" userId="fed1330f33f5650e" providerId="LiveId" clId="{F63F0656-D51F-4E9A-ABC5-D75D85B08C8E}" dt="2023-08-17T04:18:18.775" v="50"/>
          <ac:picMkLst>
            <pc:docMk/>
            <pc:sldMk cId="3137811553" sldId="268"/>
            <ac:picMk id="12" creationId="{E876C0CF-4C10-076A-39DB-D686E3114864}"/>
          </ac:picMkLst>
        </pc:picChg>
      </pc:sldChg>
      <pc:sldChg chg="addSp delSp modSp mod modTransition modAnim">
        <pc:chgData name="Leonie Smith" userId="fed1330f33f5650e" providerId="LiveId" clId="{F63F0656-D51F-4E9A-ABC5-D75D85B08C8E}" dt="2023-08-17T04:19:50.551" v="74"/>
        <pc:sldMkLst>
          <pc:docMk/>
          <pc:sldMk cId="100491716" sldId="269"/>
        </pc:sldMkLst>
        <pc:spChg chg="add mod">
          <ac:chgData name="Leonie Smith" userId="fed1330f33f5650e" providerId="LiveId" clId="{F63F0656-D51F-4E9A-ABC5-D75D85B08C8E}" dt="2023-08-17T04:19:50.551" v="74"/>
          <ac:spMkLst>
            <pc:docMk/>
            <pc:sldMk cId="100491716" sldId="269"/>
            <ac:spMk id="2" creationId="{411E5572-50B3-A310-84E6-FB53CA6F52D9}"/>
          </ac:spMkLst>
        </pc:spChg>
        <pc:spChg chg="del">
          <ac:chgData name="Leonie Smith" userId="fed1330f33f5650e" providerId="LiveId" clId="{F63F0656-D51F-4E9A-ABC5-D75D85B08C8E}" dt="2023-08-17T04:18:30.899" v="53" actId="21"/>
          <ac:spMkLst>
            <pc:docMk/>
            <pc:sldMk cId="100491716" sldId="269"/>
            <ac:spMk id="3" creationId="{A58184BD-88F1-BA02-40C1-D8403D0EEC0D}"/>
          </ac:spMkLst>
        </pc:spChg>
        <pc:spChg chg="mod">
          <ac:chgData name="Leonie Smith" userId="fed1330f33f5650e" providerId="LiveId" clId="{F63F0656-D51F-4E9A-ABC5-D75D85B08C8E}" dt="2023-08-17T04:17:37.264" v="47"/>
          <ac:spMkLst>
            <pc:docMk/>
            <pc:sldMk cId="100491716" sldId="269"/>
            <ac:spMk id="4" creationId="{EE2AC625-9141-A801-F431-DD5F79396320}"/>
          </ac:spMkLst>
        </pc:spChg>
        <pc:picChg chg="del">
          <ac:chgData name="Leonie Smith" userId="fed1330f33f5650e" providerId="LiveId" clId="{F63F0656-D51F-4E9A-ABC5-D75D85B08C8E}" dt="2023-08-17T04:18:18.775" v="50"/>
          <ac:picMkLst>
            <pc:docMk/>
            <pc:sldMk cId="100491716" sldId="269"/>
            <ac:picMk id="8" creationId="{5A9E1FBB-4DD1-BE10-9DF6-51E0EA5BF44A}"/>
          </ac:picMkLst>
        </pc:picChg>
      </pc:sldChg>
      <pc:sldChg chg="addSp delSp modSp mod modTransition">
        <pc:chgData name="Leonie Smith" userId="fed1330f33f5650e" providerId="LiveId" clId="{F63F0656-D51F-4E9A-ABC5-D75D85B08C8E}" dt="2023-08-17T04:18:18.775" v="50"/>
        <pc:sldMkLst>
          <pc:docMk/>
          <pc:sldMk cId="4120481681" sldId="270"/>
        </pc:sldMkLst>
        <pc:spChg chg="del">
          <ac:chgData name="Leonie Smith" userId="fed1330f33f5650e" providerId="LiveId" clId="{F63F0656-D51F-4E9A-ABC5-D75D85B08C8E}" dt="2023-08-17T04:10:54.347" v="0" actId="21"/>
          <ac:spMkLst>
            <pc:docMk/>
            <pc:sldMk cId="4120481681" sldId="270"/>
            <ac:spMk id="2" creationId="{9E28E08B-5AB0-8A87-D197-ADA738C1E10E}"/>
          </ac:spMkLst>
        </pc:spChg>
        <pc:spChg chg="add mod">
          <ac:chgData name="Leonie Smith" userId="fed1330f33f5650e" providerId="LiveId" clId="{F63F0656-D51F-4E9A-ABC5-D75D85B08C8E}" dt="2023-08-17T04:11:33.364" v="8"/>
          <ac:spMkLst>
            <pc:docMk/>
            <pc:sldMk cId="4120481681" sldId="270"/>
            <ac:spMk id="4" creationId="{68506DAB-08DF-E1F1-DC61-35684F3FBFDD}"/>
          </ac:spMkLst>
        </pc:spChg>
      </pc:sldChg>
      <pc:sldChg chg="modSp mod modTransition">
        <pc:chgData name="Leonie Smith" userId="fed1330f33f5650e" providerId="LiveId" clId="{F63F0656-D51F-4E9A-ABC5-D75D85B08C8E}" dt="2023-08-17T04:18:18.775" v="50"/>
        <pc:sldMkLst>
          <pc:docMk/>
          <pc:sldMk cId="939110669" sldId="271"/>
        </pc:sldMkLst>
        <pc:spChg chg="mod">
          <ac:chgData name="Leonie Smith" userId="fed1330f33f5650e" providerId="LiveId" clId="{F63F0656-D51F-4E9A-ABC5-D75D85B08C8E}" dt="2023-08-17T04:11:53.092" v="9"/>
          <ac:spMkLst>
            <pc:docMk/>
            <pc:sldMk cId="939110669" sldId="271"/>
            <ac:spMk id="2" creationId="{1E9916AD-CE72-4289-DEB1-08F539E75218}"/>
          </ac:spMkLst>
        </pc:spChg>
      </pc:sldChg>
      <pc:sldChg chg="modSp mod modTransition">
        <pc:chgData name="Leonie Smith" userId="fed1330f33f5650e" providerId="LiveId" clId="{F63F0656-D51F-4E9A-ABC5-D75D85B08C8E}" dt="2023-08-17T04:18:18.775" v="50"/>
        <pc:sldMkLst>
          <pc:docMk/>
          <pc:sldMk cId="4024569785" sldId="272"/>
        </pc:sldMkLst>
        <pc:spChg chg="mod">
          <ac:chgData name="Leonie Smith" userId="fed1330f33f5650e" providerId="LiveId" clId="{F63F0656-D51F-4E9A-ABC5-D75D85B08C8E}" dt="2023-08-17T04:11:58.369" v="10"/>
          <ac:spMkLst>
            <pc:docMk/>
            <pc:sldMk cId="4024569785" sldId="272"/>
            <ac:spMk id="2" creationId="{7691EBAD-2050-687B-F801-1DDE31A4BD74}"/>
          </ac:spMkLst>
        </pc:spChg>
      </pc:sldChg>
      <pc:sldChg chg="modSp mod modTransition">
        <pc:chgData name="Leonie Smith" userId="fed1330f33f5650e" providerId="LiveId" clId="{F63F0656-D51F-4E9A-ABC5-D75D85B08C8E}" dt="2023-08-17T04:18:18.775" v="50"/>
        <pc:sldMkLst>
          <pc:docMk/>
          <pc:sldMk cId="487179600" sldId="273"/>
        </pc:sldMkLst>
        <pc:spChg chg="mod">
          <ac:chgData name="Leonie Smith" userId="fed1330f33f5650e" providerId="LiveId" clId="{F63F0656-D51F-4E9A-ABC5-D75D85B08C8E}" dt="2023-08-17T04:12:02.654" v="11"/>
          <ac:spMkLst>
            <pc:docMk/>
            <pc:sldMk cId="487179600" sldId="273"/>
            <ac:spMk id="2" creationId="{9A205F64-6843-A81D-0B12-100489E60DBE}"/>
          </ac:spMkLst>
        </pc:spChg>
      </pc:sldChg>
      <pc:sldChg chg="modSp mod modTransition">
        <pc:chgData name="Leonie Smith" userId="fed1330f33f5650e" providerId="LiveId" clId="{F63F0656-D51F-4E9A-ABC5-D75D85B08C8E}" dt="2023-08-17T04:18:18.775" v="50"/>
        <pc:sldMkLst>
          <pc:docMk/>
          <pc:sldMk cId="2168401200" sldId="274"/>
        </pc:sldMkLst>
        <pc:spChg chg="mod">
          <ac:chgData name="Leonie Smith" userId="fed1330f33f5650e" providerId="LiveId" clId="{F63F0656-D51F-4E9A-ABC5-D75D85B08C8E}" dt="2023-08-17T04:12:10.588" v="12"/>
          <ac:spMkLst>
            <pc:docMk/>
            <pc:sldMk cId="2168401200" sldId="274"/>
            <ac:spMk id="2" creationId="{8E0868B2-CD39-527B-6E19-D639EA871563}"/>
          </ac:spMkLst>
        </pc:spChg>
      </pc:sldChg>
      <pc:sldChg chg="modSp mod modTransition">
        <pc:chgData name="Leonie Smith" userId="fed1330f33f5650e" providerId="LiveId" clId="{F63F0656-D51F-4E9A-ABC5-D75D85B08C8E}" dt="2023-08-17T04:18:18.775" v="50"/>
        <pc:sldMkLst>
          <pc:docMk/>
          <pc:sldMk cId="2996969115" sldId="275"/>
        </pc:sldMkLst>
        <pc:spChg chg="mod">
          <ac:chgData name="Leonie Smith" userId="fed1330f33f5650e" providerId="LiveId" clId="{F63F0656-D51F-4E9A-ABC5-D75D85B08C8E}" dt="2023-08-17T04:12:14.588" v="13"/>
          <ac:spMkLst>
            <pc:docMk/>
            <pc:sldMk cId="2996969115" sldId="275"/>
            <ac:spMk id="2" creationId="{121E03EF-1212-7AF8-2E1C-591106FED2B7}"/>
          </ac:spMkLst>
        </pc:spChg>
      </pc:sldChg>
      <pc:sldChg chg="modSp mod modTransition">
        <pc:chgData name="Leonie Smith" userId="fed1330f33f5650e" providerId="LiveId" clId="{F63F0656-D51F-4E9A-ABC5-D75D85B08C8E}" dt="2023-08-17T04:18:18.775" v="50"/>
        <pc:sldMkLst>
          <pc:docMk/>
          <pc:sldMk cId="2390376940" sldId="276"/>
        </pc:sldMkLst>
        <pc:spChg chg="mod">
          <ac:chgData name="Leonie Smith" userId="fed1330f33f5650e" providerId="LiveId" clId="{F63F0656-D51F-4E9A-ABC5-D75D85B08C8E}" dt="2023-08-17T04:12:18.228" v="14"/>
          <ac:spMkLst>
            <pc:docMk/>
            <pc:sldMk cId="2390376940" sldId="276"/>
            <ac:spMk id="2" creationId="{92B1A2E8-427F-71CB-DC4F-AA8CFBCC7BE2}"/>
          </ac:spMkLst>
        </pc:spChg>
      </pc:sldChg>
      <pc:sldChg chg="modSp mod modTransition">
        <pc:chgData name="Leonie Smith" userId="fed1330f33f5650e" providerId="LiveId" clId="{F63F0656-D51F-4E9A-ABC5-D75D85B08C8E}" dt="2023-08-17T04:18:18.775" v="50"/>
        <pc:sldMkLst>
          <pc:docMk/>
          <pc:sldMk cId="4265919077" sldId="277"/>
        </pc:sldMkLst>
        <pc:spChg chg="mod">
          <ac:chgData name="Leonie Smith" userId="fed1330f33f5650e" providerId="LiveId" clId="{F63F0656-D51F-4E9A-ABC5-D75D85B08C8E}" dt="2023-08-17T04:12:22.452" v="15"/>
          <ac:spMkLst>
            <pc:docMk/>
            <pc:sldMk cId="4265919077" sldId="277"/>
            <ac:spMk id="3" creationId="{1D08B6C2-848A-9C0E-9D56-8A9AEE0C916E}"/>
          </ac:spMkLst>
        </pc:spChg>
      </pc:sldChg>
      <pc:sldChg chg="modSp mod modTransition">
        <pc:chgData name="Leonie Smith" userId="fed1330f33f5650e" providerId="LiveId" clId="{F63F0656-D51F-4E9A-ABC5-D75D85B08C8E}" dt="2023-08-17T04:18:18.775" v="50"/>
        <pc:sldMkLst>
          <pc:docMk/>
          <pc:sldMk cId="210266664" sldId="278"/>
        </pc:sldMkLst>
        <pc:spChg chg="mod">
          <ac:chgData name="Leonie Smith" userId="fed1330f33f5650e" providerId="LiveId" clId="{F63F0656-D51F-4E9A-ABC5-D75D85B08C8E}" dt="2023-08-17T04:12:26.731" v="16"/>
          <ac:spMkLst>
            <pc:docMk/>
            <pc:sldMk cId="210266664" sldId="278"/>
            <ac:spMk id="2" creationId="{7525858D-8B50-C98F-606D-E97922B37E48}"/>
          </ac:spMkLst>
        </pc:spChg>
      </pc:sldChg>
      <pc:sldChg chg="modSp mod modTransition">
        <pc:chgData name="Leonie Smith" userId="fed1330f33f5650e" providerId="LiveId" clId="{F63F0656-D51F-4E9A-ABC5-D75D85B08C8E}" dt="2023-08-17T04:18:18.775" v="50"/>
        <pc:sldMkLst>
          <pc:docMk/>
          <pc:sldMk cId="888433145" sldId="279"/>
        </pc:sldMkLst>
        <pc:spChg chg="mod">
          <ac:chgData name="Leonie Smith" userId="fed1330f33f5650e" providerId="LiveId" clId="{F63F0656-D51F-4E9A-ABC5-D75D85B08C8E}" dt="2023-08-17T04:12:31.245" v="17"/>
          <ac:spMkLst>
            <pc:docMk/>
            <pc:sldMk cId="888433145" sldId="279"/>
            <ac:spMk id="2" creationId="{447ECFAC-BA05-9E7C-E6EB-1426093BA39B}"/>
          </ac:spMkLst>
        </pc:spChg>
      </pc:sldChg>
      <pc:sldChg chg="modSp mod modTransition">
        <pc:chgData name="Leonie Smith" userId="fed1330f33f5650e" providerId="LiveId" clId="{F63F0656-D51F-4E9A-ABC5-D75D85B08C8E}" dt="2023-08-17T04:18:18.775" v="50"/>
        <pc:sldMkLst>
          <pc:docMk/>
          <pc:sldMk cId="791300187" sldId="280"/>
        </pc:sldMkLst>
        <pc:spChg chg="mod">
          <ac:chgData name="Leonie Smith" userId="fed1330f33f5650e" providerId="LiveId" clId="{F63F0656-D51F-4E9A-ABC5-D75D85B08C8E}" dt="2023-08-17T04:12:34.957" v="18"/>
          <ac:spMkLst>
            <pc:docMk/>
            <pc:sldMk cId="791300187" sldId="280"/>
            <ac:spMk id="2" creationId="{E6BE8F87-3073-DAD1-ACD8-31AEA655A118}"/>
          </ac:spMkLst>
        </pc:spChg>
      </pc:sldChg>
      <pc:sldChg chg="addSp delSp modSp mod modTransition modAnim">
        <pc:chgData name="Leonie Smith" userId="fed1330f33f5650e" providerId="LiveId" clId="{F63F0656-D51F-4E9A-ABC5-D75D85B08C8E}" dt="2023-08-17T04:19:52.776" v="75"/>
        <pc:sldMkLst>
          <pc:docMk/>
          <pc:sldMk cId="1922139011" sldId="281"/>
        </pc:sldMkLst>
        <pc:spChg chg="add mod">
          <ac:chgData name="Leonie Smith" userId="fed1330f33f5650e" providerId="LiveId" clId="{F63F0656-D51F-4E9A-ABC5-D75D85B08C8E}" dt="2023-08-17T04:19:52.776" v="75"/>
          <ac:spMkLst>
            <pc:docMk/>
            <pc:sldMk cId="1922139011" sldId="281"/>
            <ac:spMk id="2" creationId="{B384486A-EAA7-A8DA-B390-4B558250BFE5}"/>
          </ac:spMkLst>
        </pc:spChg>
        <pc:spChg chg="del">
          <ac:chgData name="Leonie Smith" userId="fed1330f33f5650e" providerId="LiveId" clId="{F63F0656-D51F-4E9A-ABC5-D75D85B08C8E}" dt="2023-08-17T04:18:26.735" v="52" actId="21"/>
          <ac:spMkLst>
            <pc:docMk/>
            <pc:sldMk cId="1922139011" sldId="281"/>
            <ac:spMk id="3" creationId="{A58184BD-88F1-BA02-40C1-D8403D0EEC0D}"/>
          </ac:spMkLst>
        </pc:spChg>
        <pc:spChg chg="mod">
          <ac:chgData name="Leonie Smith" userId="fed1330f33f5650e" providerId="LiveId" clId="{F63F0656-D51F-4E9A-ABC5-D75D85B08C8E}" dt="2023-08-17T04:17:49.562" v="48"/>
          <ac:spMkLst>
            <pc:docMk/>
            <pc:sldMk cId="1922139011" sldId="281"/>
            <ac:spMk id="4" creationId="{EE2AC625-9141-A801-F431-DD5F79396320}"/>
          </ac:spMkLst>
        </pc:spChg>
        <pc:picChg chg="del">
          <ac:chgData name="Leonie Smith" userId="fed1330f33f5650e" providerId="LiveId" clId="{F63F0656-D51F-4E9A-ABC5-D75D85B08C8E}" dt="2023-08-17T04:18:18.775" v="50"/>
          <ac:picMkLst>
            <pc:docMk/>
            <pc:sldMk cId="1922139011" sldId="281"/>
            <ac:picMk id="12" creationId="{B80D61EA-C914-6DB4-6906-A9DAC4D121C7}"/>
          </ac:picMkLst>
        </pc:picChg>
      </pc:sldChg>
      <pc:sldChg chg="addSp delSp modSp mod modTransition modAnim">
        <pc:chgData name="Leonie Smith" userId="fed1330f33f5650e" providerId="LiveId" clId="{F63F0656-D51F-4E9A-ABC5-D75D85B08C8E}" dt="2023-08-17T04:19:54.412" v="76"/>
        <pc:sldMkLst>
          <pc:docMk/>
          <pc:sldMk cId="3166251957" sldId="283"/>
        </pc:sldMkLst>
        <pc:spChg chg="add mod">
          <ac:chgData name="Leonie Smith" userId="fed1330f33f5650e" providerId="LiveId" clId="{F63F0656-D51F-4E9A-ABC5-D75D85B08C8E}" dt="2023-08-17T04:19:54.412" v="76"/>
          <ac:spMkLst>
            <pc:docMk/>
            <pc:sldMk cId="3166251957" sldId="283"/>
            <ac:spMk id="2" creationId="{28BBDD2F-6B83-FE4D-75CE-4FE5558FE70C}"/>
          </ac:spMkLst>
        </pc:spChg>
        <pc:spChg chg="del">
          <ac:chgData name="Leonie Smith" userId="fed1330f33f5650e" providerId="LiveId" clId="{F63F0656-D51F-4E9A-ABC5-D75D85B08C8E}" dt="2023-08-17T04:18:23.070" v="51" actId="21"/>
          <ac:spMkLst>
            <pc:docMk/>
            <pc:sldMk cId="3166251957" sldId="283"/>
            <ac:spMk id="3" creationId="{A58184BD-88F1-BA02-40C1-D8403D0EEC0D}"/>
          </ac:spMkLst>
        </pc:spChg>
        <pc:spChg chg="mod">
          <ac:chgData name="Leonie Smith" userId="fed1330f33f5650e" providerId="LiveId" clId="{F63F0656-D51F-4E9A-ABC5-D75D85B08C8E}" dt="2023-08-17T04:18:05.602" v="49"/>
          <ac:spMkLst>
            <pc:docMk/>
            <pc:sldMk cId="3166251957" sldId="283"/>
            <ac:spMk id="4" creationId="{EE2AC625-9141-A801-F431-DD5F79396320}"/>
          </ac:spMkLst>
        </pc:spChg>
        <pc:picChg chg="del">
          <ac:chgData name="Leonie Smith" userId="fed1330f33f5650e" providerId="LiveId" clId="{F63F0656-D51F-4E9A-ABC5-D75D85B08C8E}" dt="2023-08-17T04:18:18.775" v="50"/>
          <ac:picMkLst>
            <pc:docMk/>
            <pc:sldMk cId="3166251957" sldId="283"/>
            <ac:picMk id="27" creationId="{D6481E73-6977-FA01-AFFF-99B0F1E6D03D}"/>
          </ac:picMkLst>
        </pc:picChg>
      </pc:sldChg>
      <pc:sldChg chg="modSp mod modTransition">
        <pc:chgData name="Leonie Smith" userId="fed1330f33f5650e" providerId="LiveId" clId="{F63F0656-D51F-4E9A-ABC5-D75D85B08C8E}" dt="2023-08-17T04:18:18.775" v="50"/>
        <pc:sldMkLst>
          <pc:docMk/>
          <pc:sldMk cId="3922583308" sldId="284"/>
        </pc:sldMkLst>
        <pc:spChg chg="mod">
          <ac:chgData name="Leonie Smith" userId="fed1330f33f5650e" providerId="LiveId" clId="{F63F0656-D51F-4E9A-ABC5-D75D85B08C8E}" dt="2023-08-17T04:12:44.146" v="20"/>
          <ac:spMkLst>
            <pc:docMk/>
            <pc:sldMk cId="3922583308" sldId="284"/>
            <ac:spMk id="2" creationId="{9B9C67E6-6AAE-4B16-CEEC-125A477F2D0D}"/>
          </ac:spMkLst>
        </pc:spChg>
      </pc:sldChg>
      <pc:sldChg chg="modSp mod modTransition">
        <pc:chgData name="Leonie Smith" userId="fed1330f33f5650e" providerId="LiveId" clId="{F63F0656-D51F-4E9A-ABC5-D75D85B08C8E}" dt="2023-08-17T04:18:18.775" v="50"/>
        <pc:sldMkLst>
          <pc:docMk/>
          <pc:sldMk cId="1522780631" sldId="285"/>
        </pc:sldMkLst>
        <pc:spChg chg="mod">
          <ac:chgData name="Leonie Smith" userId="fed1330f33f5650e" providerId="LiveId" clId="{F63F0656-D51F-4E9A-ABC5-D75D85B08C8E}" dt="2023-08-17T04:12:39.477" v="19"/>
          <ac:spMkLst>
            <pc:docMk/>
            <pc:sldMk cId="1522780631" sldId="285"/>
            <ac:spMk id="2" creationId="{AB79EEFC-CC08-8AD2-F106-85DA7BCD0AF5}"/>
          </ac:spMkLst>
        </pc:spChg>
      </pc:sldChg>
      <pc:sldChg chg="add del">
        <pc:chgData name="Leonie Smith" userId="fed1330f33f5650e" providerId="LiveId" clId="{F63F0656-D51F-4E9A-ABC5-D75D85B08C8E}" dt="2023-08-17T04:16:31.118" v="36" actId="2696"/>
        <pc:sldMkLst>
          <pc:docMk/>
          <pc:sldMk cId="239592881"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17-08-2023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48 </a:t>
            </a:r>
            <a:r>
              <a:rPr lang="en-IN" sz="1200" b="1" i="0" u="none" strike="noStrike" baseline="0" dirty="0">
                <a:latin typeface="TimesNewRomanPS-BoldMT"/>
              </a:rPr>
              <a:t>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48-4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8353F-3356-F443-76D2-A575A562AA45}"/>
              </a:ext>
            </a:extLst>
          </p:cNvPr>
          <p:cNvPicPr>
            <a:picLocks noChangeAspect="1"/>
          </p:cNvPicPr>
          <p:nvPr/>
        </p:nvPicPr>
        <p:blipFill>
          <a:blip r:embed="rId2"/>
          <a:stretch>
            <a:fillRect/>
          </a:stretch>
        </p:blipFill>
        <p:spPr>
          <a:xfrm>
            <a:off x="0" y="-23498"/>
            <a:ext cx="12496800" cy="6881498"/>
          </a:xfrm>
          <a:prstGeom prst="rect">
            <a:avLst/>
          </a:prstGeom>
        </p:spPr>
      </p:pic>
      <p:sp>
        <p:nvSpPr>
          <p:cNvPr id="2" name="TextBox 1">
            <a:extLst>
              <a:ext uri="{FF2B5EF4-FFF2-40B4-BE49-F238E27FC236}">
                <a16:creationId xmlns:a16="http://schemas.microsoft.com/office/drawing/2014/main" id="{9A205F64-6843-A81D-0B12-100489E60DB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30</a:t>
            </a:r>
            <a:r>
              <a:rPr lang="en-US" sz="4400" b="0" i="0" dirty="0">
                <a:solidFill>
                  <a:srgbClr val="121212"/>
                </a:solidFill>
                <a:effectLst/>
                <a:latin typeface="Open Sans" panose="020B0606030504020204" pitchFamily="34" charset="0"/>
              </a:rPr>
              <a:t>Philip ran to him, and heard him reading Isaiah the prophet, and said, “Do you understand what you are reading?”</a:t>
            </a:r>
            <a:endParaRPr lang="en-IN" dirty="0"/>
          </a:p>
        </p:txBody>
      </p:sp>
      <p:sp>
        <p:nvSpPr>
          <p:cNvPr id="2" name="TextBox 1">
            <a:extLst>
              <a:ext uri="{FF2B5EF4-FFF2-40B4-BE49-F238E27FC236}">
                <a16:creationId xmlns:a16="http://schemas.microsoft.com/office/drawing/2014/main" id="{084388E6-B0BA-1575-8E72-129579088B8E}"/>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C7D22-725D-ACA3-7E2D-BEF485752D77}"/>
              </a:ext>
            </a:extLst>
          </p:cNvPr>
          <p:cNvPicPr>
            <a:picLocks noChangeAspect="1"/>
          </p:cNvPicPr>
          <p:nvPr/>
        </p:nvPicPr>
        <p:blipFill>
          <a:blip r:embed="rId2"/>
          <a:stretch>
            <a:fillRect/>
          </a:stretch>
        </p:blipFill>
        <p:spPr>
          <a:xfrm>
            <a:off x="0" y="0"/>
            <a:ext cx="13114900" cy="6858000"/>
          </a:xfrm>
          <a:prstGeom prst="rect">
            <a:avLst/>
          </a:prstGeom>
        </p:spPr>
      </p:pic>
      <p:sp>
        <p:nvSpPr>
          <p:cNvPr id="2" name="TextBox 1">
            <a:extLst>
              <a:ext uri="{FF2B5EF4-FFF2-40B4-BE49-F238E27FC236}">
                <a16:creationId xmlns:a16="http://schemas.microsoft.com/office/drawing/2014/main" id="{8E0868B2-CD39-527B-6E19-D639EA87156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31</a:t>
            </a:r>
            <a:r>
              <a:rPr lang="en-US" sz="4000" b="0" i="0" dirty="0">
                <a:solidFill>
                  <a:srgbClr val="121212"/>
                </a:solidFill>
                <a:effectLst/>
                <a:latin typeface="Open Sans" panose="020B0606030504020204" pitchFamily="34" charset="0"/>
              </a:rPr>
              <a:t>He said, “How can I, unless someone explains it to me?” He begged Philip to come up and sit with him.</a:t>
            </a:r>
            <a:endParaRPr lang="en-IN" dirty="0"/>
          </a:p>
        </p:txBody>
      </p:sp>
      <p:sp>
        <p:nvSpPr>
          <p:cNvPr id="2" name="TextBox 1">
            <a:extLst>
              <a:ext uri="{FF2B5EF4-FFF2-40B4-BE49-F238E27FC236}">
                <a16:creationId xmlns:a16="http://schemas.microsoft.com/office/drawing/2014/main" id="{12DEE386-92A7-3019-12D7-349F97C941B4}"/>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D1A6F-9494-3BEC-0484-DC264C4AA981}"/>
              </a:ext>
            </a:extLst>
          </p:cNvPr>
          <p:cNvPicPr>
            <a:picLocks noChangeAspect="1"/>
          </p:cNvPicPr>
          <p:nvPr/>
        </p:nvPicPr>
        <p:blipFill>
          <a:blip r:embed="rId2"/>
          <a:stretch>
            <a:fillRect/>
          </a:stretch>
        </p:blipFill>
        <p:spPr>
          <a:xfrm>
            <a:off x="0" y="0"/>
            <a:ext cx="12582446" cy="6858000"/>
          </a:xfrm>
          <a:prstGeom prst="rect">
            <a:avLst/>
          </a:prstGeom>
        </p:spPr>
      </p:pic>
      <p:sp>
        <p:nvSpPr>
          <p:cNvPr id="2" name="TextBox 1">
            <a:extLst>
              <a:ext uri="{FF2B5EF4-FFF2-40B4-BE49-F238E27FC236}">
                <a16:creationId xmlns:a16="http://schemas.microsoft.com/office/drawing/2014/main" id="{121E03EF-1212-7AF8-2E1C-591106FED2B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Open Sans" panose="020B0606030504020204" pitchFamily="34" charset="0"/>
              </a:rPr>
              <a:t>32</a:t>
            </a:r>
            <a:r>
              <a:rPr lang="en-US" sz="4000" b="0" i="0" dirty="0">
                <a:solidFill>
                  <a:srgbClr val="121212"/>
                </a:solidFill>
                <a:effectLst/>
                <a:latin typeface="Open Sans" panose="020B0606030504020204" pitchFamily="34" charset="0"/>
              </a:rPr>
              <a:t>Now the passage of the Scripture which he was reading was this,</a:t>
            </a:r>
          </a:p>
          <a:p>
            <a:pPr algn="l"/>
            <a:r>
              <a:rPr lang="en-US" sz="4000" b="0" i="0" dirty="0">
                <a:solidFill>
                  <a:srgbClr val="121212"/>
                </a:solidFill>
                <a:effectLst/>
                <a:latin typeface="Open Sans" panose="020B0606030504020204" pitchFamily="34" charset="0"/>
              </a:rPr>
              <a:t>“He was led as a sheep to the slaughter.</a:t>
            </a:r>
          </a:p>
          <a:p>
            <a:pPr algn="l"/>
            <a:r>
              <a:rPr lang="en-US" sz="4000" b="0" i="0" dirty="0">
                <a:solidFill>
                  <a:srgbClr val="121212"/>
                </a:solidFill>
                <a:effectLst/>
                <a:latin typeface="Open Sans" panose="020B0606030504020204" pitchFamily="34" charset="0"/>
              </a:rPr>
              <a:t>As a lamb before his shearer is silent,</a:t>
            </a:r>
          </a:p>
          <a:p>
            <a:pPr algn="l"/>
            <a:r>
              <a:rPr lang="en-US" sz="4000" b="0" i="0" dirty="0">
                <a:solidFill>
                  <a:srgbClr val="121212"/>
                </a:solidFill>
                <a:effectLst/>
                <a:latin typeface="Open Sans" panose="020B0606030504020204" pitchFamily="34" charset="0"/>
              </a:rPr>
              <a:t>so he doesn’t open his mouth.</a:t>
            </a:r>
          </a:p>
          <a:p>
            <a:endParaRPr lang="en-IN" dirty="0"/>
          </a:p>
        </p:txBody>
      </p:sp>
      <p:sp>
        <p:nvSpPr>
          <p:cNvPr id="2" name="TextBox 1">
            <a:extLst>
              <a:ext uri="{FF2B5EF4-FFF2-40B4-BE49-F238E27FC236}">
                <a16:creationId xmlns:a16="http://schemas.microsoft.com/office/drawing/2014/main" id="{F9586997-BD83-DC49-DAF2-08D282DD6186}"/>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9BDA4C-7749-856F-2627-8F92168C8F30}"/>
              </a:ext>
            </a:extLst>
          </p:cNvPr>
          <p:cNvPicPr>
            <a:picLocks noChangeAspect="1"/>
          </p:cNvPicPr>
          <p:nvPr/>
        </p:nvPicPr>
        <p:blipFill>
          <a:blip r:embed="rId2"/>
          <a:stretch>
            <a:fillRect/>
          </a:stretch>
        </p:blipFill>
        <p:spPr>
          <a:xfrm>
            <a:off x="0" y="-388993"/>
            <a:ext cx="12192000" cy="7246993"/>
          </a:xfrm>
          <a:prstGeom prst="rect">
            <a:avLst/>
          </a:prstGeom>
        </p:spPr>
      </p:pic>
      <p:sp>
        <p:nvSpPr>
          <p:cNvPr id="2" name="TextBox 1">
            <a:extLst>
              <a:ext uri="{FF2B5EF4-FFF2-40B4-BE49-F238E27FC236}">
                <a16:creationId xmlns:a16="http://schemas.microsoft.com/office/drawing/2014/main" id="{92B1A2E8-427F-71CB-DC4F-AA8CFBCC7BE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Open Sans" panose="020B0606030504020204" pitchFamily="34" charset="0"/>
              </a:rPr>
              <a:t>33</a:t>
            </a:r>
            <a:r>
              <a:rPr lang="en-US" sz="4400" b="0" i="0" dirty="0">
                <a:solidFill>
                  <a:srgbClr val="121212"/>
                </a:solidFill>
                <a:effectLst/>
                <a:latin typeface="Open Sans" panose="020B0606030504020204" pitchFamily="34" charset="0"/>
              </a:rPr>
              <a:t>In his humiliation, his judgment was taken away.</a:t>
            </a:r>
          </a:p>
          <a:p>
            <a:pPr algn="l"/>
            <a:r>
              <a:rPr lang="en-US" sz="4400" b="0" i="0" dirty="0">
                <a:solidFill>
                  <a:srgbClr val="121212"/>
                </a:solidFill>
                <a:effectLst/>
                <a:latin typeface="Open Sans" panose="020B0606030504020204" pitchFamily="34" charset="0"/>
              </a:rPr>
              <a:t>Who will declare His generation?</a:t>
            </a:r>
          </a:p>
          <a:p>
            <a:pPr algn="l"/>
            <a:r>
              <a:rPr lang="en-US" sz="4400" b="0" i="0" dirty="0">
                <a:solidFill>
                  <a:srgbClr val="121212"/>
                </a:solidFill>
                <a:effectLst/>
                <a:latin typeface="Open Sans" panose="020B0606030504020204" pitchFamily="34" charset="0"/>
              </a:rPr>
              <a:t>For his life is taken from the earth.”</a:t>
            </a:r>
          </a:p>
          <a:p>
            <a:endParaRPr lang="en-IN" dirty="0"/>
          </a:p>
        </p:txBody>
      </p:sp>
      <p:sp>
        <p:nvSpPr>
          <p:cNvPr id="2" name="TextBox 1">
            <a:extLst>
              <a:ext uri="{FF2B5EF4-FFF2-40B4-BE49-F238E27FC236}">
                <a16:creationId xmlns:a16="http://schemas.microsoft.com/office/drawing/2014/main" id="{5973E38D-0802-3006-59A0-4AEEBDEFAD3E}"/>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28D666-B8C8-04D8-E705-C0E31992637D}"/>
              </a:ext>
            </a:extLst>
          </p:cNvPr>
          <p:cNvPicPr>
            <a:picLocks noChangeAspect="1"/>
          </p:cNvPicPr>
          <p:nvPr/>
        </p:nvPicPr>
        <p:blipFill>
          <a:blip r:embed="rId2"/>
          <a:stretch>
            <a:fillRect/>
          </a:stretch>
        </p:blipFill>
        <p:spPr>
          <a:xfrm>
            <a:off x="-1211710" y="-388993"/>
            <a:ext cx="13403710" cy="7967240"/>
          </a:xfrm>
          <a:prstGeom prst="rect">
            <a:avLst/>
          </a:prstGeom>
        </p:spPr>
      </p:pic>
      <p:sp>
        <p:nvSpPr>
          <p:cNvPr id="3" name="TextBox 2">
            <a:extLst>
              <a:ext uri="{FF2B5EF4-FFF2-40B4-BE49-F238E27FC236}">
                <a16:creationId xmlns:a16="http://schemas.microsoft.com/office/drawing/2014/main" id="{1D08B6C2-848A-9C0E-9D56-8A9AEE0C916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b="0" i="0" dirty="0">
                <a:solidFill>
                  <a:srgbClr val="777A7B"/>
                </a:solidFill>
                <a:effectLst/>
                <a:latin typeface="Open Sans" panose="020B0606030504020204" pitchFamily="34" charset="0"/>
              </a:rPr>
              <a:t>34</a:t>
            </a:r>
            <a:r>
              <a:rPr lang="en-US" sz="4000" b="0" i="0" dirty="0">
                <a:solidFill>
                  <a:srgbClr val="121212"/>
                </a:solidFill>
                <a:effectLst/>
                <a:latin typeface="Open Sans" panose="020B0606030504020204" pitchFamily="34" charset="0"/>
              </a:rPr>
              <a:t>The eunuch answered Philip, “Who is the prophet talking about? About himself, or about someone else?”</a:t>
            </a:r>
          </a:p>
          <a:p>
            <a:pPr algn="l"/>
            <a:r>
              <a:rPr lang="en-US" sz="4000" b="0" i="0" dirty="0">
                <a:solidFill>
                  <a:srgbClr val="777A7B"/>
                </a:solidFill>
                <a:effectLst/>
                <a:latin typeface="Open Sans" panose="020B0606030504020204" pitchFamily="34" charset="0"/>
              </a:rPr>
              <a:t>35</a:t>
            </a:r>
            <a:r>
              <a:rPr lang="en-US" sz="4000" b="0" i="0" dirty="0">
                <a:solidFill>
                  <a:srgbClr val="121212"/>
                </a:solidFill>
                <a:effectLst/>
                <a:latin typeface="Open Sans" panose="020B0606030504020204" pitchFamily="34" charset="0"/>
              </a:rPr>
              <a:t>Philip opened his mouth, and beginning from this Scripture, preached to him about Jesus.</a:t>
            </a:r>
          </a:p>
          <a:p>
            <a:endParaRPr lang="en-IN" dirty="0"/>
          </a:p>
        </p:txBody>
      </p:sp>
      <p:sp>
        <p:nvSpPr>
          <p:cNvPr id="2" name="TextBox 1">
            <a:extLst>
              <a:ext uri="{FF2B5EF4-FFF2-40B4-BE49-F238E27FC236}">
                <a16:creationId xmlns:a16="http://schemas.microsoft.com/office/drawing/2014/main" id="{3CC77085-225D-F320-82BE-84719EA5D16A}"/>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7D6AC0-CDCB-3A16-6570-30A9F8A121DF}"/>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9651F1-6A2C-7297-DD0B-EA9995A271CC}"/>
              </a:ext>
            </a:extLst>
          </p:cNvPr>
          <p:cNvSpPr txBox="1"/>
          <p:nvPr/>
        </p:nvSpPr>
        <p:spPr>
          <a:xfrm>
            <a:off x="6096000" y="0"/>
            <a:ext cx="4636957" cy="4275438"/>
          </a:xfrm>
          <a:prstGeom prst="rect">
            <a:avLst/>
          </a:prstGeom>
          <a:noFill/>
        </p:spPr>
        <p:txBody>
          <a:bodyPr wrap="square" rtlCol="0">
            <a:noAutofit/>
          </a:bodyPr>
          <a:lstStyle/>
          <a:p>
            <a:pPr algn="ctr"/>
            <a:r>
              <a:rPr lang="en-IN" sz="6000" dirty="0">
                <a:solidFill>
                  <a:schemeClr val="bg1"/>
                </a:solidFill>
              </a:rPr>
              <a:t> </a:t>
            </a:r>
            <a:r>
              <a:rPr lang="en-US" sz="6000" b="0" i="0" u="none" strike="noStrike" baseline="0" dirty="0">
                <a:solidFill>
                  <a:schemeClr val="bg1"/>
                </a:solidFill>
                <a:latin typeface="TimesNewRomanPSMT"/>
              </a:rPr>
              <a:t>Philip and the Ethiopian – Acts 8:26-40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517913-D202-9765-0764-6E6942F86206}"/>
              </a:ext>
            </a:extLst>
          </p:cNvPr>
          <p:cNvPicPr>
            <a:picLocks noChangeAspect="1"/>
          </p:cNvPicPr>
          <p:nvPr/>
        </p:nvPicPr>
        <p:blipFill>
          <a:blip r:embed="rId2"/>
          <a:stretch>
            <a:fillRect/>
          </a:stretch>
        </p:blipFill>
        <p:spPr>
          <a:xfrm>
            <a:off x="-1" y="0"/>
            <a:ext cx="12765795" cy="6858000"/>
          </a:xfrm>
          <a:prstGeom prst="rect">
            <a:avLst/>
          </a:prstGeom>
        </p:spPr>
      </p:pic>
      <p:sp>
        <p:nvSpPr>
          <p:cNvPr id="2" name="TextBox 1">
            <a:extLst>
              <a:ext uri="{FF2B5EF4-FFF2-40B4-BE49-F238E27FC236}">
                <a16:creationId xmlns:a16="http://schemas.microsoft.com/office/drawing/2014/main" id="{7525858D-8B50-C98F-606D-E97922B37E48}"/>
              </a:ext>
            </a:extLst>
          </p:cNvPr>
          <p:cNvSpPr txBox="1"/>
          <p:nvPr/>
        </p:nvSpPr>
        <p:spPr>
          <a:xfrm>
            <a:off x="9584019" y="20588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36</a:t>
            </a:r>
            <a:r>
              <a:rPr lang="en-US" sz="4400" b="0" i="0" dirty="0">
                <a:solidFill>
                  <a:srgbClr val="121212"/>
                </a:solidFill>
                <a:effectLst/>
                <a:latin typeface="Open Sans" panose="020B0606030504020204" pitchFamily="34" charset="0"/>
              </a:rPr>
              <a:t>As they went on the way, they came to some water; and the eunuch said, “Behold, here is water. What is keeping me from being baptized?”</a:t>
            </a:r>
            <a:endParaRPr lang="en-IN" dirty="0"/>
          </a:p>
        </p:txBody>
      </p:sp>
      <p:sp>
        <p:nvSpPr>
          <p:cNvPr id="2" name="TextBox 1">
            <a:extLst>
              <a:ext uri="{FF2B5EF4-FFF2-40B4-BE49-F238E27FC236}">
                <a16:creationId xmlns:a16="http://schemas.microsoft.com/office/drawing/2014/main" id="{5416AD19-CC02-7E8D-3B92-4CE156E2F492}"/>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7B90D-9E28-737E-B7A9-E43BC5421FC0}"/>
              </a:ext>
            </a:extLst>
          </p:cNvPr>
          <p:cNvPicPr>
            <a:picLocks noChangeAspect="1"/>
          </p:cNvPicPr>
          <p:nvPr/>
        </p:nvPicPr>
        <p:blipFill>
          <a:blip r:embed="rId2"/>
          <a:stretch>
            <a:fillRect/>
          </a:stretch>
        </p:blipFill>
        <p:spPr>
          <a:xfrm>
            <a:off x="0" y="0"/>
            <a:ext cx="12573000" cy="6858000"/>
          </a:xfrm>
          <a:prstGeom prst="rect">
            <a:avLst/>
          </a:prstGeom>
        </p:spPr>
      </p:pic>
      <p:sp>
        <p:nvSpPr>
          <p:cNvPr id="2" name="TextBox 1">
            <a:extLst>
              <a:ext uri="{FF2B5EF4-FFF2-40B4-BE49-F238E27FC236}">
                <a16:creationId xmlns:a16="http://schemas.microsoft.com/office/drawing/2014/main" id="{447ECFAC-BA05-9E7C-E6EB-1426093BA39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Open Sans" panose="020B0606030504020204" pitchFamily="34" charset="0"/>
              </a:rPr>
              <a:t> </a:t>
            </a:r>
            <a:r>
              <a:rPr lang="en-US" sz="4000" b="0" i="0" dirty="0">
                <a:solidFill>
                  <a:srgbClr val="777A7B"/>
                </a:solidFill>
                <a:effectLst/>
                <a:latin typeface="Open Sans" panose="020B0606030504020204" pitchFamily="34" charset="0"/>
              </a:rPr>
              <a:t>38</a:t>
            </a:r>
            <a:r>
              <a:rPr lang="en-US" sz="4000" b="0" i="0" dirty="0">
                <a:solidFill>
                  <a:srgbClr val="121212"/>
                </a:solidFill>
                <a:effectLst/>
                <a:latin typeface="Open Sans" panose="020B0606030504020204" pitchFamily="34" charset="0"/>
              </a:rPr>
              <a:t>He commanded the chariot to stand still, and they both went down into the water, both Philip and the eunuch, and he baptized him.</a:t>
            </a:r>
            <a:endParaRPr lang="en-IN" dirty="0"/>
          </a:p>
        </p:txBody>
      </p:sp>
      <p:sp>
        <p:nvSpPr>
          <p:cNvPr id="2" name="TextBox 1">
            <a:extLst>
              <a:ext uri="{FF2B5EF4-FFF2-40B4-BE49-F238E27FC236}">
                <a16:creationId xmlns:a16="http://schemas.microsoft.com/office/drawing/2014/main" id="{411E5572-50B3-A310-84E6-FB53CA6F52D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01C900-2585-1380-7FD4-31C9E35C4B35}"/>
              </a:ext>
            </a:extLst>
          </p:cNvPr>
          <p:cNvPicPr>
            <a:picLocks noChangeAspect="1"/>
          </p:cNvPicPr>
          <p:nvPr/>
        </p:nvPicPr>
        <p:blipFill>
          <a:blip r:embed="rId2"/>
          <a:stretch>
            <a:fillRect/>
          </a:stretch>
        </p:blipFill>
        <p:spPr>
          <a:xfrm>
            <a:off x="0" y="0"/>
            <a:ext cx="12499804" cy="6858000"/>
          </a:xfrm>
          <a:prstGeom prst="rect">
            <a:avLst/>
          </a:prstGeom>
        </p:spPr>
      </p:pic>
      <p:sp>
        <p:nvSpPr>
          <p:cNvPr id="2" name="TextBox 1">
            <a:extLst>
              <a:ext uri="{FF2B5EF4-FFF2-40B4-BE49-F238E27FC236}">
                <a16:creationId xmlns:a16="http://schemas.microsoft.com/office/drawing/2014/main" id="{E6BE8F87-3073-DAD1-ACD8-31AEA655A11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39</a:t>
            </a:r>
            <a:r>
              <a:rPr lang="en-US" sz="4400" b="0" i="0" dirty="0">
                <a:solidFill>
                  <a:srgbClr val="121212"/>
                </a:solidFill>
                <a:effectLst/>
                <a:latin typeface="Open Sans" panose="020B0606030504020204" pitchFamily="34" charset="0"/>
              </a:rPr>
              <a:t>When they came up out of the water, the Spirit of the Lord caught Philip away, and the eunuch didn’t see him any more, for he went on his way rejoicing.</a:t>
            </a:r>
            <a:endParaRPr lang="en-IN" dirty="0"/>
          </a:p>
        </p:txBody>
      </p:sp>
      <p:sp>
        <p:nvSpPr>
          <p:cNvPr id="2" name="TextBox 1">
            <a:extLst>
              <a:ext uri="{FF2B5EF4-FFF2-40B4-BE49-F238E27FC236}">
                <a16:creationId xmlns:a16="http://schemas.microsoft.com/office/drawing/2014/main" id="{B384486A-EAA7-A8DA-B390-4B558250BFE5}"/>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0FF293DF-21FD-52F1-B27E-91B14D8D0901}"/>
              </a:ext>
            </a:extLst>
          </p:cNvPr>
          <p:cNvPicPr>
            <a:picLocks noChangeAspect="1"/>
          </p:cNvPicPr>
          <p:nvPr/>
        </p:nvPicPr>
        <p:blipFill>
          <a:blip r:embed="rId2"/>
          <a:stretch>
            <a:fillRect/>
          </a:stretch>
        </p:blipFill>
        <p:spPr>
          <a:xfrm>
            <a:off x="-65875" y="-148280"/>
            <a:ext cx="12969075" cy="7006282"/>
          </a:xfrm>
          <a:prstGeom prst="rect">
            <a:avLst/>
          </a:prstGeom>
        </p:spPr>
      </p:pic>
      <p:sp>
        <p:nvSpPr>
          <p:cNvPr id="2" name="TextBox 1">
            <a:extLst>
              <a:ext uri="{FF2B5EF4-FFF2-40B4-BE49-F238E27FC236}">
                <a16:creationId xmlns:a16="http://schemas.microsoft.com/office/drawing/2014/main" id="{AB79EEFC-CC08-8AD2-F106-85DA7BCD0AF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22780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Open Sans" panose="020B0606030504020204" pitchFamily="34" charset="0"/>
              </a:rPr>
              <a:t>40</a:t>
            </a:r>
            <a:r>
              <a:rPr lang="en-US" sz="4800" b="0" i="0" dirty="0">
                <a:solidFill>
                  <a:srgbClr val="121212"/>
                </a:solidFill>
                <a:effectLst/>
                <a:latin typeface="Open Sans" panose="020B0606030504020204" pitchFamily="34" charset="0"/>
              </a:rPr>
              <a:t>But Philip was found at </a:t>
            </a:r>
            <a:r>
              <a:rPr lang="en-US" sz="4800" b="0" i="0" dirty="0" err="1">
                <a:solidFill>
                  <a:srgbClr val="121212"/>
                </a:solidFill>
                <a:effectLst/>
                <a:latin typeface="Open Sans" panose="020B0606030504020204" pitchFamily="34" charset="0"/>
              </a:rPr>
              <a:t>Azotus</a:t>
            </a:r>
            <a:r>
              <a:rPr lang="en-US" sz="4800" b="0" i="0" dirty="0">
                <a:solidFill>
                  <a:srgbClr val="121212"/>
                </a:solidFill>
                <a:effectLst/>
                <a:latin typeface="Open Sans" panose="020B0606030504020204" pitchFamily="34" charset="0"/>
              </a:rPr>
              <a:t>. Passing through, he preached the Good News to all the cities until he came to Caesarea.</a:t>
            </a:r>
            <a:endParaRPr lang="en-IN" dirty="0"/>
          </a:p>
        </p:txBody>
      </p:sp>
      <p:sp>
        <p:nvSpPr>
          <p:cNvPr id="2" name="TextBox 1">
            <a:extLst>
              <a:ext uri="{FF2B5EF4-FFF2-40B4-BE49-F238E27FC236}">
                <a16:creationId xmlns:a16="http://schemas.microsoft.com/office/drawing/2014/main" id="{28BBDD2F-6B83-FE4D-75CE-4FE5558FE70C}"/>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662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57489-B635-024B-EB7F-908DE9469A7E}"/>
              </a:ext>
            </a:extLst>
          </p:cNvPr>
          <p:cNvPicPr>
            <a:picLocks noChangeAspect="1"/>
          </p:cNvPicPr>
          <p:nvPr/>
        </p:nvPicPr>
        <p:blipFill>
          <a:blip r:embed="rId2"/>
          <a:stretch>
            <a:fillRect/>
          </a:stretch>
        </p:blipFill>
        <p:spPr>
          <a:xfrm>
            <a:off x="0" y="-752168"/>
            <a:ext cx="12192000" cy="7610168"/>
          </a:xfrm>
          <a:prstGeom prst="rect">
            <a:avLst/>
          </a:prstGeom>
        </p:spPr>
      </p:pic>
      <p:sp>
        <p:nvSpPr>
          <p:cNvPr id="2" name="TextBox 1">
            <a:extLst>
              <a:ext uri="{FF2B5EF4-FFF2-40B4-BE49-F238E27FC236}">
                <a16:creationId xmlns:a16="http://schemas.microsoft.com/office/drawing/2014/main" id="{9B9C67E6-6AAE-4B16-CEEC-125A477F2D0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u="none" strike="noStrike" baseline="0" dirty="0">
                <a:latin typeface="TimesNewRomanPSMT"/>
              </a:rPr>
              <a:t>Philip and the Ethiopian – Acts 8:26-40 </a:t>
            </a:r>
            <a:endParaRPr lang="en-IN" sz="4000" dirty="0"/>
          </a:p>
        </p:txBody>
      </p:sp>
      <p:sp>
        <p:nvSpPr>
          <p:cNvPr id="2" name="TextBox 1">
            <a:extLst>
              <a:ext uri="{FF2B5EF4-FFF2-40B4-BE49-F238E27FC236}">
                <a16:creationId xmlns:a16="http://schemas.microsoft.com/office/drawing/2014/main" id="{B2E88B9B-F407-D9E4-C247-2A8F98403861}"/>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04DF8A-7ACC-DAA0-7DD9-C0079E1DC2A7}"/>
              </a:ext>
            </a:extLst>
          </p:cNvPr>
          <p:cNvPicPr>
            <a:picLocks noChangeAspect="1"/>
          </p:cNvPicPr>
          <p:nvPr/>
        </p:nvPicPr>
        <p:blipFill>
          <a:blip r:embed="rId2"/>
          <a:stretch>
            <a:fillRect/>
          </a:stretch>
        </p:blipFill>
        <p:spPr>
          <a:xfrm>
            <a:off x="0" y="-752168"/>
            <a:ext cx="12192000" cy="7610168"/>
          </a:xfrm>
          <a:prstGeom prst="rect">
            <a:avLst/>
          </a:prstGeom>
        </p:spPr>
      </p:pic>
      <p:sp>
        <p:nvSpPr>
          <p:cNvPr id="4" name="TextBox 3">
            <a:extLst>
              <a:ext uri="{FF2B5EF4-FFF2-40B4-BE49-F238E27FC236}">
                <a16:creationId xmlns:a16="http://schemas.microsoft.com/office/drawing/2014/main" id="{68506DAB-08DF-E1F1-DC61-35684F3FBFDD}"/>
              </a:ext>
            </a:extLst>
          </p:cNvPr>
          <p:cNvSpPr txBox="1"/>
          <p:nvPr/>
        </p:nvSpPr>
        <p:spPr>
          <a:xfrm>
            <a:off x="6096000" y="0"/>
            <a:ext cx="4636957" cy="4275438"/>
          </a:xfrm>
          <a:prstGeom prst="rect">
            <a:avLst/>
          </a:prstGeom>
          <a:noFill/>
        </p:spPr>
        <p:txBody>
          <a:bodyPr wrap="square" rtlCol="0">
            <a:noAutofit/>
          </a:bodyPr>
          <a:lstStyle/>
          <a:p>
            <a:pPr algn="ctr"/>
            <a:r>
              <a:rPr lang="en-IN" sz="6000" dirty="0">
                <a:solidFill>
                  <a:schemeClr val="bg1"/>
                </a:solidFill>
              </a:rPr>
              <a:t> </a:t>
            </a:r>
            <a:r>
              <a:rPr lang="en-US" sz="6000" b="0" i="0" u="none" strike="noStrike" baseline="0" dirty="0">
                <a:solidFill>
                  <a:schemeClr val="bg1"/>
                </a:solidFill>
                <a:latin typeface="TimesNewRomanPSMT"/>
              </a:rPr>
              <a:t>Philip and the Ethiopian – Acts 8:26-40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Open Sans" panose="020B0606030504020204" pitchFamily="34" charset="0"/>
              </a:rPr>
              <a:t>26</a:t>
            </a:r>
            <a:r>
              <a:rPr lang="en-US" sz="4800" b="0" i="0" dirty="0">
                <a:solidFill>
                  <a:srgbClr val="121212"/>
                </a:solidFill>
                <a:effectLst/>
                <a:latin typeface="Open Sans" panose="020B0606030504020204" pitchFamily="34" charset="0"/>
              </a:rPr>
              <a:t>Then an angel of the Lord spoke to Philip, saying, “Arise, and go toward the south to the way that goes down from Jerusalem to Gaza. This is a desert.”</a:t>
            </a:r>
            <a:endParaRPr lang="en-IN" dirty="0"/>
          </a:p>
        </p:txBody>
      </p:sp>
      <p:sp>
        <p:nvSpPr>
          <p:cNvPr id="2" name="TextBox 1">
            <a:extLst>
              <a:ext uri="{FF2B5EF4-FFF2-40B4-BE49-F238E27FC236}">
                <a16:creationId xmlns:a16="http://schemas.microsoft.com/office/drawing/2014/main" id="{B0AC9B28-E9F3-236F-E329-A9C6C97F6CE6}"/>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E1672-43A1-D7F0-F04E-4CC76E494B90}"/>
              </a:ext>
            </a:extLst>
          </p:cNvPr>
          <p:cNvPicPr>
            <a:picLocks noChangeAspect="1"/>
          </p:cNvPicPr>
          <p:nvPr/>
        </p:nvPicPr>
        <p:blipFill>
          <a:blip r:embed="rId2"/>
          <a:stretch>
            <a:fillRect/>
          </a:stretch>
        </p:blipFill>
        <p:spPr>
          <a:xfrm>
            <a:off x="1" y="-84667"/>
            <a:ext cx="12192000" cy="6942667"/>
          </a:xfrm>
          <a:prstGeom prst="rect">
            <a:avLst/>
          </a:prstGeom>
        </p:spPr>
      </p:pic>
      <p:sp>
        <p:nvSpPr>
          <p:cNvPr id="2" name="TextBox 1">
            <a:extLst>
              <a:ext uri="{FF2B5EF4-FFF2-40B4-BE49-F238E27FC236}">
                <a16:creationId xmlns:a16="http://schemas.microsoft.com/office/drawing/2014/main" id="{1E9916AD-CE72-4289-DEB1-08F539E7521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b="0" i="0" dirty="0">
                <a:solidFill>
                  <a:srgbClr val="777A7B"/>
                </a:solidFill>
                <a:effectLst/>
                <a:latin typeface="Open Sans" panose="020B0606030504020204" pitchFamily="34" charset="0"/>
              </a:rPr>
              <a:t>27</a:t>
            </a:r>
            <a:r>
              <a:rPr lang="en-US" sz="3600" b="0" i="0" dirty="0">
                <a:solidFill>
                  <a:srgbClr val="121212"/>
                </a:solidFill>
                <a:effectLst/>
                <a:latin typeface="Open Sans" panose="020B0606030504020204" pitchFamily="34" charset="0"/>
              </a:rPr>
              <a:t>He arose and went; and behold, there was a man of Ethiopia, a eunuch of great authority under Candace, queen of the Ethiopians, who was over all her treasure, who had come to Jerusalem to worship. </a:t>
            </a:r>
            <a:endParaRPr lang="en-IN" dirty="0"/>
          </a:p>
        </p:txBody>
      </p:sp>
      <p:sp>
        <p:nvSpPr>
          <p:cNvPr id="2" name="TextBox 1">
            <a:extLst>
              <a:ext uri="{FF2B5EF4-FFF2-40B4-BE49-F238E27FC236}">
                <a16:creationId xmlns:a16="http://schemas.microsoft.com/office/drawing/2014/main" id="{949B7586-53FC-DDF0-CD80-09FE5F79F161}"/>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1B7857-EB29-2519-CB9F-18F80C48E57D}"/>
              </a:ext>
            </a:extLst>
          </p:cNvPr>
          <p:cNvPicPr>
            <a:picLocks noChangeAspect="1"/>
          </p:cNvPicPr>
          <p:nvPr/>
        </p:nvPicPr>
        <p:blipFill>
          <a:blip r:embed="rId2"/>
          <a:stretch>
            <a:fillRect/>
          </a:stretch>
        </p:blipFill>
        <p:spPr>
          <a:xfrm>
            <a:off x="0" y="0"/>
            <a:ext cx="12393604" cy="6858000"/>
          </a:xfrm>
          <a:prstGeom prst="rect">
            <a:avLst/>
          </a:prstGeom>
        </p:spPr>
      </p:pic>
      <p:sp>
        <p:nvSpPr>
          <p:cNvPr id="2" name="TextBox 1">
            <a:extLst>
              <a:ext uri="{FF2B5EF4-FFF2-40B4-BE49-F238E27FC236}">
                <a16:creationId xmlns:a16="http://schemas.microsoft.com/office/drawing/2014/main" id="{7691EBAD-2050-687B-F801-1DDE31A4BD7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dirty="0">
                <a:solidFill>
                  <a:srgbClr val="121212"/>
                </a:solidFill>
                <a:latin typeface="Arial" panose="020B0604020202020204" pitchFamily="34" charset="0"/>
              </a:rPr>
              <a:t> </a:t>
            </a:r>
            <a:r>
              <a:rPr lang="en-US" sz="4400" b="0" i="0" dirty="0">
                <a:solidFill>
                  <a:srgbClr val="777A7B"/>
                </a:solidFill>
                <a:effectLst/>
                <a:latin typeface="Open Sans" panose="020B0606030504020204" pitchFamily="34" charset="0"/>
              </a:rPr>
              <a:t> 28</a:t>
            </a:r>
            <a:r>
              <a:rPr lang="en-US" sz="4400" b="0" i="0" dirty="0">
                <a:solidFill>
                  <a:srgbClr val="121212"/>
                </a:solidFill>
                <a:effectLst/>
                <a:latin typeface="Open Sans" panose="020B0606030504020204" pitchFamily="34" charset="0"/>
              </a:rPr>
              <a:t>He was returning and sitting in his chariot, and was reading the prophet Isaiah.</a:t>
            </a:r>
          </a:p>
          <a:p>
            <a:pPr algn="l"/>
            <a:r>
              <a:rPr lang="en-US" sz="4400" b="0" i="0" dirty="0">
                <a:solidFill>
                  <a:srgbClr val="777A7B"/>
                </a:solidFill>
                <a:effectLst/>
                <a:latin typeface="Open Sans" panose="020B0606030504020204" pitchFamily="34" charset="0"/>
              </a:rPr>
              <a:t>29</a:t>
            </a:r>
            <a:r>
              <a:rPr lang="en-US" sz="4400" b="0" i="0" dirty="0">
                <a:solidFill>
                  <a:srgbClr val="121212"/>
                </a:solidFill>
                <a:effectLst/>
                <a:latin typeface="Open Sans" panose="020B0606030504020204" pitchFamily="34" charset="0"/>
              </a:rPr>
              <a:t>The Spirit said to Philip, “Go near, and join yourself to this chariot.”</a:t>
            </a:r>
          </a:p>
          <a:p>
            <a:endParaRPr lang="en-IN" dirty="0"/>
          </a:p>
        </p:txBody>
      </p:sp>
      <p:sp>
        <p:nvSpPr>
          <p:cNvPr id="2" name="TextBox 1">
            <a:extLst>
              <a:ext uri="{FF2B5EF4-FFF2-40B4-BE49-F238E27FC236}">
                <a16:creationId xmlns:a16="http://schemas.microsoft.com/office/drawing/2014/main" id="{0FE5469C-0130-E338-96D7-48FD0CE7B6F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2930</TotalTime>
  <Words>593</Words>
  <Application>Microsoft Office PowerPoint</Application>
  <PresentationFormat>Widescreen</PresentationFormat>
  <Paragraphs>63</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Microsoft Himalaya</vt:lpstr>
      <vt:lpstr>Open Sans</vt:lpstr>
      <vt:lpstr>TimesNewRomanPS-BoldMT</vt:lpstr>
      <vt:lpstr>TimesNewRomanPSMT</vt:lpstr>
      <vt:lpstr>Office Theme</vt:lpstr>
      <vt:lpstr>48-4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2023-08-17T04:20:04Z</dcterms:modified>
</cp:coreProperties>
</file>