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8" r:id="rId27"/>
    <p:sldId id="287" r:id="rId28"/>
    <p:sldId id="282" r:id="rId29"/>
    <p:sldId id="283" r:id="rId30"/>
    <p:sldId id="284" r:id="rId31"/>
    <p:sldId id="285" r:id="rId32"/>
    <p:sldId id="2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4AE0C-3EE8-4952-8253-B273D512157B}" v="17" dt="2023-08-17T04:30:49.9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62" d="100"/>
          <a:sy n="62" d="100"/>
        </p:scale>
        <p:origin x="10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644AE0C-3EE8-4952-8253-B273D512157B}"/>
    <pc:docChg chg="custSel modSld">
      <pc:chgData name="Leonie Smith" userId="fed1330f33f5650e" providerId="LiveId" clId="{7644AE0C-3EE8-4952-8253-B273D512157B}" dt="2023-08-17T04:30:49.969" v="73"/>
      <pc:docMkLst>
        <pc:docMk/>
      </pc:docMkLst>
      <pc:sldChg chg="delSp modTransition modAnim">
        <pc:chgData name="Leonie Smith" userId="fed1330f33f5650e" providerId="LiveId" clId="{7644AE0C-3EE8-4952-8253-B273D512157B}" dt="2023-08-17T04:28:52.536" v="42"/>
        <pc:sldMkLst>
          <pc:docMk/>
          <pc:sldMk cId="1499918570" sldId="257"/>
        </pc:sldMkLst>
        <pc:picChg chg="del">
          <ac:chgData name="Leonie Smith" userId="fed1330f33f5650e" providerId="LiveId" clId="{7644AE0C-3EE8-4952-8253-B273D512157B}" dt="2023-08-17T04:28:52.536" v="42"/>
          <ac:picMkLst>
            <pc:docMk/>
            <pc:sldMk cId="1499918570" sldId="257"/>
            <ac:picMk id="9" creationId="{C51C1D87-9A58-82C1-7ADD-822FD70B6EB2}"/>
          </ac:picMkLst>
        </pc:picChg>
      </pc:sldChg>
      <pc:sldChg chg="modSp mod modTransition">
        <pc:chgData name="Leonie Smith" userId="fed1330f33f5650e" providerId="LiveId" clId="{7644AE0C-3EE8-4952-8253-B273D512157B}" dt="2023-08-17T04:28:52.536" v="42"/>
        <pc:sldMkLst>
          <pc:docMk/>
          <pc:sldMk cId="3788111665" sldId="258"/>
        </pc:sldMkLst>
        <pc:spChg chg="mod">
          <ac:chgData name="Leonie Smith" userId="fed1330f33f5650e" providerId="LiveId" clId="{7644AE0C-3EE8-4952-8253-B273D512157B}" dt="2023-08-17T04:22:04.834" v="7" actId="1076"/>
          <ac:spMkLst>
            <pc:docMk/>
            <pc:sldMk cId="3788111665" sldId="258"/>
            <ac:spMk id="12" creationId="{CC611FFC-5AA2-DC1B-659C-4F7E50BF1E77}"/>
          </ac:spMkLst>
        </pc:spChg>
      </pc:sldChg>
      <pc:sldChg chg="addSp delSp modSp mod modTransition modAnim">
        <pc:chgData name="Leonie Smith" userId="fed1330f33f5650e" providerId="LiveId" clId="{7644AE0C-3EE8-4952-8253-B273D512157B}" dt="2023-08-17T04:30:11.477" v="59"/>
        <pc:sldMkLst>
          <pc:docMk/>
          <pc:sldMk cId="454763615" sldId="259"/>
        </pc:sldMkLst>
        <pc:spChg chg="add mod">
          <ac:chgData name="Leonie Smith" userId="fed1330f33f5650e" providerId="LiveId" clId="{7644AE0C-3EE8-4952-8253-B273D512157B}" dt="2023-08-17T04:30:11.477" v="59"/>
          <ac:spMkLst>
            <pc:docMk/>
            <pc:sldMk cId="454763615" sldId="259"/>
            <ac:spMk id="2" creationId="{FB4A6CEF-43CB-0333-4EC8-0D5A32191AD3}"/>
          </ac:spMkLst>
        </pc:spChg>
        <pc:spChg chg="del">
          <ac:chgData name="Leonie Smith" userId="fed1330f33f5650e" providerId="LiveId" clId="{7644AE0C-3EE8-4952-8253-B273D512157B}" dt="2023-08-17T04:28:58.069" v="43" actId="21"/>
          <ac:spMkLst>
            <pc:docMk/>
            <pc:sldMk cId="454763615" sldId="259"/>
            <ac:spMk id="3" creationId="{A58184BD-88F1-BA02-40C1-D8403D0EEC0D}"/>
          </ac:spMkLst>
        </pc:spChg>
        <pc:picChg chg="del">
          <ac:chgData name="Leonie Smith" userId="fed1330f33f5650e" providerId="LiveId" clId="{7644AE0C-3EE8-4952-8253-B273D512157B}" dt="2023-08-17T04:28:52.536" v="42"/>
          <ac:picMkLst>
            <pc:docMk/>
            <pc:sldMk cId="454763615" sldId="259"/>
            <ac:picMk id="17" creationId="{9499799D-8C16-625F-2D86-940BCE46BCF6}"/>
          </ac:picMkLst>
        </pc:picChg>
      </pc:sldChg>
      <pc:sldChg chg="addSp delSp modSp mod modTransition modAnim">
        <pc:chgData name="Leonie Smith" userId="fed1330f33f5650e" providerId="LiveId" clId="{7644AE0C-3EE8-4952-8253-B273D512157B}" dt="2023-08-17T04:30:13.510" v="60"/>
        <pc:sldMkLst>
          <pc:docMk/>
          <pc:sldMk cId="2346136586" sldId="260"/>
        </pc:sldMkLst>
        <pc:spChg chg="add mod">
          <ac:chgData name="Leonie Smith" userId="fed1330f33f5650e" providerId="LiveId" clId="{7644AE0C-3EE8-4952-8253-B273D512157B}" dt="2023-08-17T04:30:13.510" v="60"/>
          <ac:spMkLst>
            <pc:docMk/>
            <pc:sldMk cId="2346136586" sldId="260"/>
            <ac:spMk id="2" creationId="{8969BA7D-70DB-7CE4-179B-56588BF464B7}"/>
          </ac:spMkLst>
        </pc:spChg>
        <pc:spChg chg="del">
          <ac:chgData name="Leonie Smith" userId="fed1330f33f5650e" providerId="LiveId" clId="{7644AE0C-3EE8-4952-8253-B273D512157B}" dt="2023-08-17T04:29:00.632" v="44" actId="21"/>
          <ac:spMkLst>
            <pc:docMk/>
            <pc:sldMk cId="2346136586" sldId="260"/>
            <ac:spMk id="3" creationId="{A58184BD-88F1-BA02-40C1-D8403D0EEC0D}"/>
          </ac:spMkLst>
        </pc:spChg>
        <pc:spChg chg="mod">
          <ac:chgData name="Leonie Smith" userId="fed1330f33f5650e" providerId="LiveId" clId="{7644AE0C-3EE8-4952-8253-B273D512157B}" dt="2023-08-17T04:24:19.695" v="23"/>
          <ac:spMkLst>
            <pc:docMk/>
            <pc:sldMk cId="2346136586" sldId="260"/>
            <ac:spMk id="4" creationId="{EE2AC625-9141-A801-F431-DD5F79396320}"/>
          </ac:spMkLst>
        </pc:spChg>
        <pc:picChg chg="del">
          <ac:chgData name="Leonie Smith" userId="fed1330f33f5650e" providerId="LiveId" clId="{7644AE0C-3EE8-4952-8253-B273D512157B}" dt="2023-08-17T04:28:52.536" v="42"/>
          <ac:picMkLst>
            <pc:docMk/>
            <pc:sldMk cId="2346136586" sldId="260"/>
            <ac:picMk id="13" creationId="{0731D902-44B7-55F3-1B9A-C323B9358842}"/>
          </ac:picMkLst>
        </pc:picChg>
      </pc:sldChg>
      <pc:sldChg chg="addSp delSp modSp mod modTransition modAnim">
        <pc:chgData name="Leonie Smith" userId="fed1330f33f5650e" providerId="LiveId" clId="{7644AE0C-3EE8-4952-8253-B273D512157B}" dt="2023-08-17T04:30:24.566" v="61"/>
        <pc:sldMkLst>
          <pc:docMk/>
          <pc:sldMk cId="4037329247" sldId="261"/>
        </pc:sldMkLst>
        <pc:spChg chg="add mod">
          <ac:chgData name="Leonie Smith" userId="fed1330f33f5650e" providerId="LiveId" clId="{7644AE0C-3EE8-4952-8253-B273D512157B}" dt="2023-08-17T04:30:24.566" v="61"/>
          <ac:spMkLst>
            <pc:docMk/>
            <pc:sldMk cId="4037329247" sldId="261"/>
            <ac:spMk id="2" creationId="{7DBC8D22-32AE-1329-5939-F08E798C9178}"/>
          </ac:spMkLst>
        </pc:spChg>
        <pc:spChg chg="del">
          <ac:chgData name="Leonie Smith" userId="fed1330f33f5650e" providerId="LiveId" clId="{7644AE0C-3EE8-4952-8253-B273D512157B}" dt="2023-08-17T04:29:02.980" v="45" actId="21"/>
          <ac:spMkLst>
            <pc:docMk/>
            <pc:sldMk cId="4037329247" sldId="261"/>
            <ac:spMk id="3" creationId="{A58184BD-88F1-BA02-40C1-D8403D0EEC0D}"/>
          </ac:spMkLst>
        </pc:spChg>
        <pc:spChg chg="mod">
          <ac:chgData name="Leonie Smith" userId="fed1330f33f5650e" providerId="LiveId" clId="{7644AE0C-3EE8-4952-8253-B273D512157B}" dt="2023-08-17T04:24:34.433" v="24"/>
          <ac:spMkLst>
            <pc:docMk/>
            <pc:sldMk cId="4037329247" sldId="261"/>
            <ac:spMk id="4" creationId="{EE2AC625-9141-A801-F431-DD5F79396320}"/>
          </ac:spMkLst>
        </pc:spChg>
        <pc:picChg chg="del">
          <ac:chgData name="Leonie Smith" userId="fed1330f33f5650e" providerId="LiveId" clId="{7644AE0C-3EE8-4952-8253-B273D512157B}" dt="2023-08-17T04:28:52.536" v="42"/>
          <ac:picMkLst>
            <pc:docMk/>
            <pc:sldMk cId="4037329247" sldId="261"/>
            <ac:picMk id="60" creationId="{BCF6A251-B286-A419-006B-F6432623E70B}"/>
          </ac:picMkLst>
        </pc:picChg>
      </pc:sldChg>
      <pc:sldChg chg="addSp delSp modSp mod modTransition modAnim">
        <pc:chgData name="Leonie Smith" userId="fed1330f33f5650e" providerId="LiveId" clId="{7644AE0C-3EE8-4952-8253-B273D512157B}" dt="2023-08-17T04:30:27.295" v="62"/>
        <pc:sldMkLst>
          <pc:docMk/>
          <pc:sldMk cId="1909638311" sldId="262"/>
        </pc:sldMkLst>
        <pc:spChg chg="add mod">
          <ac:chgData name="Leonie Smith" userId="fed1330f33f5650e" providerId="LiveId" clId="{7644AE0C-3EE8-4952-8253-B273D512157B}" dt="2023-08-17T04:30:27.295" v="62"/>
          <ac:spMkLst>
            <pc:docMk/>
            <pc:sldMk cId="1909638311" sldId="262"/>
            <ac:spMk id="2" creationId="{C737D5A9-817C-3BEA-4B71-7453E2614EE0}"/>
          </ac:spMkLst>
        </pc:spChg>
        <pc:spChg chg="del">
          <ac:chgData name="Leonie Smith" userId="fed1330f33f5650e" providerId="LiveId" clId="{7644AE0C-3EE8-4952-8253-B273D512157B}" dt="2023-08-17T04:29:07.235" v="46" actId="21"/>
          <ac:spMkLst>
            <pc:docMk/>
            <pc:sldMk cId="1909638311" sldId="262"/>
            <ac:spMk id="3" creationId="{A58184BD-88F1-BA02-40C1-D8403D0EEC0D}"/>
          </ac:spMkLst>
        </pc:spChg>
        <pc:spChg chg="mod">
          <ac:chgData name="Leonie Smith" userId="fed1330f33f5650e" providerId="LiveId" clId="{7644AE0C-3EE8-4952-8253-B273D512157B}" dt="2023-08-17T04:24:49.048" v="25"/>
          <ac:spMkLst>
            <pc:docMk/>
            <pc:sldMk cId="1909638311" sldId="262"/>
            <ac:spMk id="4" creationId="{EE2AC625-9141-A801-F431-DD5F79396320}"/>
          </ac:spMkLst>
        </pc:spChg>
        <pc:picChg chg="del">
          <ac:chgData name="Leonie Smith" userId="fed1330f33f5650e" providerId="LiveId" clId="{7644AE0C-3EE8-4952-8253-B273D512157B}" dt="2023-08-17T04:28:52.536" v="42"/>
          <ac:picMkLst>
            <pc:docMk/>
            <pc:sldMk cId="1909638311" sldId="262"/>
            <ac:picMk id="8" creationId="{39373574-3E60-6BC2-7F8E-7ADE9BD7A1C4}"/>
          </ac:picMkLst>
        </pc:picChg>
      </pc:sldChg>
      <pc:sldChg chg="addSp delSp modSp mod modTransition modAnim">
        <pc:chgData name="Leonie Smith" userId="fed1330f33f5650e" providerId="LiveId" clId="{7644AE0C-3EE8-4952-8253-B273D512157B}" dt="2023-08-17T04:30:29.722" v="63"/>
        <pc:sldMkLst>
          <pc:docMk/>
          <pc:sldMk cId="641208035" sldId="263"/>
        </pc:sldMkLst>
        <pc:spChg chg="add mod">
          <ac:chgData name="Leonie Smith" userId="fed1330f33f5650e" providerId="LiveId" clId="{7644AE0C-3EE8-4952-8253-B273D512157B}" dt="2023-08-17T04:30:29.722" v="63"/>
          <ac:spMkLst>
            <pc:docMk/>
            <pc:sldMk cId="641208035" sldId="263"/>
            <ac:spMk id="2" creationId="{5CBF92A9-0961-3EC7-1C71-C9B4B78935FB}"/>
          </ac:spMkLst>
        </pc:spChg>
        <pc:spChg chg="del">
          <ac:chgData name="Leonie Smith" userId="fed1330f33f5650e" providerId="LiveId" clId="{7644AE0C-3EE8-4952-8253-B273D512157B}" dt="2023-08-17T04:29:10.659" v="47" actId="21"/>
          <ac:spMkLst>
            <pc:docMk/>
            <pc:sldMk cId="641208035" sldId="263"/>
            <ac:spMk id="3" creationId="{A58184BD-88F1-BA02-40C1-D8403D0EEC0D}"/>
          </ac:spMkLst>
        </pc:spChg>
        <pc:spChg chg="mod">
          <ac:chgData name="Leonie Smith" userId="fed1330f33f5650e" providerId="LiveId" clId="{7644AE0C-3EE8-4952-8253-B273D512157B}" dt="2023-08-17T04:25:05.533" v="26"/>
          <ac:spMkLst>
            <pc:docMk/>
            <pc:sldMk cId="641208035" sldId="263"/>
            <ac:spMk id="4" creationId="{EE2AC625-9141-A801-F431-DD5F79396320}"/>
          </ac:spMkLst>
        </pc:spChg>
        <pc:picChg chg="del">
          <ac:chgData name="Leonie Smith" userId="fed1330f33f5650e" providerId="LiveId" clId="{7644AE0C-3EE8-4952-8253-B273D512157B}" dt="2023-08-17T04:28:52.536" v="42"/>
          <ac:picMkLst>
            <pc:docMk/>
            <pc:sldMk cId="641208035" sldId="263"/>
            <ac:picMk id="27" creationId="{138A7072-A9AF-6366-8B25-790FF388FAD4}"/>
          </ac:picMkLst>
        </pc:picChg>
      </pc:sldChg>
      <pc:sldChg chg="addSp delSp modSp mod modTransition modAnim">
        <pc:chgData name="Leonie Smith" userId="fed1330f33f5650e" providerId="LiveId" clId="{7644AE0C-3EE8-4952-8253-B273D512157B}" dt="2023-08-17T04:30:31.848" v="64"/>
        <pc:sldMkLst>
          <pc:docMk/>
          <pc:sldMk cId="4044745628" sldId="264"/>
        </pc:sldMkLst>
        <pc:spChg chg="add mod">
          <ac:chgData name="Leonie Smith" userId="fed1330f33f5650e" providerId="LiveId" clId="{7644AE0C-3EE8-4952-8253-B273D512157B}" dt="2023-08-17T04:30:31.848" v="64"/>
          <ac:spMkLst>
            <pc:docMk/>
            <pc:sldMk cId="4044745628" sldId="264"/>
            <ac:spMk id="2" creationId="{038C47B5-F694-6CCD-CE2D-FE3035122C94}"/>
          </ac:spMkLst>
        </pc:spChg>
        <pc:spChg chg="del mod">
          <ac:chgData name="Leonie Smith" userId="fed1330f33f5650e" providerId="LiveId" clId="{7644AE0C-3EE8-4952-8253-B273D512157B}" dt="2023-08-17T04:29:13.918" v="49" actId="21"/>
          <ac:spMkLst>
            <pc:docMk/>
            <pc:sldMk cId="4044745628" sldId="264"/>
            <ac:spMk id="3" creationId="{A58184BD-88F1-BA02-40C1-D8403D0EEC0D}"/>
          </ac:spMkLst>
        </pc:spChg>
        <pc:spChg chg="mod">
          <ac:chgData name="Leonie Smith" userId="fed1330f33f5650e" providerId="LiveId" clId="{7644AE0C-3EE8-4952-8253-B273D512157B}" dt="2023-08-17T04:25:21.829" v="27"/>
          <ac:spMkLst>
            <pc:docMk/>
            <pc:sldMk cId="4044745628" sldId="264"/>
            <ac:spMk id="4" creationId="{EE2AC625-9141-A801-F431-DD5F79396320}"/>
          </ac:spMkLst>
        </pc:spChg>
        <pc:picChg chg="del">
          <ac:chgData name="Leonie Smith" userId="fed1330f33f5650e" providerId="LiveId" clId="{7644AE0C-3EE8-4952-8253-B273D512157B}" dt="2023-08-17T04:28:52.536" v="42"/>
          <ac:picMkLst>
            <pc:docMk/>
            <pc:sldMk cId="4044745628" sldId="264"/>
            <ac:picMk id="22" creationId="{D5B921AD-01BF-7328-5DDE-B8734480EBFF}"/>
          </ac:picMkLst>
        </pc:picChg>
      </pc:sldChg>
      <pc:sldChg chg="addSp delSp modSp mod modTransition modAnim">
        <pc:chgData name="Leonie Smith" userId="fed1330f33f5650e" providerId="LiveId" clId="{7644AE0C-3EE8-4952-8253-B273D512157B}" dt="2023-08-17T04:30:33.812" v="65"/>
        <pc:sldMkLst>
          <pc:docMk/>
          <pc:sldMk cId="978260341" sldId="265"/>
        </pc:sldMkLst>
        <pc:spChg chg="add mod">
          <ac:chgData name="Leonie Smith" userId="fed1330f33f5650e" providerId="LiveId" clId="{7644AE0C-3EE8-4952-8253-B273D512157B}" dt="2023-08-17T04:30:33.812" v="65"/>
          <ac:spMkLst>
            <pc:docMk/>
            <pc:sldMk cId="978260341" sldId="265"/>
            <ac:spMk id="2" creationId="{F397C1B8-4030-87AF-9894-5C3E2F9D4377}"/>
          </ac:spMkLst>
        </pc:spChg>
        <pc:spChg chg="del">
          <ac:chgData name="Leonie Smith" userId="fed1330f33f5650e" providerId="LiveId" clId="{7644AE0C-3EE8-4952-8253-B273D512157B}" dt="2023-08-17T04:29:21.383" v="50" actId="21"/>
          <ac:spMkLst>
            <pc:docMk/>
            <pc:sldMk cId="978260341" sldId="265"/>
            <ac:spMk id="3" creationId="{A58184BD-88F1-BA02-40C1-D8403D0EEC0D}"/>
          </ac:spMkLst>
        </pc:spChg>
        <pc:spChg chg="mod">
          <ac:chgData name="Leonie Smith" userId="fed1330f33f5650e" providerId="LiveId" clId="{7644AE0C-3EE8-4952-8253-B273D512157B}" dt="2023-08-17T04:28:33.041" v="41" actId="403"/>
          <ac:spMkLst>
            <pc:docMk/>
            <pc:sldMk cId="978260341" sldId="265"/>
            <ac:spMk id="4" creationId="{EE2AC625-9141-A801-F431-DD5F79396320}"/>
          </ac:spMkLst>
        </pc:spChg>
        <pc:picChg chg="del">
          <ac:chgData name="Leonie Smith" userId="fed1330f33f5650e" providerId="LiveId" clId="{7644AE0C-3EE8-4952-8253-B273D512157B}" dt="2023-08-17T04:28:52.536" v="42"/>
          <ac:picMkLst>
            <pc:docMk/>
            <pc:sldMk cId="978260341" sldId="265"/>
            <ac:picMk id="19" creationId="{64386282-180D-41AD-C589-7A16D552AD1A}"/>
          </ac:picMkLst>
        </pc:picChg>
      </pc:sldChg>
      <pc:sldChg chg="addSp delSp modSp mod modTransition modAnim">
        <pc:chgData name="Leonie Smith" userId="fed1330f33f5650e" providerId="LiveId" clId="{7644AE0C-3EE8-4952-8253-B273D512157B}" dt="2023-08-17T04:30:35.996" v="66"/>
        <pc:sldMkLst>
          <pc:docMk/>
          <pc:sldMk cId="3575870363" sldId="266"/>
        </pc:sldMkLst>
        <pc:spChg chg="add mod">
          <ac:chgData name="Leonie Smith" userId="fed1330f33f5650e" providerId="LiveId" clId="{7644AE0C-3EE8-4952-8253-B273D512157B}" dt="2023-08-17T04:30:35.996" v="66"/>
          <ac:spMkLst>
            <pc:docMk/>
            <pc:sldMk cId="3575870363" sldId="266"/>
            <ac:spMk id="2" creationId="{2F0BEB44-6B04-3464-F577-517535797614}"/>
          </ac:spMkLst>
        </pc:spChg>
        <pc:spChg chg="del">
          <ac:chgData name="Leonie Smith" userId="fed1330f33f5650e" providerId="LiveId" clId="{7644AE0C-3EE8-4952-8253-B273D512157B}" dt="2023-08-17T04:29:26.367" v="51" actId="21"/>
          <ac:spMkLst>
            <pc:docMk/>
            <pc:sldMk cId="3575870363" sldId="266"/>
            <ac:spMk id="3" creationId="{A58184BD-88F1-BA02-40C1-D8403D0EEC0D}"/>
          </ac:spMkLst>
        </pc:spChg>
        <pc:spChg chg="mod">
          <ac:chgData name="Leonie Smith" userId="fed1330f33f5650e" providerId="LiveId" clId="{7644AE0C-3EE8-4952-8253-B273D512157B}" dt="2023-08-17T04:26:19.538" v="29"/>
          <ac:spMkLst>
            <pc:docMk/>
            <pc:sldMk cId="3575870363" sldId="266"/>
            <ac:spMk id="4" creationId="{EE2AC625-9141-A801-F431-DD5F79396320}"/>
          </ac:spMkLst>
        </pc:spChg>
        <pc:picChg chg="del">
          <ac:chgData name="Leonie Smith" userId="fed1330f33f5650e" providerId="LiveId" clId="{7644AE0C-3EE8-4952-8253-B273D512157B}" dt="2023-08-17T04:28:52.536" v="42"/>
          <ac:picMkLst>
            <pc:docMk/>
            <pc:sldMk cId="3575870363" sldId="266"/>
            <ac:picMk id="8" creationId="{DE144AB2-1110-B4DF-3CD3-D30302451F67}"/>
          </ac:picMkLst>
        </pc:picChg>
      </pc:sldChg>
      <pc:sldChg chg="addSp delSp modSp mod modTransition modAnim">
        <pc:chgData name="Leonie Smith" userId="fed1330f33f5650e" providerId="LiveId" clId="{7644AE0C-3EE8-4952-8253-B273D512157B}" dt="2023-08-17T04:30:38.120" v="67"/>
        <pc:sldMkLst>
          <pc:docMk/>
          <pc:sldMk cId="4017137865" sldId="267"/>
        </pc:sldMkLst>
        <pc:spChg chg="add mod">
          <ac:chgData name="Leonie Smith" userId="fed1330f33f5650e" providerId="LiveId" clId="{7644AE0C-3EE8-4952-8253-B273D512157B}" dt="2023-08-17T04:30:38.120" v="67"/>
          <ac:spMkLst>
            <pc:docMk/>
            <pc:sldMk cId="4017137865" sldId="267"/>
            <ac:spMk id="2" creationId="{5DC56175-281D-73AD-F837-2EC38B03B159}"/>
          </ac:spMkLst>
        </pc:spChg>
        <pc:spChg chg="del">
          <ac:chgData name="Leonie Smith" userId="fed1330f33f5650e" providerId="LiveId" clId="{7644AE0C-3EE8-4952-8253-B273D512157B}" dt="2023-08-17T04:29:29.028" v="52" actId="21"/>
          <ac:spMkLst>
            <pc:docMk/>
            <pc:sldMk cId="4017137865" sldId="267"/>
            <ac:spMk id="3" creationId="{A58184BD-88F1-BA02-40C1-D8403D0EEC0D}"/>
          </ac:spMkLst>
        </pc:spChg>
        <pc:spChg chg="mod">
          <ac:chgData name="Leonie Smith" userId="fed1330f33f5650e" providerId="LiveId" clId="{7644AE0C-3EE8-4952-8253-B273D512157B}" dt="2023-08-17T04:26:38.258" v="31" actId="404"/>
          <ac:spMkLst>
            <pc:docMk/>
            <pc:sldMk cId="4017137865" sldId="267"/>
            <ac:spMk id="4" creationId="{EE2AC625-9141-A801-F431-DD5F79396320}"/>
          </ac:spMkLst>
        </pc:spChg>
        <pc:picChg chg="del">
          <ac:chgData name="Leonie Smith" userId="fed1330f33f5650e" providerId="LiveId" clId="{7644AE0C-3EE8-4952-8253-B273D512157B}" dt="2023-08-17T04:28:52.536" v="42"/>
          <ac:picMkLst>
            <pc:docMk/>
            <pc:sldMk cId="4017137865" sldId="267"/>
            <ac:picMk id="27" creationId="{9C3DFFD3-9685-DB85-E282-2C546099A29A}"/>
          </ac:picMkLst>
        </pc:picChg>
      </pc:sldChg>
      <pc:sldChg chg="addSp delSp modSp mod modTransition modAnim">
        <pc:chgData name="Leonie Smith" userId="fed1330f33f5650e" providerId="LiveId" clId="{7644AE0C-3EE8-4952-8253-B273D512157B}" dt="2023-08-17T04:30:40.255" v="68"/>
        <pc:sldMkLst>
          <pc:docMk/>
          <pc:sldMk cId="3137811553" sldId="268"/>
        </pc:sldMkLst>
        <pc:spChg chg="add mod">
          <ac:chgData name="Leonie Smith" userId="fed1330f33f5650e" providerId="LiveId" clId="{7644AE0C-3EE8-4952-8253-B273D512157B}" dt="2023-08-17T04:30:40.255" v="68"/>
          <ac:spMkLst>
            <pc:docMk/>
            <pc:sldMk cId="3137811553" sldId="268"/>
            <ac:spMk id="2" creationId="{B0F02EBD-B207-9051-896B-8FD11EEDBD0B}"/>
          </ac:spMkLst>
        </pc:spChg>
        <pc:spChg chg="del">
          <ac:chgData name="Leonie Smith" userId="fed1330f33f5650e" providerId="LiveId" clId="{7644AE0C-3EE8-4952-8253-B273D512157B}" dt="2023-08-17T04:29:31.617" v="53" actId="21"/>
          <ac:spMkLst>
            <pc:docMk/>
            <pc:sldMk cId="3137811553" sldId="268"/>
            <ac:spMk id="3" creationId="{A58184BD-88F1-BA02-40C1-D8403D0EEC0D}"/>
          </ac:spMkLst>
        </pc:spChg>
        <pc:spChg chg="mod">
          <ac:chgData name="Leonie Smith" userId="fed1330f33f5650e" providerId="LiveId" clId="{7644AE0C-3EE8-4952-8253-B273D512157B}" dt="2023-08-17T04:26:50.166" v="32"/>
          <ac:spMkLst>
            <pc:docMk/>
            <pc:sldMk cId="3137811553" sldId="268"/>
            <ac:spMk id="4" creationId="{EE2AC625-9141-A801-F431-DD5F79396320}"/>
          </ac:spMkLst>
        </pc:spChg>
        <pc:picChg chg="del">
          <ac:chgData name="Leonie Smith" userId="fed1330f33f5650e" providerId="LiveId" clId="{7644AE0C-3EE8-4952-8253-B273D512157B}" dt="2023-08-17T04:28:52.536" v="42"/>
          <ac:picMkLst>
            <pc:docMk/>
            <pc:sldMk cId="3137811553" sldId="268"/>
            <ac:picMk id="27" creationId="{6BDBDE63-EBA6-FF63-0730-A4CB666DF9A4}"/>
          </ac:picMkLst>
        </pc:picChg>
      </pc:sldChg>
      <pc:sldChg chg="addSp delSp modSp mod modTransition modAnim">
        <pc:chgData name="Leonie Smith" userId="fed1330f33f5650e" providerId="LiveId" clId="{7644AE0C-3EE8-4952-8253-B273D512157B}" dt="2023-08-17T04:30:42.206" v="69"/>
        <pc:sldMkLst>
          <pc:docMk/>
          <pc:sldMk cId="100491716" sldId="269"/>
        </pc:sldMkLst>
        <pc:spChg chg="add mod">
          <ac:chgData name="Leonie Smith" userId="fed1330f33f5650e" providerId="LiveId" clId="{7644AE0C-3EE8-4952-8253-B273D512157B}" dt="2023-08-17T04:30:42.206" v="69"/>
          <ac:spMkLst>
            <pc:docMk/>
            <pc:sldMk cId="100491716" sldId="269"/>
            <ac:spMk id="2" creationId="{C54079B0-B433-8A87-D6F0-7EAF13B0E80F}"/>
          </ac:spMkLst>
        </pc:spChg>
        <pc:spChg chg="del">
          <ac:chgData name="Leonie Smith" userId="fed1330f33f5650e" providerId="LiveId" clId="{7644AE0C-3EE8-4952-8253-B273D512157B}" dt="2023-08-17T04:29:37.073" v="54" actId="21"/>
          <ac:spMkLst>
            <pc:docMk/>
            <pc:sldMk cId="100491716" sldId="269"/>
            <ac:spMk id="3" creationId="{A58184BD-88F1-BA02-40C1-D8403D0EEC0D}"/>
          </ac:spMkLst>
        </pc:spChg>
        <pc:spChg chg="mod">
          <ac:chgData name="Leonie Smith" userId="fed1330f33f5650e" providerId="LiveId" clId="{7644AE0C-3EE8-4952-8253-B273D512157B}" dt="2023-08-17T04:27:01.783" v="33"/>
          <ac:spMkLst>
            <pc:docMk/>
            <pc:sldMk cId="100491716" sldId="269"/>
            <ac:spMk id="4" creationId="{EE2AC625-9141-A801-F431-DD5F79396320}"/>
          </ac:spMkLst>
        </pc:spChg>
        <pc:picChg chg="del">
          <ac:chgData name="Leonie Smith" userId="fed1330f33f5650e" providerId="LiveId" clId="{7644AE0C-3EE8-4952-8253-B273D512157B}" dt="2023-08-17T04:28:52.536" v="42"/>
          <ac:picMkLst>
            <pc:docMk/>
            <pc:sldMk cId="100491716" sldId="269"/>
            <ac:picMk id="7" creationId="{6D731DD0-28E8-A4F8-089A-3BC97735C2C6}"/>
          </ac:picMkLst>
        </pc:picChg>
      </pc:sldChg>
      <pc:sldChg chg="addSp delSp modSp mod modTransition">
        <pc:chgData name="Leonie Smith" userId="fed1330f33f5650e" providerId="LiveId" clId="{7644AE0C-3EE8-4952-8253-B273D512157B}" dt="2023-08-17T04:28:52.536" v="42"/>
        <pc:sldMkLst>
          <pc:docMk/>
          <pc:sldMk cId="4120481681" sldId="270"/>
        </pc:sldMkLst>
        <pc:spChg chg="add mod">
          <ac:chgData name="Leonie Smith" userId="fed1330f33f5650e" providerId="LiveId" clId="{7644AE0C-3EE8-4952-8253-B273D512157B}" dt="2023-08-17T04:22:13.348" v="8"/>
          <ac:spMkLst>
            <pc:docMk/>
            <pc:sldMk cId="4120481681" sldId="270"/>
            <ac:spMk id="3" creationId="{4B007F66-FCB9-0E28-DA32-E52B72CCCD06}"/>
          </ac:spMkLst>
        </pc:spChg>
        <pc:spChg chg="del">
          <ac:chgData name="Leonie Smith" userId="fed1330f33f5650e" providerId="LiveId" clId="{7644AE0C-3EE8-4952-8253-B273D512157B}" dt="2023-08-17T04:21:32.658" v="0" actId="21"/>
          <ac:spMkLst>
            <pc:docMk/>
            <pc:sldMk cId="4120481681" sldId="270"/>
            <ac:spMk id="14" creationId="{78E03F32-E662-1BA3-61B8-58EB3C033356}"/>
          </ac:spMkLst>
        </pc:spChg>
      </pc:sldChg>
      <pc:sldChg chg="modSp mod modTransition">
        <pc:chgData name="Leonie Smith" userId="fed1330f33f5650e" providerId="LiveId" clId="{7644AE0C-3EE8-4952-8253-B273D512157B}" dt="2023-08-17T04:28:52.536" v="42"/>
        <pc:sldMkLst>
          <pc:docMk/>
          <pc:sldMk cId="939110669" sldId="271"/>
        </pc:sldMkLst>
        <pc:spChg chg="mod">
          <ac:chgData name="Leonie Smith" userId="fed1330f33f5650e" providerId="LiveId" clId="{7644AE0C-3EE8-4952-8253-B273D512157B}" dt="2023-08-17T04:22:22.397" v="9"/>
          <ac:spMkLst>
            <pc:docMk/>
            <pc:sldMk cId="939110669" sldId="271"/>
            <ac:spMk id="12" creationId="{71628908-D711-D706-12D6-CB7EFDF63D79}"/>
          </ac:spMkLst>
        </pc:spChg>
      </pc:sldChg>
      <pc:sldChg chg="modSp mod modTransition">
        <pc:chgData name="Leonie Smith" userId="fed1330f33f5650e" providerId="LiveId" clId="{7644AE0C-3EE8-4952-8253-B273D512157B}" dt="2023-08-17T04:28:52.536" v="42"/>
        <pc:sldMkLst>
          <pc:docMk/>
          <pc:sldMk cId="4024569785" sldId="272"/>
        </pc:sldMkLst>
        <pc:spChg chg="mod">
          <ac:chgData name="Leonie Smith" userId="fed1330f33f5650e" providerId="LiveId" clId="{7644AE0C-3EE8-4952-8253-B273D512157B}" dt="2023-08-17T04:22:26.631" v="10"/>
          <ac:spMkLst>
            <pc:docMk/>
            <pc:sldMk cId="4024569785" sldId="272"/>
            <ac:spMk id="20" creationId="{860A1E9E-BF8B-452F-AC6D-380675CB1DC4}"/>
          </ac:spMkLst>
        </pc:spChg>
      </pc:sldChg>
      <pc:sldChg chg="modSp mod modTransition">
        <pc:chgData name="Leonie Smith" userId="fed1330f33f5650e" providerId="LiveId" clId="{7644AE0C-3EE8-4952-8253-B273D512157B}" dt="2023-08-17T04:28:52.536" v="42"/>
        <pc:sldMkLst>
          <pc:docMk/>
          <pc:sldMk cId="487179600" sldId="273"/>
        </pc:sldMkLst>
        <pc:spChg chg="mod">
          <ac:chgData name="Leonie Smith" userId="fed1330f33f5650e" providerId="LiveId" clId="{7644AE0C-3EE8-4952-8253-B273D512157B}" dt="2023-08-17T04:22:31.379" v="11"/>
          <ac:spMkLst>
            <pc:docMk/>
            <pc:sldMk cId="487179600" sldId="273"/>
            <ac:spMk id="10" creationId="{D27B5D72-F477-AA23-0B96-D6A181E557D0}"/>
          </ac:spMkLst>
        </pc:spChg>
      </pc:sldChg>
      <pc:sldChg chg="modSp mod modTransition">
        <pc:chgData name="Leonie Smith" userId="fed1330f33f5650e" providerId="LiveId" clId="{7644AE0C-3EE8-4952-8253-B273D512157B}" dt="2023-08-17T04:28:52.536" v="42"/>
        <pc:sldMkLst>
          <pc:docMk/>
          <pc:sldMk cId="2168401200" sldId="274"/>
        </pc:sldMkLst>
        <pc:spChg chg="mod">
          <ac:chgData name="Leonie Smith" userId="fed1330f33f5650e" providerId="LiveId" clId="{7644AE0C-3EE8-4952-8253-B273D512157B}" dt="2023-08-17T04:22:36.025" v="12"/>
          <ac:spMkLst>
            <pc:docMk/>
            <pc:sldMk cId="2168401200" sldId="274"/>
            <ac:spMk id="10" creationId="{C2209399-8A92-0B85-F7CE-283D268C424D}"/>
          </ac:spMkLst>
        </pc:spChg>
      </pc:sldChg>
      <pc:sldChg chg="modSp mod modTransition">
        <pc:chgData name="Leonie Smith" userId="fed1330f33f5650e" providerId="LiveId" clId="{7644AE0C-3EE8-4952-8253-B273D512157B}" dt="2023-08-17T04:28:52.536" v="42"/>
        <pc:sldMkLst>
          <pc:docMk/>
          <pc:sldMk cId="2996969115" sldId="275"/>
        </pc:sldMkLst>
        <pc:spChg chg="mod">
          <ac:chgData name="Leonie Smith" userId="fed1330f33f5650e" providerId="LiveId" clId="{7644AE0C-3EE8-4952-8253-B273D512157B}" dt="2023-08-17T04:22:42.575" v="13"/>
          <ac:spMkLst>
            <pc:docMk/>
            <pc:sldMk cId="2996969115" sldId="275"/>
            <ac:spMk id="10" creationId="{2400D000-A502-E823-A9A3-83A090ADB507}"/>
          </ac:spMkLst>
        </pc:spChg>
      </pc:sldChg>
      <pc:sldChg chg="modSp mod modTransition">
        <pc:chgData name="Leonie Smith" userId="fed1330f33f5650e" providerId="LiveId" clId="{7644AE0C-3EE8-4952-8253-B273D512157B}" dt="2023-08-17T04:28:52.536" v="42"/>
        <pc:sldMkLst>
          <pc:docMk/>
          <pc:sldMk cId="2390376940" sldId="276"/>
        </pc:sldMkLst>
        <pc:spChg chg="mod">
          <ac:chgData name="Leonie Smith" userId="fed1330f33f5650e" providerId="LiveId" clId="{7644AE0C-3EE8-4952-8253-B273D512157B}" dt="2023-08-17T04:22:49.124" v="14"/>
          <ac:spMkLst>
            <pc:docMk/>
            <pc:sldMk cId="2390376940" sldId="276"/>
            <ac:spMk id="10" creationId="{D00CB99D-6A94-DBC8-2BF5-6CDF7DB684DD}"/>
          </ac:spMkLst>
        </pc:spChg>
      </pc:sldChg>
      <pc:sldChg chg="modSp mod modTransition">
        <pc:chgData name="Leonie Smith" userId="fed1330f33f5650e" providerId="LiveId" clId="{7644AE0C-3EE8-4952-8253-B273D512157B}" dt="2023-08-17T04:28:52.536" v="42"/>
        <pc:sldMkLst>
          <pc:docMk/>
          <pc:sldMk cId="4265919077" sldId="277"/>
        </pc:sldMkLst>
        <pc:spChg chg="mod">
          <ac:chgData name="Leonie Smith" userId="fed1330f33f5650e" providerId="LiveId" clId="{7644AE0C-3EE8-4952-8253-B273D512157B}" dt="2023-08-17T04:22:53.906" v="15"/>
          <ac:spMkLst>
            <pc:docMk/>
            <pc:sldMk cId="4265919077" sldId="277"/>
            <ac:spMk id="11" creationId="{B5A8D22A-1484-E746-17C8-A70BEE488972}"/>
          </ac:spMkLst>
        </pc:spChg>
      </pc:sldChg>
      <pc:sldChg chg="modSp mod modTransition">
        <pc:chgData name="Leonie Smith" userId="fed1330f33f5650e" providerId="LiveId" clId="{7644AE0C-3EE8-4952-8253-B273D512157B}" dt="2023-08-17T04:28:52.536" v="42"/>
        <pc:sldMkLst>
          <pc:docMk/>
          <pc:sldMk cId="210266664" sldId="278"/>
        </pc:sldMkLst>
        <pc:spChg chg="mod">
          <ac:chgData name="Leonie Smith" userId="fed1330f33f5650e" providerId="LiveId" clId="{7644AE0C-3EE8-4952-8253-B273D512157B}" dt="2023-08-17T04:22:58.073" v="16"/>
          <ac:spMkLst>
            <pc:docMk/>
            <pc:sldMk cId="210266664" sldId="278"/>
            <ac:spMk id="11" creationId="{D63219FD-4046-EC55-CCDF-EAFDDB04D4B9}"/>
          </ac:spMkLst>
        </pc:spChg>
      </pc:sldChg>
      <pc:sldChg chg="modSp mod modTransition">
        <pc:chgData name="Leonie Smith" userId="fed1330f33f5650e" providerId="LiveId" clId="{7644AE0C-3EE8-4952-8253-B273D512157B}" dt="2023-08-17T04:28:52.536" v="42"/>
        <pc:sldMkLst>
          <pc:docMk/>
          <pc:sldMk cId="888433145" sldId="279"/>
        </pc:sldMkLst>
        <pc:spChg chg="mod">
          <ac:chgData name="Leonie Smith" userId="fed1330f33f5650e" providerId="LiveId" clId="{7644AE0C-3EE8-4952-8253-B273D512157B}" dt="2023-08-17T04:23:02.154" v="17"/>
          <ac:spMkLst>
            <pc:docMk/>
            <pc:sldMk cId="888433145" sldId="279"/>
            <ac:spMk id="7" creationId="{EF7666B9-6A87-5B9A-42B9-79AA344BA378}"/>
          </ac:spMkLst>
        </pc:spChg>
      </pc:sldChg>
      <pc:sldChg chg="modSp mod modTransition">
        <pc:chgData name="Leonie Smith" userId="fed1330f33f5650e" providerId="LiveId" clId="{7644AE0C-3EE8-4952-8253-B273D512157B}" dt="2023-08-17T04:28:52.536" v="42"/>
        <pc:sldMkLst>
          <pc:docMk/>
          <pc:sldMk cId="791300187" sldId="280"/>
        </pc:sldMkLst>
        <pc:spChg chg="mod">
          <ac:chgData name="Leonie Smith" userId="fed1330f33f5650e" providerId="LiveId" clId="{7644AE0C-3EE8-4952-8253-B273D512157B}" dt="2023-08-17T04:23:06.118" v="18"/>
          <ac:spMkLst>
            <pc:docMk/>
            <pc:sldMk cId="791300187" sldId="280"/>
            <ac:spMk id="7" creationId="{B68C94FB-F96A-894F-18FC-A24413CBE8AA}"/>
          </ac:spMkLst>
        </pc:spChg>
      </pc:sldChg>
      <pc:sldChg chg="addSp delSp modSp mod modTransition modAnim">
        <pc:chgData name="Leonie Smith" userId="fed1330f33f5650e" providerId="LiveId" clId="{7644AE0C-3EE8-4952-8253-B273D512157B}" dt="2023-08-17T04:30:44.217" v="70"/>
        <pc:sldMkLst>
          <pc:docMk/>
          <pc:sldMk cId="1922139011" sldId="281"/>
        </pc:sldMkLst>
        <pc:spChg chg="add mod">
          <ac:chgData name="Leonie Smith" userId="fed1330f33f5650e" providerId="LiveId" clId="{7644AE0C-3EE8-4952-8253-B273D512157B}" dt="2023-08-17T04:30:44.217" v="70"/>
          <ac:spMkLst>
            <pc:docMk/>
            <pc:sldMk cId="1922139011" sldId="281"/>
            <ac:spMk id="2" creationId="{C890E5D8-EA60-BF87-A60C-F0BA0A350A7A}"/>
          </ac:spMkLst>
        </pc:spChg>
        <pc:spChg chg="del">
          <ac:chgData name="Leonie Smith" userId="fed1330f33f5650e" providerId="LiveId" clId="{7644AE0C-3EE8-4952-8253-B273D512157B}" dt="2023-08-17T04:29:39.859" v="55" actId="21"/>
          <ac:spMkLst>
            <pc:docMk/>
            <pc:sldMk cId="1922139011" sldId="281"/>
            <ac:spMk id="3" creationId="{A58184BD-88F1-BA02-40C1-D8403D0EEC0D}"/>
          </ac:spMkLst>
        </pc:spChg>
        <pc:spChg chg="mod">
          <ac:chgData name="Leonie Smith" userId="fed1330f33f5650e" providerId="LiveId" clId="{7644AE0C-3EE8-4952-8253-B273D512157B}" dt="2023-08-17T04:27:14.987" v="34"/>
          <ac:spMkLst>
            <pc:docMk/>
            <pc:sldMk cId="1922139011" sldId="281"/>
            <ac:spMk id="4" creationId="{EE2AC625-9141-A801-F431-DD5F79396320}"/>
          </ac:spMkLst>
        </pc:spChg>
        <pc:picChg chg="del">
          <ac:chgData name="Leonie Smith" userId="fed1330f33f5650e" providerId="LiveId" clId="{7644AE0C-3EE8-4952-8253-B273D512157B}" dt="2023-08-17T04:28:52.536" v="42"/>
          <ac:picMkLst>
            <pc:docMk/>
            <pc:sldMk cId="1922139011" sldId="281"/>
            <ac:picMk id="13" creationId="{9787F35C-A7D7-7534-F553-F74BF56233C1}"/>
          </ac:picMkLst>
        </pc:picChg>
      </pc:sldChg>
      <pc:sldChg chg="modSp mod modTransition">
        <pc:chgData name="Leonie Smith" userId="fed1330f33f5650e" providerId="LiveId" clId="{7644AE0C-3EE8-4952-8253-B273D512157B}" dt="2023-08-17T04:28:52.536" v="42"/>
        <pc:sldMkLst>
          <pc:docMk/>
          <pc:sldMk cId="1126511635" sldId="282"/>
        </pc:sldMkLst>
        <pc:spChg chg="mod">
          <ac:chgData name="Leonie Smith" userId="fed1330f33f5650e" providerId="LiveId" clId="{7644AE0C-3EE8-4952-8253-B273D512157B}" dt="2023-08-17T04:23:15.551" v="20"/>
          <ac:spMkLst>
            <pc:docMk/>
            <pc:sldMk cId="1126511635" sldId="282"/>
            <ac:spMk id="8" creationId="{B5E6DF46-B272-98F6-6F37-3DE63B4D53FA}"/>
          </ac:spMkLst>
        </pc:spChg>
      </pc:sldChg>
      <pc:sldChg chg="addSp delSp modSp mod modTransition modAnim">
        <pc:chgData name="Leonie Smith" userId="fed1330f33f5650e" providerId="LiveId" clId="{7644AE0C-3EE8-4952-8253-B273D512157B}" dt="2023-08-17T04:30:48.177" v="72"/>
        <pc:sldMkLst>
          <pc:docMk/>
          <pc:sldMk cId="3166251957" sldId="283"/>
        </pc:sldMkLst>
        <pc:spChg chg="add mod">
          <ac:chgData name="Leonie Smith" userId="fed1330f33f5650e" providerId="LiveId" clId="{7644AE0C-3EE8-4952-8253-B273D512157B}" dt="2023-08-17T04:30:48.177" v="72"/>
          <ac:spMkLst>
            <pc:docMk/>
            <pc:sldMk cId="3166251957" sldId="283"/>
            <ac:spMk id="2" creationId="{D1942343-9EDB-F9BD-4581-604C80C78B2B}"/>
          </ac:spMkLst>
        </pc:spChg>
        <pc:spChg chg="del">
          <ac:chgData name="Leonie Smith" userId="fed1330f33f5650e" providerId="LiveId" clId="{7644AE0C-3EE8-4952-8253-B273D512157B}" dt="2023-08-17T04:29:45.814" v="57" actId="21"/>
          <ac:spMkLst>
            <pc:docMk/>
            <pc:sldMk cId="3166251957" sldId="283"/>
            <ac:spMk id="3" creationId="{A58184BD-88F1-BA02-40C1-D8403D0EEC0D}"/>
          </ac:spMkLst>
        </pc:spChg>
        <pc:spChg chg="mod">
          <ac:chgData name="Leonie Smith" userId="fed1330f33f5650e" providerId="LiveId" clId="{7644AE0C-3EE8-4952-8253-B273D512157B}" dt="2023-08-17T04:27:41.439" v="36"/>
          <ac:spMkLst>
            <pc:docMk/>
            <pc:sldMk cId="3166251957" sldId="283"/>
            <ac:spMk id="4" creationId="{EE2AC625-9141-A801-F431-DD5F79396320}"/>
          </ac:spMkLst>
        </pc:spChg>
        <pc:picChg chg="del">
          <ac:chgData name="Leonie Smith" userId="fed1330f33f5650e" providerId="LiveId" clId="{7644AE0C-3EE8-4952-8253-B273D512157B}" dt="2023-08-17T04:28:52.536" v="42"/>
          <ac:picMkLst>
            <pc:docMk/>
            <pc:sldMk cId="3166251957" sldId="283"/>
            <ac:picMk id="44" creationId="{E745DAF6-BFA3-6D3A-1EAB-380ACE9BDBD9}"/>
          </ac:picMkLst>
        </pc:picChg>
      </pc:sldChg>
      <pc:sldChg chg="modSp mod modTransition">
        <pc:chgData name="Leonie Smith" userId="fed1330f33f5650e" providerId="LiveId" clId="{7644AE0C-3EE8-4952-8253-B273D512157B}" dt="2023-08-17T04:28:52.536" v="42"/>
        <pc:sldMkLst>
          <pc:docMk/>
          <pc:sldMk cId="3922583308" sldId="284"/>
        </pc:sldMkLst>
        <pc:spChg chg="mod">
          <ac:chgData name="Leonie Smith" userId="fed1330f33f5650e" providerId="LiveId" clId="{7644AE0C-3EE8-4952-8253-B273D512157B}" dt="2023-08-17T04:23:20.297" v="21"/>
          <ac:spMkLst>
            <pc:docMk/>
            <pc:sldMk cId="3922583308" sldId="284"/>
            <ac:spMk id="7" creationId="{35C1CA54-32D5-9992-9D27-2662CDD9BCAD}"/>
          </ac:spMkLst>
        </pc:spChg>
      </pc:sldChg>
      <pc:sldChg chg="addSp delSp modSp mod modTransition modAnim">
        <pc:chgData name="Leonie Smith" userId="fed1330f33f5650e" providerId="LiveId" clId="{7644AE0C-3EE8-4952-8253-B273D512157B}" dt="2023-08-17T04:30:49.969" v="73"/>
        <pc:sldMkLst>
          <pc:docMk/>
          <pc:sldMk cId="1522780631" sldId="285"/>
        </pc:sldMkLst>
        <pc:spChg chg="add mod">
          <ac:chgData name="Leonie Smith" userId="fed1330f33f5650e" providerId="LiveId" clId="{7644AE0C-3EE8-4952-8253-B273D512157B}" dt="2023-08-17T04:30:49.969" v="73"/>
          <ac:spMkLst>
            <pc:docMk/>
            <pc:sldMk cId="1522780631" sldId="285"/>
            <ac:spMk id="2" creationId="{182CF5A3-06D2-23FD-41AF-00C26FB621EE}"/>
          </ac:spMkLst>
        </pc:spChg>
        <pc:spChg chg="del">
          <ac:chgData name="Leonie Smith" userId="fed1330f33f5650e" providerId="LiveId" clId="{7644AE0C-3EE8-4952-8253-B273D512157B}" dt="2023-08-17T04:29:48.581" v="58" actId="21"/>
          <ac:spMkLst>
            <pc:docMk/>
            <pc:sldMk cId="1522780631" sldId="285"/>
            <ac:spMk id="3" creationId="{A58184BD-88F1-BA02-40C1-D8403D0EEC0D}"/>
          </ac:spMkLst>
        </pc:spChg>
        <pc:spChg chg="mod">
          <ac:chgData name="Leonie Smith" userId="fed1330f33f5650e" providerId="LiveId" clId="{7644AE0C-3EE8-4952-8253-B273D512157B}" dt="2023-08-17T04:27:57.635" v="37"/>
          <ac:spMkLst>
            <pc:docMk/>
            <pc:sldMk cId="1522780631" sldId="285"/>
            <ac:spMk id="4" creationId="{EE2AC625-9141-A801-F431-DD5F79396320}"/>
          </ac:spMkLst>
        </pc:spChg>
        <pc:picChg chg="del">
          <ac:chgData name="Leonie Smith" userId="fed1330f33f5650e" providerId="LiveId" clId="{7644AE0C-3EE8-4952-8253-B273D512157B}" dt="2023-08-17T04:28:52.536" v="42"/>
          <ac:picMkLst>
            <pc:docMk/>
            <pc:sldMk cId="1522780631" sldId="285"/>
            <ac:picMk id="7" creationId="{3DDBEAF4-5B1E-2707-CFCA-A3CD7DFB9EFC}"/>
          </ac:picMkLst>
        </pc:picChg>
      </pc:sldChg>
      <pc:sldChg chg="modSp mod modTransition">
        <pc:chgData name="Leonie Smith" userId="fed1330f33f5650e" providerId="LiveId" clId="{7644AE0C-3EE8-4952-8253-B273D512157B}" dt="2023-08-17T04:28:52.536" v="42"/>
        <pc:sldMkLst>
          <pc:docMk/>
          <pc:sldMk cId="1850742486" sldId="286"/>
        </pc:sldMkLst>
        <pc:spChg chg="mod">
          <ac:chgData name="Leonie Smith" userId="fed1330f33f5650e" providerId="LiveId" clId="{7644AE0C-3EE8-4952-8253-B273D512157B}" dt="2023-08-17T04:23:24.828" v="22"/>
          <ac:spMkLst>
            <pc:docMk/>
            <pc:sldMk cId="1850742486" sldId="286"/>
            <ac:spMk id="7" creationId="{9BCF62FE-E410-1288-CD74-05D13FFD4378}"/>
          </ac:spMkLst>
        </pc:spChg>
      </pc:sldChg>
      <pc:sldChg chg="addSp delSp modSp mod modTransition modAnim">
        <pc:chgData name="Leonie Smith" userId="fed1330f33f5650e" providerId="LiveId" clId="{7644AE0C-3EE8-4952-8253-B273D512157B}" dt="2023-08-17T04:30:46.173" v="71"/>
        <pc:sldMkLst>
          <pc:docMk/>
          <pc:sldMk cId="877415207" sldId="287"/>
        </pc:sldMkLst>
        <pc:spChg chg="add mod">
          <ac:chgData name="Leonie Smith" userId="fed1330f33f5650e" providerId="LiveId" clId="{7644AE0C-3EE8-4952-8253-B273D512157B}" dt="2023-08-17T04:30:46.173" v="71"/>
          <ac:spMkLst>
            <pc:docMk/>
            <pc:sldMk cId="877415207" sldId="287"/>
            <ac:spMk id="2" creationId="{4857B676-4416-A775-B6C0-135ED0482605}"/>
          </ac:spMkLst>
        </pc:spChg>
        <pc:spChg chg="del">
          <ac:chgData name="Leonie Smith" userId="fed1330f33f5650e" providerId="LiveId" clId="{7644AE0C-3EE8-4952-8253-B273D512157B}" dt="2023-08-17T04:29:42.588" v="56" actId="21"/>
          <ac:spMkLst>
            <pc:docMk/>
            <pc:sldMk cId="877415207" sldId="287"/>
            <ac:spMk id="3" creationId="{A58184BD-88F1-BA02-40C1-D8403D0EEC0D}"/>
          </ac:spMkLst>
        </pc:spChg>
        <pc:spChg chg="mod">
          <ac:chgData name="Leonie Smith" userId="fed1330f33f5650e" providerId="LiveId" clId="{7644AE0C-3EE8-4952-8253-B273D512157B}" dt="2023-08-17T04:27:27.836" v="35"/>
          <ac:spMkLst>
            <pc:docMk/>
            <pc:sldMk cId="877415207" sldId="287"/>
            <ac:spMk id="4" creationId="{EE2AC625-9141-A801-F431-DD5F79396320}"/>
          </ac:spMkLst>
        </pc:spChg>
        <pc:picChg chg="del">
          <ac:chgData name="Leonie Smith" userId="fed1330f33f5650e" providerId="LiveId" clId="{7644AE0C-3EE8-4952-8253-B273D512157B}" dt="2023-08-17T04:28:52.536" v="42"/>
          <ac:picMkLst>
            <pc:docMk/>
            <pc:sldMk cId="877415207" sldId="287"/>
            <ac:picMk id="7" creationId="{5A051AD4-79F8-54BC-EA56-FEF595BCB2B5}"/>
          </ac:picMkLst>
        </pc:picChg>
      </pc:sldChg>
      <pc:sldChg chg="modSp mod modTransition">
        <pc:chgData name="Leonie Smith" userId="fed1330f33f5650e" providerId="LiveId" clId="{7644AE0C-3EE8-4952-8253-B273D512157B}" dt="2023-08-17T04:28:52.536" v="42"/>
        <pc:sldMkLst>
          <pc:docMk/>
          <pc:sldMk cId="485935046" sldId="288"/>
        </pc:sldMkLst>
        <pc:spChg chg="mod">
          <ac:chgData name="Leonie Smith" userId="fed1330f33f5650e" providerId="LiveId" clId="{7644AE0C-3EE8-4952-8253-B273D512157B}" dt="2023-08-17T04:23:10.427" v="19"/>
          <ac:spMkLst>
            <pc:docMk/>
            <pc:sldMk cId="485935046" sldId="288"/>
            <ac:spMk id="8" creationId="{C5C86076-C368-9E7D-928C-437363B0B6D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17-08-2023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48 Persecution</a:t>
            </a:r>
          </a:p>
          <a:p>
            <a:pPr algn="l"/>
            <a:r>
              <a:rPr lang="en-US" sz="1200" b="0" i="0" u="none" strike="noStrike" baseline="0" dirty="0">
                <a:latin typeface="TimesNewRomanPSMT"/>
              </a:rPr>
              <a:t>1. Deacons appointed – Acts 6:1-7 (Left Top)</a:t>
            </a:r>
          </a:p>
          <a:p>
            <a:pPr algn="l"/>
            <a:r>
              <a:rPr lang="en-US" sz="1200" b="0" i="0" u="none" strike="noStrike" baseline="0" dirty="0">
                <a:latin typeface="TimesNewRomanPSMT"/>
              </a:rPr>
              <a:t>2. Stephen – Acts 6:8 – 8:4 (Right Top)</a:t>
            </a:r>
          </a:p>
          <a:p>
            <a:pPr algn="l"/>
            <a:r>
              <a:rPr lang="en-US" sz="1200" b="0" i="0" u="none" strike="noStrike" baseline="0" dirty="0">
                <a:latin typeface="TimesNewRomanPSMT"/>
              </a:rPr>
              <a:t>3. Philip, Peter and John in Samaria – Acts 8:4-25 (Right Bottom)</a:t>
            </a:r>
          </a:p>
          <a:p>
            <a:pPr algn="l"/>
            <a:r>
              <a:rPr lang="en-US" sz="1200" b="0" i="0" u="none" strike="noStrike" baseline="0" dirty="0">
                <a:latin typeface="TimesNewRomanPSMT"/>
              </a:rPr>
              <a:t>4. Philip and the Ethiopian – Acts 8:25-40 (Left Bottom)</a:t>
            </a:r>
          </a:p>
          <a:p>
            <a:pPr algn="l"/>
            <a:r>
              <a:rPr lang="en-IN" sz="1200" b="0" i="0" u="none" strike="noStrike" baseline="0" dirty="0">
                <a:latin typeface="TimesNewRomanPSMT"/>
              </a:rPr>
              <a:t>5. Saul’s Conversion – Acts 9:1-9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Ananias prays for Saul– Acts 9:10-19a (Center Lower)</a:t>
            </a:r>
          </a:p>
          <a:p>
            <a:pPr algn="l"/>
            <a:r>
              <a:rPr lang="en-US" sz="1200" b="0" i="0" u="none" strike="noStrike" baseline="0" dirty="0">
                <a:latin typeface="TimesNewRomanPSMT"/>
              </a:rPr>
              <a:t>7. Saul’s Escape – Acts 9:19b-31 (Center Upper)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48-5</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93CA39-E538-6289-3DB4-3CBF08102D47}"/>
              </a:ext>
            </a:extLst>
          </p:cNvPr>
          <p:cNvPicPr>
            <a:picLocks noChangeAspect="1"/>
          </p:cNvPicPr>
          <p:nvPr/>
        </p:nvPicPr>
        <p:blipFill>
          <a:blip r:embed="rId2"/>
          <a:stretch>
            <a:fillRect/>
          </a:stretch>
        </p:blipFill>
        <p:spPr>
          <a:xfrm>
            <a:off x="0" y="0"/>
            <a:ext cx="12192000" cy="7214742"/>
          </a:xfrm>
          <a:prstGeom prst="rect">
            <a:avLst/>
          </a:prstGeom>
        </p:spPr>
      </p:pic>
      <p:sp>
        <p:nvSpPr>
          <p:cNvPr id="10" name="TextBox 9">
            <a:extLst>
              <a:ext uri="{FF2B5EF4-FFF2-40B4-BE49-F238E27FC236}">
                <a16:creationId xmlns:a16="http://schemas.microsoft.com/office/drawing/2014/main" id="{D27B5D72-F477-AA23-0B96-D6A181E557D0}"/>
              </a:ext>
            </a:extLst>
          </p:cNvPr>
          <p:cNvSpPr txBox="1"/>
          <p:nvPr/>
        </p:nvSpPr>
        <p:spPr>
          <a:xfrm>
            <a:off x="229954"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b="0" i="0" dirty="0">
                <a:solidFill>
                  <a:srgbClr val="777A7B"/>
                </a:solidFill>
                <a:effectLst/>
                <a:latin typeface="Open Sans" panose="020B0606030504020204" pitchFamily="34" charset="0"/>
              </a:rPr>
              <a:t>5</a:t>
            </a:r>
            <a:r>
              <a:rPr lang="en-US" sz="4400" b="0" i="0" dirty="0">
                <a:solidFill>
                  <a:srgbClr val="121212"/>
                </a:solidFill>
                <a:effectLst/>
                <a:latin typeface="Open Sans" panose="020B0606030504020204" pitchFamily="34" charset="0"/>
              </a:rPr>
              <a:t>He said, “Who are you, Lord?”</a:t>
            </a:r>
          </a:p>
          <a:p>
            <a:pPr algn="l"/>
            <a:r>
              <a:rPr lang="en-US" sz="4400" b="0" i="0" dirty="0">
                <a:solidFill>
                  <a:srgbClr val="121212"/>
                </a:solidFill>
                <a:effectLst/>
                <a:latin typeface="Open Sans" panose="020B0606030504020204" pitchFamily="34" charset="0"/>
              </a:rPr>
              <a:t>The Lord said, </a:t>
            </a:r>
            <a:r>
              <a:rPr lang="en-US" sz="4400" b="0" i="0" dirty="0">
                <a:solidFill>
                  <a:srgbClr val="FF3D4D"/>
                </a:solidFill>
                <a:effectLst/>
                <a:latin typeface="Open Sans" panose="020B0606030504020204" pitchFamily="34" charset="0"/>
              </a:rPr>
              <a:t>“I am Jesus, whom you are persecuting.</a:t>
            </a:r>
            <a:r>
              <a:rPr lang="en-US" sz="4400" b="0" i="0" dirty="0">
                <a:solidFill>
                  <a:srgbClr val="121212"/>
                </a:solidFill>
                <a:effectLst/>
                <a:latin typeface="Open Sans" panose="020B0606030504020204" pitchFamily="34" charset="0"/>
              </a:rPr>
              <a:t> </a:t>
            </a:r>
            <a:r>
              <a:rPr lang="en-US" sz="4400" b="0" i="0" dirty="0">
                <a:solidFill>
                  <a:srgbClr val="777A7B"/>
                </a:solidFill>
                <a:effectLst/>
                <a:latin typeface="Open Sans" panose="020B0606030504020204" pitchFamily="34" charset="0"/>
              </a:rPr>
              <a:t>6</a:t>
            </a:r>
            <a:r>
              <a:rPr lang="en-US" sz="4400" b="0" i="0" dirty="0">
                <a:solidFill>
                  <a:srgbClr val="FF3D4D"/>
                </a:solidFill>
                <a:effectLst/>
                <a:latin typeface="Open Sans" panose="020B0606030504020204" pitchFamily="34" charset="0"/>
              </a:rPr>
              <a:t>But</a:t>
            </a:r>
            <a:r>
              <a:rPr lang="en-US" sz="4400" b="0" i="0" dirty="0">
                <a:solidFill>
                  <a:srgbClr val="121212"/>
                </a:solidFill>
                <a:effectLst/>
                <a:latin typeface="Open Sans" panose="020B0606030504020204" pitchFamily="34" charset="0"/>
              </a:rPr>
              <a:t> </a:t>
            </a:r>
            <a:r>
              <a:rPr lang="en-US" sz="4400" b="0" i="0" dirty="0">
                <a:solidFill>
                  <a:srgbClr val="FF3D4D"/>
                </a:solidFill>
                <a:effectLst/>
                <a:latin typeface="Open Sans" panose="020B0606030504020204" pitchFamily="34" charset="0"/>
              </a:rPr>
              <a:t>rise up and enter into the city, then you will be told what you must do.”</a:t>
            </a:r>
            <a:endParaRPr lang="en-US" sz="4400" b="0" i="0" dirty="0">
              <a:solidFill>
                <a:srgbClr val="121212"/>
              </a:solidFill>
              <a:effectLst/>
              <a:latin typeface="Open Sans" panose="020B0606030504020204" pitchFamily="34" charset="0"/>
            </a:endParaRPr>
          </a:p>
          <a:p>
            <a:endParaRPr lang="en-IN" dirty="0"/>
          </a:p>
        </p:txBody>
      </p:sp>
      <p:sp>
        <p:nvSpPr>
          <p:cNvPr id="2" name="TextBox 1">
            <a:extLst>
              <a:ext uri="{FF2B5EF4-FFF2-40B4-BE49-F238E27FC236}">
                <a16:creationId xmlns:a16="http://schemas.microsoft.com/office/drawing/2014/main" id="{5CBF92A9-0961-3EC7-1C71-C9B4B78935FB}"/>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49320D-2DFE-4AB0-B5CD-E7336D2E3471}"/>
              </a:ext>
            </a:extLst>
          </p:cNvPr>
          <p:cNvPicPr>
            <a:picLocks noChangeAspect="1"/>
          </p:cNvPicPr>
          <p:nvPr/>
        </p:nvPicPr>
        <p:blipFill>
          <a:blip r:embed="rId2"/>
          <a:stretch>
            <a:fillRect/>
          </a:stretch>
        </p:blipFill>
        <p:spPr>
          <a:xfrm>
            <a:off x="0" y="-471934"/>
            <a:ext cx="12192000" cy="7329934"/>
          </a:xfrm>
          <a:prstGeom prst="rect">
            <a:avLst/>
          </a:prstGeom>
        </p:spPr>
      </p:pic>
      <p:sp>
        <p:nvSpPr>
          <p:cNvPr id="10" name="TextBox 9">
            <a:extLst>
              <a:ext uri="{FF2B5EF4-FFF2-40B4-BE49-F238E27FC236}">
                <a16:creationId xmlns:a16="http://schemas.microsoft.com/office/drawing/2014/main" id="{C2209399-8A92-0B85-F7CE-283D268C424D}"/>
              </a:ext>
            </a:extLst>
          </p:cNvPr>
          <p:cNvSpPr txBox="1"/>
          <p:nvPr/>
        </p:nvSpPr>
        <p:spPr>
          <a:xfrm>
            <a:off x="229954"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Open Sans" panose="020B0606030504020204" pitchFamily="34" charset="0"/>
              </a:rPr>
              <a:t>7</a:t>
            </a:r>
            <a:r>
              <a:rPr lang="en-US" sz="4000" b="0" i="0" dirty="0">
                <a:solidFill>
                  <a:srgbClr val="121212"/>
                </a:solidFill>
                <a:effectLst/>
                <a:latin typeface="Open Sans" panose="020B0606030504020204" pitchFamily="34" charset="0"/>
              </a:rPr>
              <a:t>The men who traveled with him stood speechless, hearing the sound, but seeing no one.</a:t>
            </a:r>
            <a:endParaRPr lang="en-IN" dirty="0"/>
          </a:p>
        </p:txBody>
      </p:sp>
      <p:sp>
        <p:nvSpPr>
          <p:cNvPr id="2" name="TextBox 1">
            <a:extLst>
              <a:ext uri="{FF2B5EF4-FFF2-40B4-BE49-F238E27FC236}">
                <a16:creationId xmlns:a16="http://schemas.microsoft.com/office/drawing/2014/main" id="{038C47B5-F694-6CCD-CE2D-FE3035122C94}"/>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752711-D2BA-6070-F4C1-ECB1735DCAE1}"/>
              </a:ext>
            </a:extLst>
          </p:cNvPr>
          <p:cNvPicPr>
            <a:picLocks noChangeAspect="1"/>
          </p:cNvPicPr>
          <p:nvPr/>
        </p:nvPicPr>
        <p:blipFill>
          <a:blip r:embed="rId2"/>
          <a:stretch>
            <a:fillRect/>
          </a:stretch>
        </p:blipFill>
        <p:spPr>
          <a:xfrm>
            <a:off x="0" y="-140099"/>
            <a:ext cx="12192000" cy="6998099"/>
          </a:xfrm>
          <a:prstGeom prst="rect">
            <a:avLst/>
          </a:prstGeom>
        </p:spPr>
      </p:pic>
      <p:sp>
        <p:nvSpPr>
          <p:cNvPr id="10" name="TextBox 9">
            <a:extLst>
              <a:ext uri="{FF2B5EF4-FFF2-40B4-BE49-F238E27FC236}">
                <a16:creationId xmlns:a16="http://schemas.microsoft.com/office/drawing/2014/main" id="{2400D000-A502-E823-A9A3-83A090ADB507}"/>
              </a:ext>
            </a:extLst>
          </p:cNvPr>
          <p:cNvSpPr txBox="1"/>
          <p:nvPr/>
        </p:nvSpPr>
        <p:spPr>
          <a:xfrm>
            <a:off x="9580017" y="178558"/>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Open Sans" panose="020B0606030504020204" pitchFamily="34" charset="0"/>
              </a:rPr>
              <a:t>8</a:t>
            </a:r>
            <a:r>
              <a:rPr lang="en-US" sz="4000" b="0" i="0" dirty="0">
                <a:solidFill>
                  <a:srgbClr val="121212"/>
                </a:solidFill>
                <a:effectLst/>
                <a:latin typeface="Open Sans" panose="020B0606030504020204" pitchFamily="34" charset="0"/>
              </a:rPr>
              <a:t>Saul arose from the ground, and when his eyes were opened, he saw no one. They led him by the hand and brought him into Damascus. </a:t>
            </a:r>
            <a:r>
              <a:rPr lang="en-US" sz="4000" b="0" i="0" dirty="0">
                <a:solidFill>
                  <a:srgbClr val="777A7B"/>
                </a:solidFill>
                <a:effectLst/>
                <a:latin typeface="Open Sans" panose="020B0606030504020204" pitchFamily="34" charset="0"/>
              </a:rPr>
              <a:t>9</a:t>
            </a:r>
            <a:r>
              <a:rPr lang="en-US" sz="4000" b="0" i="0" dirty="0">
                <a:solidFill>
                  <a:srgbClr val="121212"/>
                </a:solidFill>
                <a:effectLst/>
                <a:latin typeface="Open Sans" panose="020B0606030504020204" pitchFamily="34" charset="0"/>
              </a:rPr>
              <a:t>He was without sight for three days, and neither ate nor drank.</a:t>
            </a:r>
            <a:endParaRPr lang="en-IN" dirty="0"/>
          </a:p>
        </p:txBody>
      </p:sp>
      <p:sp>
        <p:nvSpPr>
          <p:cNvPr id="2" name="TextBox 1">
            <a:extLst>
              <a:ext uri="{FF2B5EF4-FFF2-40B4-BE49-F238E27FC236}">
                <a16:creationId xmlns:a16="http://schemas.microsoft.com/office/drawing/2014/main" id="{F397C1B8-4030-87AF-9894-5C3E2F9D4377}"/>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09020-D469-B8F5-DD39-94CF46920377}"/>
              </a:ext>
            </a:extLst>
          </p:cNvPr>
          <p:cNvPicPr>
            <a:picLocks noChangeAspect="1"/>
          </p:cNvPicPr>
          <p:nvPr/>
        </p:nvPicPr>
        <p:blipFill>
          <a:blip r:embed="rId2"/>
          <a:stretch>
            <a:fillRect/>
          </a:stretch>
        </p:blipFill>
        <p:spPr>
          <a:xfrm>
            <a:off x="0" y="0"/>
            <a:ext cx="12192000" cy="8267178"/>
          </a:xfrm>
          <a:prstGeom prst="rect">
            <a:avLst/>
          </a:prstGeom>
        </p:spPr>
      </p:pic>
      <p:sp>
        <p:nvSpPr>
          <p:cNvPr id="10" name="TextBox 9">
            <a:extLst>
              <a:ext uri="{FF2B5EF4-FFF2-40B4-BE49-F238E27FC236}">
                <a16:creationId xmlns:a16="http://schemas.microsoft.com/office/drawing/2014/main" id="{D00CB99D-6A94-DBC8-2BF5-6CDF7DB684DD}"/>
              </a:ext>
            </a:extLst>
          </p:cNvPr>
          <p:cNvSpPr txBox="1"/>
          <p:nvPr/>
        </p:nvSpPr>
        <p:spPr>
          <a:xfrm>
            <a:off x="229954"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b="0" i="0" dirty="0">
                <a:solidFill>
                  <a:srgbClr val="777A7B"/>
                </a:solidFill>
                <a:effectLst/>
                <a:latin typeface="Open Sans" panose="020B0606030504020204" pitchFamily="34" charset="0"/>
              </a:rPr>
              <a:t>10</a:t>
            </a:r>
            <a:r>
              <a:rPr lang="en-US" sz="4400" b="0" i="0" dirty="0">
                <a:solidFill>
                  <a:srgbClr val="121212"/>
                </a:solidFill>
                <a:effectLst/>
                <a:latin typeface="Open Sans" panose="020B0606030504020204" pitchFamily="34" charset="0"/>
              </a:rPr>
              <a:t>Now there was a certain disciple at Damascus named Ananias. The Lord said to him in a vision, </a:t>
            </a:r>
            <a:r>
              <a:rPr lang="en-US" sz="4400" b="0" i="0" dirty="0">
                <a:solidFill>
                  <a:srgbClr val="FF3D4D"/>
                </a:solidFill>
                <a:effectLst/>
                <a:latin typeface="Open Sans" panose="020B0606030504020204" pitchFamily="34" charset="0"/>
              </a:rPr>
              <a:t>“Ananias!”</a:t>
            </a:r>
            <a:endParaRPr lang="en-US" sz="4400" b="0" i="0" dirty="0">
              <a:solidFill>
                <a:srgbClr val="121212"/>
              </a:solidFill>
              <a:effectLst/>
              <a:latin typeface="Open Sans" panose="020B0606030504020204" pitchFamily="34" charset="0"/>
            </a:endParaRPr>
          </a:p>
          <a:p>
            <a:pPr algn="l"/>
            <a:r>
              <a:rPr lang="en-US" sz="4400" b="0" i="0" dirty="0">
                <a:solidFill>
                  <a:srgbClr val="121212"/>
                </a:solidFill>
                <a:effectLst/>
                <a:latin typeface="Open Sans" panose="020B0606030504020204" pitchFamily="34" charset="0"/>
              </a:rPr>
              <a:t>He said, “Behold, it’s me, Lord.”</a:t>
            </a:r>
          </a:p>
          <a:p>
            <a:endParaRPr lang="en-IN" dirty="0"/>
          </a:p>
        </p:txBody>
      </p:sp>
      <p:sp>
        <p:nvSpPr>
          <p:cNvPr id="2" name="TextBox 1">
            <a:extLst>
              <a:ext uri="{FF2B5EF4-FFF2-40B4-BE49-F238E27FC236}">
                <a16:creationId xmlns:a16="http://schemas.microsoft.com/office/drawing/2014/main" id="{2F0BEB44-6B04-3464-F577-517535797614}"/>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EE3E16-8D7E-49C1-B01C-60EE8E74DC0A}"/>
              </a:ext>
            </a:extLst>
          </p:cNvPr>
          <p:cNvPicPr>
            <a:picLocks noChangeAspect="1"/>
          </p:cNvPicPr>
          <p:nvPr/>
        </p:nvPicPr>
        <p:blipFill>
          <a:blip r:embed="rId2"/>
          <a:stretch>
            <a:fillRect/>
          </a:stretch>
        </p:blipFill>
        <p:spPr>
          <a:xfrm>
            <a:off x="0" y="-1593273"/>
            <a:ext cx="12192000" cy="8451273"/>
          </a:xfrm>
          <a:prstGeom prst="rect">
            <a:avLst/>
          </a:prstGeom>
        </p:spPr>
      </p:pic>
      <p:sp>
        <p:nvSpPr>
          <p:cNvPr id="11" name="TextBox 10">
            <a:extLst>
              <a:ext uri="{FF2B5EF4-FFF2-40B4-BE49-F238E27FC236}">
                <a16:creationId xmlns:a16="http://schemas.microsoft.com/office/drawing/2014/main" id="{B5A8D22A-1484-E746-17C8-A70BEE488972}"/>
              </a:ext>
            </a:extLst>
          </p:cNvPr>
          <p:cNvSpPr txBox="1"/>
          <p:nvPr/>
        </p:nvSpPr>
        <p:spPr>
          <a:xfrm>
            <a:off x="229954"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 </a:t>
            </a:r>
            <a:r>
              <a:rPr lang="en-US" sz="4400" b="0" i="0" dirty="0">
                <a:solidFill>
                  <a:srgbClr val="777A7B"/>
                </a:solidFill>
                <a:effectLst/>
                <a:latin typeface="Open Sans" panose="020B0606030504020204" pitchFamily="34" charset="0"/>
              </a:rPr>
              <a:t>11</a:t>
            </a:r>
            <a:r>
              <a:rPr lang="en-US" sz="4400" b="0" i="0" dirty="0">
                <a:solidFill>
                  <a:srgbClr val="121212"/>
                </a:solidFill>
                <a:effectLst/>
                <a:latin typeface="Open Sans" panose="020B0606030504020204" pitchFamily="34" charset="0"/>
              </a:rPr>
              <a:t>The Lord said to him, </a:t>
            </a:r>
            <a:r>
              <a:rPr lang="en-US" sz="4400" b="0" i="0" dirty="0">
                <a:solidFill>
                  <a:srgbClr val="FF3D4D"/>
                </a:solidFill>
                <a:effectLst/>
                <a:latin typeface="Open Sans" panose="020B0606030504020204" pitchFamily="34" charset="0"/>
              </a:rPr>
              <a:t>“Arise and go to the street which is called Straight, and inquire in the house of Judah</a:t>
            </a:r>
            <a:r>
              <a:rPr lang="en-US" sz="4400" b="0" i="0" dirty="0">
                <a:solidFill>
                  <a:srgbClr val="121212"/>
                </a:solidFill>
                <a:effectLst/>
                <a:latin typeface="Open Sans" panose="020B0606030504020204" pitchFamily="34" charset="0"/>
              </a:rPr>
              <a:t> </a:t>
            </a:r>
            <a:r>
              <a:rPr lang="en-US" sz="4400" b="0" i="0" dirty="0">
                <a:solidFill>
                  <a:srgbClr val="FF3D4D"/>
                </a:solidFill>
                <a:effectLst/>
                <a:latin typeface="Open Sans" panose="020B0606030504020204" pitchFamily="34" charset="0"/>
              </a:rPr>
              <a:t>for one named Saul, a man of Tarsus. For behold, he is praying,</a:t>
            </a:r>
            <a:endParaRPr lang="en-IN" sz="1600" dirty="0"/>
          </a:p>
        </p:txBody>
      </p:sp>
      <p:sp>
        <p:nvSpPr>
          <p:cNvPr id="2" name="TextBox 1">
            <a:extLst>
              <a:ext uri="{FF2B5EF4-FFF2-40B4-BE49-F238E27FC236}">
                <a16:creationId xmlns:a16="http://schemas.microsoft.com/office/drawing/2014/main" id="{5DC56175-281D-73AD-F837-2EC38B03B159}"/>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9BA657-44B8-2CD5-E314-ACD91567A11B}"/>
              </a:ext>
            </a:extLst>
          </p:cNvPr>
          <p:cNvPicPr>
            <a:picLocks noChangeAspect="1"/>
          </p:cNvPicPr>
          <p:nvPr/>
        </p:nvPicPr>
        <p:blipFill>
          <a:blip r:embed="rId2"/>
          <a:stretch>
            <a:fillRect/>
          </a:stretch>
        </p:blipFill>
        <p:spPr>
          <a:xfrm>
            <a:off x="0" y="-7353"/>
            <a:ext cx="12288982" cy="6865353"/>
          </a:xfrm>
          <a:prstGeom prst="rect">
            <a:avLst/>
          </a:prstGeom>
        </p:spPr>
      </p:pic>
      <p:sp>
        <p:nvSpPr>
          <p:cNvPr id="12" name="TextBox 11">
            <a:extLst>
              <a:ext uri="{FF2B5EF4-FFF2-40B4-BE49-F238E27FC236}">
                <a16:creationId xmlns:a16="http://schemas.microsoft.com/office/drawing/2014/main" id="{CC611FFC-5AA2-DC1B-659C-4F7E50BF1E77}"/>
              </a:ext>
            </a:extLst>
          </p:cNvPr>
          <p:cNvSpPr txBox="1"/>
          <p:nvPr/>
        </p:nvSpPr>
        <p:spPr>
          <a:xfrm>
            <a:off x="1980946" y="0"/>
            <a:ext cx="9646276" cy="2962141"/>
          </a:xfrm>
          <a:prstGeom prst="rect">
            <a:avLst/>
          </a:prstGeom>
          <a:noFill/>
        </p:spPr>
        <p:txBody>
          <a:bodyPr wrap="square" rtlCol="0">
            <a:noAutofit/>
          </a:bodyPr>
          <a:lstStyle/>
          <a:p>
            <a:r>
              <a:rPr lang="en-IN" sz="6000" b="0" i="0" u="none" strike="noStrike" baseline="0" dirty="0">
                <a:solidFill>
                  <a:schemeClr val="bg1"/>
                </a:solidFill>
                <a:latin typeface="TimesNewRomanPSMT"/>
              </a:rPr>
              <a:t>Saul’s Conversion – </a:t>
            </a:r>
          </a:p>
          <a:p>
            <a:r>
              <a:rPr lang="en-IN" sz="6000" b="0" i="0" u="none" strike="noStrike" baseline="0" dirty="0">
                <a:solidFill>
                  <a:schemeClr val="bg1"/>
                </a:solidFill>
                <a:latin typeface="TimesNewRomanPSMT"/>
              </a:rPr>
              <a:t>Acts 9:1-19 </a:t>
            </a:r>
            <a:endParaRPr lang="en-IN" sz="6000" dirty="0">
              <a:solidFill>
                <a:schemeClr val="bg1"/>
              </a:solidFill>
            </a:endParaRP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8EB7F2-04E7-C7C9-A3BF-547CD3F1EEE1}"/>
              </a:ext>
            </a:extLst>
          </p:cNvPr>
          <p:cNvPicPr>
            <a:picLocks noChangeAspect="1"/>
          </p:cNvPicPr>
          <p:nvPr/>
        </p:nvPicPr>
        <p:blipFill>
          <a:blip r:embed="rId2"/>
          <a:stretch>
            <a:fillRect/>
          </a:stretch>
        </p:blipFill>
        <p:spPr>
          <a:xfrm>
            <a:off x="0" y="0"/>
            <a:ext cx="12192000" cy="6846627"/>
          </a:xfrm>
          <a:prstGeom prst="rect">
            <a:avLst/>
          </a:prstGeom>
        </p:spPr>
      </p:pic>
      <p:sp>
        <p:nvSpPr>
          <p:cNvPr id="11" name="TextBox 10">
            <a:extLst>
              <a:ext uri="{FF2B5EF4-FFF2-40B4-BE49-F238E27FC236}">
                <a16:creationId xmlns:a16="http://schemas.microsoft.com/office/drawing/2014/main" id="{D63219FD-4046-EC55-CCDF-EAFDDB04D4B9}"/>
              </a:ext>
            </a:extLst>
          </p:cNvPr>
          <p:cNvSpPr txBox="1"/>
          <p:nvPr/>
        </p:nvSpPr>
        <p:spPr>
          <a:xfrm>
            <a:off x="229954"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12</a:t>
            </a:r>
            <a:r>
              <a:rPr lang="en-US" sz="4400" b="0" i="0" dirty="0">
                <a:solidFill>
                  <a:srgbClr val="FF3D4D"/>
                </a:solidFill>
                <a:effectLst/>
                <a:latin typeface="Open Sans" panose="020B0606030504020204" pitchFamily="34" charset="0"/>
              </a:rPr>
              <a:t>and in a vision he has seen a man named Ananias coming in and laying his hands on him, that he might receive his sight.”</a:t>
            </a:r>
            <a:endParaRPr lang="en-IN" dirty="0"/>
          </a:p>
        </p:txBody>
      </p:sp>
      <p:sp>
        <p:nvSpPr>
          <p:cNvPr id="2" name="TextBox 1">
            <a:extLst>
              <a:ext uri="{FF2B5EF4-FFF2-40B4-BE49-F238E27FC236}">
                <a16:creationId xmlns:a16="http://schemas.microsoft.com/office/drawing/2014/main" id="{B0F02EBD-B207-9051-896B-8FD11EEDBD0B}"/>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00FEF7-5F27-2987-06D6-FD196C6DFFD0}"/>
              </a:ext>
            </a:extLst>
          </p:cNvPr>
          <p:cNvPicPr>
            <a:picLocks noChangeAspect="1"/>
          </p:cNvPicPr>
          <p:nvPr/>
        </p:nvPicPr>
        <p:blipFill>
          <a:blip r:embed="rId2"/>
          <a:stretch>
            <a:fillRect/>
          </a:stretch>
        </p:blipFill>
        <p:spPr>
          <a:xfrm>
            <a:off x="0" y="0"/>
            <a:ext cx="13217236" cy="6858000"/>
          </a:xfrm>
          <a:prstGeom prst="rect">
            <a:avLst/>
          </a:prstGeom>
        </p:spPr>
      </p:pic>
      <p:sp>
        <p:nvSpPr>
          <p:cNvPr id="7" name="TextBox 6">
            <a:extLst>
              <a:ext uri="{FF2B5EF4-FFF2-40B4-BE49-F238E27FC236}">
                <a16:creationId xmlns:a16="http://schemas.microsoft.com/office/drawing/2014/main" id="{EF7666B9-6A87-5B9A-42B9-79AA344BA378}"/>
              </a:ext>
            </a:extLst>
          </p:cNvPr>
          <p:cNvSpPr txBox="1"/>
          <p:nvPr/>
        </p:nvSpPr>
        <p:spPr>
          <a:xfrm>
            <a:off x="229954"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b="0" i="0" dirty="0">
                <a:solidFill>
                  <a:srgbClr val="777A7B"/>
                </a:solidFill>
                <a:effectLst/>
                <a:latin typeface="Open Sans" panose="020B0606030504020204" pitchFamily="34" charset="0"/>
              </a:rPr>
              <a:t>13</a:t>
            </a:r>
            <a:r>
              <a:rPr lang="en-US" sz="3600" b="0" i="0" dirty="0">
                <a:solidFill>
                  <a:srgbClr val="121212"/>
                </a:solidFill>
                <a:effectLst/>
                <a:latin typeface="Open Sans" panose="020B0606030504020204" pitchFamily="34" charset="0"/>
              </a:rPr>
              <a:t>But Ananias answered, “Lord, I have heard from many about this man, how much evil he did to your saints at Jerusalem. </a:t>
            </a:r>
            <a:r>
              <a:rPr lang="en-US" sz="3600" b="0" i="0" dirty="0">
                <a:solidFill>
                  <a:srgbClr val="777A7B"/>
                </a:solidFill>
                <a:effectLst/>
                <a:latin typeface="Open Sans" panose="020B0606030504020204" pitchFamily="34" charset="0"/>
              </a:rPr>
              <a:t>14</a:t>
            </a:r>
            <a:r>
              <a:rPr lang="en-US" sz="3600" b="0" i="0" dirty="0">
                <a:solidFill>
                  <a:srgbClr val="121212"/>
                </a:solidFill>
                <a:effectLst/>
                <a:latin typeface="Open Sans" panose="020B0606030504020204" pitchFamily="34" charset="0"/>
              </a:rPr>
              <a:t>Here he has authority from the chief priests to bind all who call on your name.”</a:t>
            </a:r>
            <a:endParaRPr lang="en-IN" dirty="0"/>
          </a:p>
        </p:txBody>
      </p:sp>
      <p:sp>
        <p:nvSpPr>
          <p:cNvPr id="2" name="TextBox 1">
            <a:extLst>
              <a:ext uri="{FF2B5EF4-FFF2-40B4-BE49-F238E27FC236}">
                <a16:creationId xmlns:a16="http://schemas.microsoft.com/office/drawing/2014/main" id="{C54079B0-B433-8A87-D6F0-7EAF13B0E80F}"/>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0049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B572BC-FB93-9513-B6CF-73038AB375B6}"/>
              </a:ext>
            </a:extLst>
          </p:cNvPr>
          <p:cNvPicPr>
            <a:picLocks noChangeAspect="1"/>
          </p:cNvPicPr>
          <p:nvPr/>
        </p:nvPicPr>
        <p:blipFill>
          <a:blip r:embed="rId2"/>
          <a:stretch>
            <a:fillRect/>
          </a:stretch>
        </p:blipFill>
        <p:spPr>
          <a:xfrm>
            <a:off x="0" y="-108857"/>
            <a:ext cx="12192000" cy="6966857"/>
          </a:xfrm>
          <a:prstGeom prst="rect">
            <a:avLst/>
          </a:prstGeom>
        </p:spPr>
      </p:pic>
      <p:sp>
        <p:nvSpPr>
          <p:cNvPr id="7" name="TextBox 6">
            <a:extLst>
              <a:ext uri="{FF2B5EF4-FFF2-40B4-BE49-F238E27FC236}">
                <a16:creationId xmlns:a16="http://schemas.microsoft.com/office/drawing/2014/main" id="{B68C94FB-F96A-894F-18FC-A24413CBE8AA}"/>
              </a:ext>
            </a:extLst>
          </p:cNvPr>
          <p:cNvSpPr txBox="1"/>
          <p:nvPr/>
        </p:nvSpPr>
        <p:spPr>
          <a:xfrm>
            <a:off x="229954"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Open Sans" panose="020B0606030504020204" pitchFamily="34" charset="0"/>
              </a:rPr>
              <a:t>15</a:t>
            </a:r>
            <a:r>
              <a:rPr lang="en-US" sz="4000" b="0" i="0" dirty="0">
                <a:solidFill>
                  <a:srgbClr val="121212"/>
                </a:solidFill>
                <a:effectLst/>
                <a:latin typeface="Open Sans" panose="020B0606030504020204" pitchFamily="34" charset="0"/>
              </a:rPr>
              <a:t>But the Lord said to him, </a:t>
            </a:r>
            <a:r>
              <a:rPr lang="en-US" sz="4000" b="0" i="0" dirty="0">
                <a:solidFill>
                  <a:srgbClr val="FF3D4D"/>
                </a:solidFill>
                <a:effectLst/>
                <a:latin typeface="Open Sans" panose="020B0606030504020204" pitchFamily="34" charset="0"/>
              </a:rPr>
              <a:t>“Go your way, for he is my chosen vessel to bear my name before the nations and kings, and the children of Israel. </a:t>
            </a:r>
            <a:endParaRPr lang="en-IN" sz="4000" dirty="0"/>
          </a:p>
        </p:txBody>
      </p:sp>
      <p:sp>
        <p:nvSpPr>
          <p:cNvPr id="2" name="TextBox 1">
            <a:extLst>
              <a:ext uri="{FF2B5EF4-FFF2-40B4-BE49-F238E27FC236}">
                <a16:creationId xmlns:a16="http://schemas.microsoft.com/office/drawing/2014/main" id="{C890E5D8-EA60-BF87-A60C-F0BA0A350A7A}"/>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922139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B572BC-FB93-9513-B6CF-73038AB375B6}"/>
              </a:ext>
            </a:extLst>
          </p:cNvPr>
          <p:cNvPicPr>
            <a:picLocks noChangeAspect="1"/>
          </p:cNvPicPr>
          <p:nvPr/>
        </p:nvPicPr>
        <p:blipFill>
          <a:blip r:embed="rId2"/>
          <a:stretch>
            <a:fillRect/>
          </a:stretch>
        </p:blipFill>
        <p:spPr>
          <a:xfrm>
            <a:off x="-3118388" y="-1890793"/>
            <a:ext cx="15310388" cy="8748793"/>
          </a:xfrm>
          <a:prstGeom prst="rect">
            <a:avLst/>
          </a:prstGeom>
        </p:spPr>
      </p:pic>
      <p:sp>
        <p:nvSpPr>
          <p:cNvPr id="8" name="TextBox 7">
            <a:extLst>
              <a:ext uri="{FF2B5EF4-FFF2-40B4-BE49-F238E27FC236}">
                <a16:creationId xmlns:a16="http://schemas.microsoft.com/office/drawing/2014/main" id="{C5C86076-C368-9E7D-928C-437363B0B6DD}"/>
              </a:ext>
            </a:extLst>
          </p:cNvPr>
          <p:cNvSpPr txBox="1"/>
          <p:nvPr/>
        </p:nvSpPr>
        <p:spPr>
          <a:xfrm>
            <a:off x="229954"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5935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Open Sans" panose="020B0606030504020204" pitchFamily="34" charset="0"/>
              </a:rPr>
              <a:t>16</a:t>
            </a:r>
            <a:r>
              <a:rPr lang="en-US" sz="4000" b="0" i="0" dirty="0">
                <a:solidFill>
                  <a:srgbClr val="FF3D4D"/>
                </a:solidFill>
                <a:effectLst/>
                <a:latin typeface="Open Sans" panose="020B0606030504020204" pitchFamily="34" charset="0"/>
              </a:rPr>
              <a:t>For I will show him how many things he must suffer for my name’s sake.”</a:t>
            </a:r>
            <a:endParaRPr lang="en-IN" sz="4000" dirty="0"/>
          </a:p>
        </p:txBody>
      </p:sp>
      <p:sp>
        <p:nvSpPr>
          <p:cNvPr id="2" name="TextBox 1">
            <a:extLst>
              <a:ext uri="{FF2B5EF4-FFF2-40B4-BE49-F238E27FC236}">
                <a16:creationId xmlns:a16="http://schemas.microsoft.com/office/drawing/2014/main" id="{4857B676-4416-A775-B6C0-135ED0482605}"/>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877415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9237F7-1453-47AC-9371-89A573A33B44}"/>
              </a:ext>
            </a:extLst>
          </p:cNvPr>
          <p:cNvPicPr>
            <a:picLocks noChangeAspect="1"/>
          </p:cNvPicPr>
          <p:nvPr/>
        </p:nvPicPr>
        <p:blipFill>
          <a:blip r:embed="rId2"/>
          <a:stretch>
            <a:fillRect/>
          </a:stretch>
        </p:blipFill>
        <p:spPr>
          <a:xfrm>
            <a:off x="0" y="-205262"/>
            <a:ext cx="12192000" cy="7063262"/>
          </a:xfrm>
          <a:prstGeom prst="rect">
            <a:avLst/>
          </a:prstGeom>
        </p:spPr>
      </p:pic>
      <p:sp>
        <p:nvSpPr>
          <p:cNvPr id="8" name="TextBox 7">
            <a:extLst>
              <a:ext uri="{FF2B5EF4-FFF2-40B4-BE49-F238E27FC236}">
                <a16:creationId xmlns:a16="http://schemas.microsoft.com/office/drawing/2014/main" id="{B5E6DF46-B272-98F6-6F37-3DE63B4D53FA}"/>
              </a:ext>
            </a:extLst>
          </p:cNvPr>
          <p:cNvSpPr txBox="1"/>
          <p:nvPr/>
        </p:nvSpPr>
        <p:spPr>
          <a:xfrm>
            <a:off x="229954"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b="0" i="0" dirty="0">
                <a:solidFill>
                  <a:srgbClr val="777A7B"/>
                </a:solidFill>
                <a:effectLst/>
                <a:latin typeface="Open Sans" panose="020B0606030504020204" pitchFamily="34" charset="0"/>
              </a:rPr>
              <a:t>17</a:t>
            </a:r>
            <a:r>
              <a:rPr lang="en-US" sz="3600" b="0" i="0" dirty="0">
                <a:solidFill>
                  <a:srgbClr val="121212"/>
                </a:solidFill>
                <a:effectLst/>
                <a:latin typeface="Open Sans" panose="020B0606030504020204" pitchFamily="34" charset="0"/>
              </a:rPr>
              <a:t>Ananias departed and entered into the house. Laying his hands on him, he said, “Brother Saul, the Lord, who appeared to you on the road by which you came, has sent me that you may receive your sight and be filled with the Holy Spirit.” </a:t>
            </a:r>
            <a:endParaRPr lang="en-IN" dirty="0"/>
          </a:p>
        </p:txBody>
      </p:sp>
      <p:sp>
        <p:nvSpPr>
          <p:cNvPr id="2" name="TextBox 1">
            <a:extLst>
              <a:ext uri="{FF2B5EF4-FFF2-40B4-BE49-F238E27FC236}">
                <a16:creationId xmlns:a16="http://schemas.microsoft.com/office/drawing/2014/main" id="{D1942343-9EDB-F9BD-4581-604C80C78B2B}"/>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166251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6000" b="0" i="0" u="none" strike="noStrike" baseline="0" dirty="0">
                <a:latin typeface="TimesNewRomanPSMT"/>
              </a:rPr>
              <a:t>Saul’s Conversion – Acts 9:1-19 </a:t>
            </a:r>
            <a:endParaRPr lang="en-IN" sz="6000" dirty="0"/>
          </a:p>
        </p:txBody>
      </p:sp>
      <p:sp>
        <p:nvSpPr>
          <p:cNvPr id="2" name="TextBox 1">
            <a:extLst>
              <a:ext uri="{FF2B5EF4-FFF2-40B4-BE49-F238E27FC236}">
                <a16:creationId xmlns:a16="http://schemas.microsoft.com/office/drawing/2014/main" id="{FB4A6CEF-43CB-0333-4EC8-0D5A32191AD3}"/>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0C3F63-CF92-6988-800D-487BFE80E20F}"/>
              </a:ext>
            </a:extLst>
          </p:cNvPr>
          <p:cNvPicPr>
            <a:picLocks noChangeAspect="1"/>
          </p:cNvPicPr>
          <p:nvPr/>
        </p:nvPicPr>
        <p:blipFill>
          <a:blip r:embed="rId2"/>
          <a:stretch>
            <a:fillRect/>
          </a:stretch>
        </p:blipFill>
        <p:spPr>
          <a:xfrm>
            <a:off x="-1" y="-1"/>
            <a:ext cx="12331809" cy="6996545"/>
          </a:xfrm>
          <a:prstGeom prst="rect">
            <a:avLst/>
          </a:prstGeom>
        </p:spPr>
      </p:pic>
      <p:sp>
        <p:nvSpPr>
          <p:cNvPr id="7" name="TextBox 6">
            <a:extLst>
              <a:ext uri="{FF2B5EF4-FFF2-40B4-BE49-F238E27FC236}">
                <a16:creationId xmlns:a16="http://schemas.microsoft.com/office/drawing/2014/main" id="{35C1CA54-32D5-9992-9D27-2662CDD9BCAD}"/>
              </a:ext>
            </a:extLst>
          </p:cNvPr>
          <p:cNvSpPr txBox="1"/>
          <p:nvPr/>
        </p:nvSpPr>
        <p:spPr>
          <a:xfrm>
            <a:off x="229954"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dirty="0">
                <a:solidFill>
                  <a:srgbClr val="777A7B"/>
                </a:solidFill>
                <a:effectLst/>
                <a:latin typeface="Open Sans" panose="020B0606030504020204" pitchFamily="34" charset="0"/>
              </a:rPr>
              <a:t>18</a:t>
            </a:r>
            <a:r>
              <a:rPr lang="en-US" sz="4400" b="0" i="0" dirty="0">
                <a:solidFill>
                  <a:srgbClr val="121212"/>
                </a:solidFill>
                <a:effectLst/>
                <a:latin typeface="Open Sans" panose="020B0606030504020204" pitchFamily="34" charset="0"/>
              </a:rPr>
              <a:t>Immediately something like scales fell from his eyes, and he received his sight. He arose and was baptized. </a:t>
            </a:r>
            <a:r>
              <a:rPr lang="en-US" sz="4400" b="0" i="0" dirty="0">
                <a:solidFill>
                  <a:srgbClr val="777A7B"/>
                </a:solidFill>
                <a:effectLst/>
                <a:latin typeface="Open Sans" panose="020B0606030504020204" pitchFamily="34" charset="0"/>
              </a:rPr>
              <a:t>19</a:t>
            </a:r>
            <a:r>
              <a:rPr lang="en-US" sz="4400" b="0" i="0" dirty="0">
                <a:solidFill>
                  <a:srgbClr val="121212"/>
                </a:solidFill>
                <a:effectLst/>
                <a:latin typeface="Open Sans" panose="020B0606030504020204" pitchFamily="34" charset="0"/>
              </a:rPr>
              <a:t>He took food and was strengthened.</a:t>
            </a:r>
            <a:endParaRPr lang="en-IN" sz="4400" dirty="0"/>
          </a:p>
        </p:txBody>
      </p:sp>
      <p:sp>
        <p:nvSpPr>
          <p:cNvPr id="2" name="TextBox 1">
            <a:extLst>
              <a:ext uri="{FF2B5EF4-FFF2-40B4-BE49-F238E27FC236}">
                <a16:creationId xmlns:a16="http://schemas.microsoft.com/office/drawing/2014/main" id="{182CF5A3-06D2-23FD-41AF-00C26FB621EE}"/>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522780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69E8C-800B-205E-C8E7-306774F87F91}"/>
              </a:ext>
            </a:extLst>
          </p:cNvPr>
          <p:cNvPicPr>
            <a:picLocks noChangeAspect="1"/>
          </p:cNvPicPr>
          <p:nvPr/>
        </p:nvPicPr>
        <p:blipFill>
          <a:blip r:embed="rId2"/>
          <a:stretch>
            <a:fillRect/>
          </a:stretch>
        </p:blipFill>
        <p:spPr>
          <a:xfrm>
            <a:off x="0" y="-7353"/>
            <a:ext cx="12288982" cy="6865353"/>
          </a:xfrm>
          <a:prstGeom prst="rect">
            <a:avLst/>
          </a:prstGeom>
        </p:spPr>
      </p:pic>
      <p:sp>
        <p:nvSpPr>
          <p:cNvPr id="7" name="TextBox 6">
            <a:extLst>
              <a:ext uri="{FF2B5EF4-FFF2-40B4-BE49-F238E27FC236}">
                <a16:creationId xmlns:a16="http://schemas.microsoft.com/office/drawing/2014/main" id="{9BCF62FE-E410-1288-CD74-05D13FFD4378}"/>
              </a:ext>
            </a:extLst>
          </p:cNvPr>
          <p:cNvSpPr txBox="1"/>
          <p:nvPr/>
        </p:nvSpPr>
        <p:spPr>
          <a:xfrm>
            <a:off x="229954"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6A5028-9D66-C8E6-0B2A-3C227000F04F}"/>
              </a:ext>
            </a:extLst>
          </p:cNvPr>
          <p:cNvPicPr>
            <a:picLocks noChangeAspect="1"/>
          </p:cNvPicPr>
          <p:nvPr/>
        </p:nvPicPr>
        <p:blipFill>
          <a:blip r:embed="rId2"/>
          <a:stretch>
            <a:fillRect/>
          </a:stretch>
        </p:blipFill>
        <p:spPr>
          <a:xfrm>
            <a:off x="0" y="-7353"/>
            <a:ext cx="12288982" cy="6865353"/>
          </a:xfrm>
          <a:prstGeom prst="rect">
            <a:avLst/>
          </a:prstGeom>
        </p:spPr>
      </p:pic>
      <p:sp>
        <p:nvSpPr>
          <p:cNvPr id="3" name="TextBox 2">
            <a:extLst>
              <a:ext uri="{FF2B5EF4-FFF2-40B4-BE49-F238E27FC236}">
                <a16:creationId xmlns:a16="http://schemas.microsoft.com/office/drawing/2014/main" id="{4B007F66-FCB9-0E28-DA32-E52B72CCCD06}"/>
              </a:ext>
            </a:extLst>
          </p:cNvPr>
          <p:cNvSpPr txBox="1"/>
          <p:nvPr/>
        </p:nvSpPr>
        <p:spPr>
          <a:xfrm>
            <a:off x="1980946" y="0"/>
            <a:ext cx="9646276" cy="2962141"/>
          </a:xfrm>
          <a:prstGeom prst="rect">
            <a:avLst/>
          </a:prstGeom>
          <a:noFill/>
        </p:spPr>
        <p:txBody>
          <a:bodyPr wrap="square" rtlCol="0">
            <a:noAutofit/>
          </a:bodyPr>
          <a:lstStyle/>
          <a:p>
            <a:r>
              <a:rPr lang="en-IN" sz="6000" b="0" i="0" u="none" strike="noStrike" baseline="0" dirty="0">
                <a:solidFill>
                  <a:schemeClr val="bg1"/>
                </a:solidFill>
                <a:latin typeface="TimesNewRomanPSMT"/>
              </a:rPr>
              <a:t>Saul’s Conversion – </a:t>
            </a:r>
          </a:p>
          <a:p>
            <a:r>
              <a:rPr lang="en-IN" sz="6000" b="0" i="0" u="none" strike="noStrike" baseline="0" dirty="0">
                <a:solidFill>
                  <a:schemeClr val="bg1"/>
                </a:solidFill>
                <a:latin typeface="TimesNewRomanPSMT"/>
              </a:rPr>
              <a:t>Acts 9:1-19 </a:t>
            </a:r>
            <a:endParaRPr lang="en-IN" sz="6000" dirty="0">
              <a:solidFill>
                <a:schemeClr val="bg1"/>
              </a:solidFill>
            </a:endParaRPr>
          </a:p>
          <a:p>
            <a:endParaRPr lang="en-IN" dirty="0"/>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latin typeface="Open Sans" panose="020B0606030504020204" pitchFamily="34" charset="0"/>
              </a:rPr>
              <a:t>1</a:t>
            </a:r>
            <a:r>
              <a:rPr lang="en-US" sz="4800" b="0" i="0" dirty="0">
                <a:solidFill>
                  <a:srgbClr val="121212"/>
                </a:solidFill>
                <a:effectLst/>
                <a:latin typeface="Open Sans" panose="020B0606030504020204" pitchFamily="34" charset="0"/>
              </a:rPr>
              <a:t>But Saul, still breathing threats and slaughter against the disciples of the Lord, went to the high priest </a:t>
            </a:r>
            <a:endParaRPr lang="en-IN" dirty="0"/>
          </a:p>
        </p:txBody>
      </p:sp>
      <p:sp>
        <p:nvSpPr>
          <p:cNvPr id="2" name="TextBox 1">
            <a:extLst>
              <a:ext uri="{FF2B5EF4-FFF2-40B4-BE49-F238E27FC236}">
                <a16:creationId xmlns:a16="http://schemas.microsoft.com/office/drawing/2014/main" id="{8969BA7D-70DB-7CE4-179B-56588BF464B7}"/>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8DE31B-62CF-9790-A581-2809C2132F38}"/>
              </a:ext>
            </a:extLst>
          </p:cNvPr>
          <p:cNvPicPr>
            <a:picLocks noChangeAspect="1"/>
          </p:cNvPicPr>
          <p:nvPr/>
        </p:nvPicPr>
        <p:blipFill>
          <a:blip r:embed="rId2"/>
          <a:stretch>
            <a:fillRect/>
          </a:stretch>
        </p:blipFill>
        <p:spPr>
          <a:xfrm>
            <a:off x="0" y="-12095"/>
            <a:ext cx="12192000" cy="6870095"/>
          </a:xfrm>
          <a:prstGeom prst="rect">
            <a:avLst/>
          </a:prstGeom>
        </p:spPr>
      </p:pic>
      <p:sp>
        <p:nvSpPr>
          <p:cNvPr id="12" name="TextBox 11">
            <a:extLst>
              <a:ext uri="{FF2B5EF4-FFF2-40B4-BE49-F238E27FC236}">
                <a16:creationId xmlns:a16="http://schemas.microsoft.com/office/drawing/2014/main" id="{71628908-D711-D706-12D6-CB7EFDF63D79}"/>
              </a:ext>
            </a:extLst>
          </p:cNvPr>
          <p:cNvSpPr txBox="1"/>
          <p:nvPr/>
        </p:nvSpPr>
        <p:spPr>
          <a:xfrm>
            <a:off x="229954"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121212"/>
                </a:solidFill>
                <a:latin typeface="Arial" panose="020B0604020202020204" pitchFamily="34" charset="0"/>
              </a:rPr>
              <a:t>  </a:t>
            </a:r>
            <a:r>
              <a:rPr lang="en-US" sz="4000" b="0" i="0" dirty="0">
                <a:solidFill>
                  <a:srgbClr val="777A7B"/>
                </a:solidFill>
                <a:effectLst/>
                <a:latin typeface="Open Sans" panose="020B0606030504020204" pitchFamily="34" charset="0"/>
              </a:rPr>
              <a:t>2</a:t>
            </a:r>
            <a:r>
              <a:rPr lang="en-US" sz="4000" b="0" i="0" dirty="0">
                <a:solidFill>
                  <a:srgbClr val="121212"/>
                </a:solidFill>
                <a:effectLst/>
                <a:latin typeface="Open Sans" panose="020B0606030504020204" pitchFamily="34" charset="0"/>
              </a:rPr>
              <a:t>and asked for letters from him to the synagogues of Damascus, that if he found any who were of the Way, whether men or women, he might bring them bound to Jerusalem.</a:t>
            </a:r>
            <a:endParaRPr lang="en-IN" dirty="0"/>
          </a:p>
        </p:txBody>
      </p:sp>
      <p:sp>
        <p:nvSpPr>
          <p:cNvPr id="2" name="TextBox 1">
            <a:extLst>
              <a:ext uri="{FF2B5EF4-FFF2-40B4-BE49-F238E27FC236}">
                <a16:creationId xmlns:a16="http://schemas.microsoft.com/office/drawing/2014/main" id="{7DBC8D22-32AE-1329-5939-F08E798C9178}"/>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790A49-40A0-1F78-5A05-C040F3835706}"/>
              </a:ext>
            </a:extLst>
          </p:cNvPr>
          <p:cNvPicPr>
            <a:picLocks noChangeAspect="1"/>
          </p:cNvPicPr>
          <p:nvPr/>
        </p:nvPicPr>
        <p:blipFill>
          <a:blip r:embed="rId2"/>
          <a:stretch>
            <a:fillRect/>
          </a:stretch>
        </p:blipFill>
        <p:spPr>
          <a:xfrm>
            <a:off x="-490603" y="0"/>
            <a:ext cx="12682603" cy="6858000"/>
          </a:xfrm>
          <a:prstGeom prst="rect">
            <a:avLst/>
          </a:prstGeom>
        </p:spPr>
      </p:pic>
      <p:sp>
        <p:nvSpPr>
          <p:cNvPr id="20" name="TextBox 19">
            <a:extLst>
              <a:ext uri="{FF2B5EF4-FFF2-40B4-BE49-F238E27FC236}">
                <a16:creationId xmlns:a16="http://schemas.microsoft.com/office/drawing/2014/main" id="{860A1E9E-BF8B-452F-AC6D-380675CB1DC4}"/>
              </a:ext>
            </a:extLst>
          </p:cNvPr>
          <p:cNvSpPr txBox="1"/>
          <p:nvPr/>
        </p:nvSpPr>
        <p:spPr>
          <a:xfrm>
            <a:off x="229954" y="24295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Open Sans" panose="020B0606030504020204" pitchFamily="34" charset="0"/>
              </a:rPr>
              <a:t>2</a:t>
            </a:r>
            <a:r>
              <a:rPr lang="en-US" sz="4000" b="0" i="0" dirty="0">
                <a:solidFill>
                  <a:srgbClr val="121212"/>
                </a:solidFill>
                <a:effectLst/>
                <a:latin typeface="Open Sans" panose="020B0606030504020204" pitchFamily="34" charset="0"/>
              </a:rPr>
              <a:t>and asked for letters from him to the synagogues of Damascus, that if he found any who were of the Way, whether men or women, he might bring them bound to Jerusalem.</a:t>
            </a:r>
            <a:endParaRPr lang="en-IN" dirty="0"/>
          </a:p>
        </p:txBody>
      </p:sp>
      <p:sp>
        <p:nvSpPr>
          <p:cNvPr id="2" name="TextBox 1">
            <a:extLst>
              <a:ext uri="{FF2B5EF4-FFF2-40B4-BE49-F238E27FC236}">
                <a16:creationId xmlns:a16="http://schemas.microsoft.com/office/drawing/2014/main" id="{C737D5A9-817C-3BEA-4B71-7453E2614EE0}"/>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7328</TotalTime>
  <Words>678</Words>
  <Application>Microsoft Office PowerPoint</Application>
  <PresentationFormat>Widescreen</PresentationFormat>
  <Paragraphs>63</Paragraphs>
  <Slides>32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Calibri Light</vt:lpstr>
      <vt:lpstr>Microsoft Himalaya</vt:lpstr>
      <vt:lpstr>Open Sans</vt:lpstr>
      <vt:lpstr>TimesNewRomanPS-BoldMT</vt:lpstr>
      <vt:lpstr>TimesNewRomanPSMT</vt:lpstr>
      <vt:lpstr>Office Theme</vt:lpstr>
      <vt:lpstr>48-5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4</cp:revision>
  <dcterms:created xsi:type="dcterms:W3CDTF">2022-09-30T06:26:14Z</dcterms:created>
  <dcterms:modified xsi:type="dcterms:W3CDTF">2023-08-17T04:30:50Z</dcterms:modified>
</cp:coreProperties>
</file>