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878771-A284-4AD4-9B8D-86B9369A95F5}" v="13" dt="2023-08-17T04:38:29.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2" d="100"/>
          <a:sy n="62" d="100"/>
        </p:scale>
        <p:origin x="10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A878771-A284-4AD4-9B8D-86B9369A95F5}"/>
    <pc:docChg chg="custSel modSld">
      <pc:chgData name="Leonie Smith" userId="fed1330f33f5650e" providerId="LiveId" clId="{7A878771-A284-4AD4-9B8D-86B9369A95F5}" dt="2023-08-17T04:38:29.820" v="56"/>
      <pc:docMkLst>
        <pc:docMk/>
      </pc:docMkLst>
      <pc:sldChg chg="delSp modTransition modAnim">
        <pc:chgData name="Leonie Smith" userId="fed1330f33f5650e" providerId="LiveId" clId="{7A878771-A284-4AD4-9B8D-86B9369A95F5}" dt="2023-08-17T04:37:17.534" v="34"/>
        <pc:sldMkLst>
          <pc:docMk/>
          <pc:sldMk cId="1499918570" sldId="257"/>
        </pc:sldMkLst>
        <pc:picChg chg="del">
          <ac:chgData name="Leonie Smith" userId="fed1330f33f5650e" providerId="LiveId" clId="{7A878771-A284-4AD4-9B8D-86B9369A95F5}" dt="2023-08-17T04:37:17.534" v="34"/>
          <ac:picMkLst>
            <pc:docMk/>
            <pc:sldMk cId="1499918570" sldId="257"/>
            <ac:picMk id="10" creationId="{D3A8FA80-C250-D091-BCB9-584DACCC3223}"/>
          </ac:picMkLst>
        </pc:picChg>
      </pc:sldChg>
      <pc:sldChg chg="modSp mod modTransition">
        <pc:chgData name="Leonie Smith" userId="fed1330f33f5650e" providerId="LiveId" clId="{7A878771-A284-4AD4-9B8D-86B9369A95F5}" dt="2023-08-17T04:37:17.534" v="34"/>
        <pc:sldMkLst>
          <pc:docMk/>
          <pc:sldMk cId="3788111665" sldId="258"/>
        </pc:sldMkLst>
        <pc:spChg chg="mod">
          <ac:chgData name="Leonie Smith" userId="fed1330f33f5650e" providerId="LiveId" clId="{7A878771-A284-4AD4-9B8D-86B9369A95F5}" dt="2023-08-17T04:33:19.811" v="13" actId="1076"/>
          <ac:spMkLst>
            <pc:docMk/>
            <pc:sldMk cId="3788111665" sldId="258"/>
            <ac:spMk id="2" creationId="{309899B7-C0B6-A352-8D0B-BD1590AB6F31}"/>
          </ac:spMkLst>
        </pc:spChg>
      </pc:sldChg>
      <pc:sldChg chg="addSp delSp modSp mod modTransition modAnim">
        <pc:chgData name="Leonie Smith" userId="fed1330f33f5650e" providerId="LiveId" clId="{7A878771-A284-4AD4-9B8D-86B9369A95F5}" dt="2023-08-17T04:38:29.820" v="56"/>
        <pc:sldMkLst>
          <pc:docMk/>
          <pc:sldMk cId="454763615" sldId="259"/>
        </pc:sldMkLst>
        <pc:spChg chg="add mod">
          <ac:chgData name="Leonie Smith" userId="fed1330f33f5650e" providerId="LiveId" clId="{7A878771-A284-4AD4-9B8D-86B9369A95F5}" dt="2023-08-17T04:38:29.820" v="56"/>
          <ac:spMkLst>
            <pc:docMk/>
            <pc:sldMk cId="454763615" sldId="259"/>
            <ac:spMk id="2" creationId="{99E2D09A-95B5-2E53-52CD-F73D4862C568}"/>
          </ac:spMkLst>
        </pc:spChg>
        <pc:spChg chg="del">
          <ac:chgData name="Leonie Smith" userId="fed1330f33f5650e" providerId="LiveId" clId="{7A878771-A284-4AD4-9B8D-86B9369A95F5}" dt="2023-08-17T04:37:22.673" v="35" actId="21"/>
          <ac:spMkLst>
            <pc:docMk/>
            <pc:sldMk cId="454763615" sldId="259"/>
            <ac:spMk id="3" creationId="{A58184BD-88F1-BA02-40C1-D8403D0EEC0D}"/>
          </ac:spMkLst>
        </pc:spChg>
        <pc:spChg chg="mod">
          <ac:chgData name="Leonie Smith" userId="fed1330f33f5650e" providerId="LiveId" clId="{7A878771-A284-4AD4-9B8D-86B9369A95F5}" dt="2023-08-17T04:32:05.170" v="1" actId="20577"/>
          <ac:spMkLst>
            <pc:docMk/>
            <pc:sldMk cId="454763615" sldId="259"/>
            <ac:spMk id="4" creationId="{EE2AC625-9141-A801-F431-DD5F79396320}"/>
          </ac:spMkLst>
        </pc:spChg>
        <pc:picChg chg="del">
          <ac:chgData name="Leonie Smith" userId="fed1330f33f5650e" providerId="LiveId" clId="{7A878771-A284-4AD4-9B8D-86B9369A95F5}" dt="2023-08-17T04:37:17.534" v="34"/>
          <ac:picMkLst>
            <pc:docMk/>
            <pc:sldMk cId="454763615" sldId="259"/>
            <ac:picMk id="12" creationId="{9AEB2FC4-6DED-BC6B-F79A-BED618AACF73}"/>
          </ac:picMkLst>
        </pc:picChg>
      </pc:sldChg>
      <pc:sldChg chg="addSp delSp modSp mod modTransition modAnim">
        <pc:chgData name="Leonie Smith" userId="fed1330f33f5650e" providerId="LiveId" clId="{7A878771-A284-4AD4-9B8D-86B9369A95F5}" dt="2023-08-17T04:38:27.641" v="55"/>
        <pc:sldMkLst>
          <pc:docMk/>
          <pc:sldMk cId="2346136586" sldId="260"/>
        </pc:sldMkLst>
        <pc:spChg chg="add mod">
          <ac:chgData name="Leonie Smith" userId="fed1330f33f5650e" providerId="LiveId" clId="{7A878771-A284-4AD4-9B8D-86B9369A95F5}" dt="2023-08-17T04:38:27.641" v="55"/>
          <ac:spMkLst>
            <pc:docMk/>
            <pc:sldMk cId="2346136586" sldId="260"/>
            <ac:spMk id="2" creationId="{8413A44B-637F-64E5-CA36-30B15452BD84}"/>
          </ac:spMkLst>
        </pc:spChg>
        <pc:spChg chg="del">
          <ac:chgData name="Leonie Smith" userId="fed1330f33f5650e" providerId="LiveId" clId="{7A878771-A284-4AD4-9B8D-86B9369A95F5}" dt="2023-08-17T04:37:26.329" v="36" actId="21"/>
          <ac:spMkLst>
            <pc:docMk/>
            <pc:sldMk cId="2346136586" sldId="260"/>
            <ac:spMk id="3" creationId="{A58184BD-88F1-BA02-40C1-D8403D0EEC0D}"/>
          </ac:spMkLst>
        </pc:spChg>
        <pc:spChg chg="mod">
          <ac:chgData name="Leonie Smith" userId="fed1330f33f5650e" providerId="LiveId" clId="{7A878771-A284-4AD4-9B8D-86B9369A95F5}" dt="2023-08-17T04:34:59.373" v="25"/>
          <ac:spMkLst>
            <pc:docMk/>
            <pc:sldMk cId="2346136586" sldId="260"/>
            <ac:spMk id="4" creationId="{EE2AC625-9141-A801-F431-DD5F79396320}"/>
          </ac:spMkLst>
        </pc:spChg>
        <pc:picChg chg="del">
          <ac:chgData name="Leonie Smith" userId="fed1330f33f5650e" providerId="LiveId" clId="{7A878771-A284-4AD4-9B8D-86B9369A95F5}" dt="2023-08-17T04:37:17.534" v="34"/>
          <ac:picMkLst>
            <pc:docMk/>
            <pc:sldMk cId="2346136586" sldId="260"/>
            <ac:picMk id="24" creationId="{B0524D4B-C733-3269-F2DF-955746F5D97E}"/>
          </ac:picMkLst>
        </pc:picChg>
      </pc:sldChg>
      <pc:sldChg chg="addSp delSp modSp mod modTransition modAnim">
        <pc:chgData name="Leonie Smith" userId="fed1330f33f5650e" providerId="LiveId" clId="{7A878771-A284-4AD4-9B8D-86B9369A95F5}" dt="2023-08-17T04:38:26.140" v="54"/>
        <pc:sldMkLst>
          <pc:docMk/>
          <pc:sldMk cId="4037329247" sldId="261"/>
        </pc:sldMkLst>
        <pc:spChg chg="add mod">
          <ac:chgData name="Leonie Smith" userId="fed1330f33f5650e" providerId="LiveId" clId="{7A878771-A284-4AD4-9B8D-86B9369A95F5}" dt="2023-08-17T04:38:26.140" v="54"/>
          <ac:spMkLst>
            <pc:docMk/>
            <pc:sldMk cId="4037329247" sldId="261"/>
            <ac:spMk id="2" creationId="{DEE06FBB-08AC-3F98-9193-636C25547D6D}"/>
          </ac:spMkLst>
        </pc:spChg>
        <pc:spChg chg="del">
          <ac:chgData name="Leonie Smith" userId="fed1330f33f5650e" providerId="LiveId" clId="{7A878771-A284-4AD4-9B8D-86B9369A95F5}" dt="2023-08-17T04:37:28.674" v="37" actId="21"/>
          <ac:spMkLst>
            <pc:docMk/>
            <pc:sldMk cId="4037329247" sldId="261"/>
            <ac:spMk id="3" creationId="{A58184BD-88F1-BA02-40C1-D8403D0EEC0D}"/>
          </ac:spMkLst>
        </pc:spChg>
        <pc:spChg chg="mod">
          <ac:chgData name="Leonie Smith" userId="fed1330f33f5650e" providerId="LiveId" clId="{7A878771-A284-4AD4-9B8D-86B9369A95F5}" dt="2023-08-17T04:35:09.923" v="26"/>
          <ac:spMkLst>
            <pc:docMk/>
            <pc:sldMk cId="4037329247" sldId="261"/>
            <ac:spMk id="4" creationId="{EE2AC625-9141-A801-F431-DD5F79396320}"/>
          </ac:spMkLst>
        </pc:spChg>
        <pc:picChg chg="del">
          <ac:chgData name="Leonie Smith" userId="fed1330f33f5650e" providerId="LiveId" clId="{7A878771-A284-4AD4-9B8D-86B9369A95F5}" dt="2023-08-17T04:37:17.534" v="34"/>
          <ac:picMkLst>
            <pc:docMk/>
            <pc:sldMk cId="4037329247" sldId="261"/>
            <ac:picMk id="29" creationId="{37787353-2E71-2EB0-2BE1-CC84D168D404}"/>
          </ac:picMkLst>
        </pc:picChg>
      </pc:sldChg>
      <pc:sldChg chg="addSp delSp modSp mod modTransition modAnim">
        <pc:chgData name="Leonie Smith" userId="fed1330f33f5650e" providerId="LiveId" clId="{7A878771-A284-4AD4-9B8D-86B9369A95F5}" dt="2023-08-17T04:38:24.401" v="53"/>
        <pc:sldMkLst>
          <pc:docMk/>
          <pc:sldMk cId="1909638311" sldId="262"/>
        </pc:sldMkLst>
        <pc:spChg chg="add mod">
          <ac:chgData name="Leonie Smith" userId="fed1330f33f5650e" providerId="LiveId" clId="{7A878771-A284-4AD4-9B8D-86B9369A95F5}" dt="2023-08-17T04:38:24.401" v="53"/>
          <ac:spMkLst>
            <pc:docMk/>
            <pc:sldMk cId="1909638311" sldId="262"/>
            <ac:spMk id="2" creationId="{1D82E52C-6666-9075-7EDC-370424D1DFDE}"/>
          </ac:spMkLst>
        </pc:spChg>
        <pc:spChg chg="del">
          <ac:chgData name="Leonie Smith" userId="fed1330f33f5650e" providerId="LiveId" clId="{7A878771-A284-4AD4-9B8D-86B9369A95F5}" dt="2023-08-17T04:37:30.702" v="38" actId="21"/>
          <ac:spMkLst>
            <pc:docMk/>
            <pc:sldMk cId="1909638311" sldId="262"/>
            <ac:spMk id="3" creationId="{A58184BD-88F1-BA02-40C1-D8403D0EEC0D}"/>
          </ac:spMkLst>
        </pc:spChg>
        <pc:spChg chg="mod">
          <ac:chgData name="Leonie Smith" userId="fed1330f33f5650e" providerId="LiveId" clId="{7A878771-A284-4AD4-9B8D-86B9369A95F5}" dt="2023-08-17T04:35:21.488" v="27"/>
          <ac:spMkLst>
            <pc:docMk/>
            <pc:sldMk cId="1909638311" sldId="262"/>
            <ac:spMk id="4" creationId="{EE2AC625-9141-A801-F431-DD5F79396320}"/>
          </ac:spMkLst>
        </pc:spChg>
        <pc:picChg chg="del">
          <ac:chgData name="Leonie Smith" userId="fed1330f33f5650e" providerId="LiveId" clId="{7A878771-A284-4AD4-9B8D-86B9369A95F5}" dt="2023-08-17T04:37:17.534" v="34"/>
          <ac:picMkLst>
            <pc:docMk/>
            <pc:sldMk cId="1909638311" sldId="262"/>
            <ac:picMk id="13" creationId="{BE0A6EFB-1BA4-FEED-4FC4-D435C5BF2517}"/>
          </ac:picMkLst>
        </pc:picChg>
      </pc:sldChg>
      <pc:sldChg chg="addSp delSp modSp mod modTransition modAnim">
        <pc:chgData name="Leonie Smith" userId="fed1330f33f5650e" providerId="LiveId" clId="{7A878771-A284-4AD4-9B8D-86B9369A95F5}" dt="2023-08-17T04:38:22.597" v="52"/>
        <pc:sldMkLst>
          <pc:docMk/>
          <pc:sldMk cId="641208035" sldId="263"/>
        </pc:sldMkLst>
        <pc:spChg chg="add mod">
          <ac:chgData name="Leonie Smith" userId="fed1330f33f5650e" providerId="LiveId" clId="{7A878771-A284-4AD4-9B8D-86B9369A95F5}" dt="2023-08-17T04:38:22.597" v="52"/>
          <ac:spMkLst>
            <pc:docMk/>
            <pc:sldMk cId="641208035" sldId="263"/>
            <ac:spMk id="2" creationId="{2CF31E52-9384-7182-0379-AD98E6B9C4CB}"/>
          </ac:spMkLst>
        </pc:spChg>
        <pc:spChg chg="del">
          <ac:chgData name="Leonie Smith" userId="fed1330f33f5650e" providerId="LiveId" clId="{7A878771-A284-4AD4-9B8D-86B9369A95F5}" dt="2023-08-17T04:37:34.362" v="39" actId="21"/>
          <ac:spMkLst>
            <pc:docMk/>
            <pc:sldMk cId="641208035" sldId="263"/>
            <ac:spMk id="3" creationId="{A58184BD-88F1-BA02-40C1-D8403D0EEC0D}"/>
          </ac:spMkLst>
        </pc:spChg>
        <pc:spChg chg="mod">
          <ac:chgData name="Leonie Smith" userId="fed1330f33f5650e" providerId="LiveId" clId="{7A878771-A284-4AD4-9B8D-86B9369A95F5}" dt="2023-08-17T04:35:33.626" v="28"/>
          <ac:spMkLst>
            <pc:docMk/>
            <pc:sldMk cId="641208035" sldId="263"/>
            <ac:spMk id="4" creationId="{EE2AC625-9141-A801-F431-DD5F79396320}"/>
          </ac:spMkLst>
        </pc:spChg>
        <pc:picChg chg="del">
          <ac:chgData name="Leonie Smith" userId="fed1330f33f5650e" providerId="LiveId" clId="{7A878771-A284-4AD4-9B8D-86B9369A95F5}" dt="2023-08-17T04:37:17.534" v="34"/>
          <ac:picMkLst>
            <pc:docMk/>
            <pc:sldMk cId="641208035" sldId="263"/>
            <ac:picMk id="27" creationId="{7D013DBD-41C9-5C22-64C6-2D614522AE19}"/>
          </ac:picMkLst>
        </pc:picChg>
      </pc:sldChg>
      <pc:sldChg chg="addSp delSp modSp mod modTransition modAnim">
        <pc:chgData name="Leonie Smith" userId="fed1330f33f5650e" providerId="LiveId" clId="{7A878771-A284-4AD4-9B8D-86B9369A95F5}" dt="2023-08-17T04:38:20.623" v="51"/>
        <pc:sldMkLst>
          <pc:docMk/>
          <pc:sldMk cId="4044745628" sldId="264"/>
        </pc:sldMkLst>
        <pc:spChg chg="add mod">
          <ac:chgData name="Leonie Smith" userId="fed1330f33f5650e" providerId="LiveId" clId="{7A878771-A284-4AD4-9B8D-86B9369A95F5}" dt="2023-08-17T04:38:20.623" v="51"/>
          <ac:spMkLst>
            <pc:docMk/>
            <pc:sldMk cId="4044745628" sldId="264"/>
            <ac:spMk id="2" creationId="{C8EFDE2C-EB5A-C058-721D-1065FA697220}"/>
          </ac:spMkLst>
        </pc:spChg>
        <pc:spChg chg="del">
          <ac:chgData name="Leonie Smith" userId="fed1330f33f5650e" providerId="LiveId" clId="{7A878771-A284-4AD4-9B8D-86B9369A95F5}" dt="2023-08-17T04:37:39.406" v="40" actId="21"/>
          <ac:spMkLst>
            <pc:docMk/>
            <pc:sldMk cId="4044745628" sldId="264"/>
            <ac:spMk id="3" creationId="{A58184BD-88F1-BA02-40C1-D8403D0EEC0D}"/>
          </ac:spMkLst>
        </pc:spChg>
        <pc:spChg chg="mod">
          <ac:chgData name="Leonie Smith" userId="fed1330f33f5650e" providerId="LiveId" clId="{7A878771-A284-4AD4-9B8D-86B9369A95F5}" dt="2023-08-17T04:35:45.427" v="29"/>
          <ac:spMkLst>
            <pc:docMk/>
            <pc:sldMk cId="4044745628" sldId="264"/>
            <ac:spMk id="4" creationId="{EE2AC625-9141-A801-F431-DD5F79396320}"/>
          </ac:spMkLst>
        </pc:spChg>
        <pc:picChg chg="del">
          <ac:chgData name="Leonie Smith" userId="fed1330f33f5650e" providerId="LiveId" clId="{7A878771-A284-4AD4-9B8D-86B9369A95F5}" dt="2023-08-17T04:37:17.534" v="34"/>
          <ac:picMkLst>
            <pc:docMk/>
            <pc:sldMk cId="4044745628" sldId="264"/>
            <ac:picMk id="33" creationId="{75ECBDFA-CA67-11B5-C5BA-2036B5C7B8E8}"/>
          </ac:picMkLst>
        </pc:picChg>
      </pc:sldChg>
      <pc:sldChg chg="addSp delSp modSp mod modTransition modAnim">
        <pc:chgData name="Leonie Smith" userId="fed1330f33f5650e" providerId="LiveId" clId="{7A878771-A284-4AD4-9B8D-86B9369A95F5}" dt="2023-08-17T04:38:18.817" v="50"/>
        <pc:sldMkLst>
          <pc:docMk/>
          <pc:sldMk cId="978260341" sldId="265"/>
        </pc:sldMkLst>
        <pc:spChg chg="add mod">
          <ac:chgData name="Leonie Smith" userId="fed1330f33f5650e" providerId="LiveId" clId="{7A878771-A284-4AD4-9B8D-86B9369A95F5}" dt="2023-08-17T04:38:18.817" v="50"/>
          <ac:spMkLst>
            <pc:docMk/>
            <pc:sldMk cId="978260341" sldId="265"/>
            <ac:spMk id="2" creationId="{C31ECF95-42B2-A5CB-F14D-646C8CEC3E73}"/>
          </ac:spMkLst>
        </pc:spChg>
        <pc:spChg chg="del">
          <ac:chgData name="Leonie Smith" userId="fed1330f33f5650e" providerId="LiveId" clId="{7A878771-A284-4AD4-9B8D-86B9369A95F5}" dt="2023-08-17T04:37:42.120" v="41" actId="21"/>
          <ac:spMkLst>
            <pc:docMk/>
            <pc:sldMk cId="978260341" sldId="265"/>
            <ac:spMk id="3" creationId="{A58184BD-88F1-BA02-40C1-D8403D0EEC0D}"/>
          </ac:spMkLst>
        </pc:spChg>
        <pc:spChg chg="mod">
          <ac:chgData name="Leonie Smith" userId="fed1330f33f5650e" providerId="LiveId" clId="{7A878771-A284-4AD4-9B8D-86B9369A95F5}" dt="2023-08-17T04:35:57.112" v="30"/>
          <ac:spMkLst>
            <pc:docMk/>
            <pc:sldMk cId="978260341" sldId="265"/>
            <ac:spMk id="4" creationId="{EE2AC625-9141-A801-F431-DD5F79396320}"/>
          </ac:spMkLst>
        </pc:spChg>
        <pc:picChg chg="del">
          <ac:chgData name="Leonie Smith" userId="fed1330f33f5650e" providerId="LiveId" clId="{7A878771-A284-4AD4-9B8D-86B9369A95F5}" dt="2023-08-17T04:37:17.534" v="34"/>
          <ac:picMkLst>
            <pc:docMk/>
            <pc:sldMk cId="978260341" sldId="265"/>
            <ac:picMk id="25" creationId="{4D5F38C8-CEAF-D211-64C4-E9CEB70B489C}"/>
          </ac:picMkLst>
        </pc:picChg>
      </pc:sldChg>
      <pc:sldChg chg="addSp delSp modSp mod modTransition modAnim">
        <pc:chgData name="Leonie Smith" userId="fed1330f33f5650e" providerId="LiveId" clId="{7A878771-A284-4AD4-9B8D-86B9369A95F5}" dt="2023-08-17T04:38:16.820" v="49"/>
        <pc:sldMkLst>
          <pc:docMk/>
          <pc:sldMk cId="3575870363" sldId="266"/>
        </pc:sldMkLst>
        <pc:spChg chg="add mod">
          <ac:chgData name="Leonie Smith" userId="fed1330f33f5650e" providerId="LiveId" clId="{7A878771-A284-4AD4-9B8D-86B9369A95F5}" dt="2023-08-17T04:38:16.820" v="49"/>
          <ac:spMkLst>
            <pc:docMk/>
            <pc:sldMk cId="3575870363" sldId="266"/>
            <ac:spMk id="2" creationId="{E26E30D2-318C-3BA5-574E-763808263B43}"/>
          </ac:spMkLst>
        </pc:spChg>
        <pc:spChg chg="del">
          <ac:chgData name="Leonie Smith" userId="fed1330f33f5650e" providerId="LiveId" clId="{7A878771-A284-4AD4-9B8D-86B9369A95F5}" dt="2023-08-17T04:37:44.495" v="42" actId="21"/>
          <ac:spMkLst>
            <pc:docMk/>
            <pc:sldMk cId="3575870363" sldId="266"/>
            <ac:spMk id="3" creationId="{A58184BD-88F1-BA02-40C1-D8403D0EEC0D}"/>
          </ac:spMkLst>
        </pc:spChg>
        <pc:spChg chg="mod">
          <ac:chgData name="Leonie Smith" userId="fed1330f33f5650e" providerId="LiveId" clId="{7A878771-A284-4AD4-9B8D-86B9369A95F5}" dt="2023-08-17T04:36:13.638" v="31"/>
          <ac:spMkLst>
            <pc:docMk/>
            <pc:sldMk cId="3575870363" sldId="266"/>
            <ac:spMk id="4" creationId="{EE2AC625-9141-A801-F431-DD5F79396320}"/>
          </ac:spMkLst>
        </pc:spChg>
        <pc:picChg chg="del">
          <ac:chgData name="Leonie Smith" userId="fed1330f33f5650e" providerId="LiveId" clId="{7A878771-A284-4AD4-9B8D-86B9369A95F5}" dt="2023-08-17T04:37:17.534" v="34"/>
          <ac:picMkLst>
            <pc:docMk/>
            <pc:sldMk cId="3575870363" sldId="266"/>
            <ac:picMk id="33" creationId="{27DA0FBC-4D59-FDC4-D439-BC8AF49573D8}"/>
          </ac:picMkLst>
        </pc:picChg>
      </pc:sldChg>
      <pc:sldChg chg="addSp delSp modSp mod modTransition modAnim">
        <pc:chgData name="Leonie Smith" userId="fed1330f33f5650e" providerId="LiveId" clId="{7A878771-A284-4AD4-9B8D-86B9369A95F5}" dt="2023-08-17T04:38:14.757" v="48"/>
        <pc:sldMkLst>
          <pc:docMk/>
          <pc:sldMk cId="4017137865" sldId="267"/>
        </pc:sldMkLst>
        <pc:spChg chg="add mod">
          <ac:chgData name="Leonie Smith" userId="fed1330f33f5650e" providerId="LiveId" clId="{7A878771-A284-4AD4-9B8D-86B9369A95F5}" dt="2023-08-17T04:38:14.757" v="48"/>
          <ac:spMkLst>
            <pc:docMk/>
            <pc:sldMk cId="4017137865" sldId="267"/>
            <ac:spMk id="2" creationId="{F5FA8FC8-D536-6FE2-8A5A-D1D7220EC48A}"/>
          </ac:spMkLst>
        </pc:spChg>
        <pc:spChg chg="del">
          <ac:chgData name="Leonie Smith" userId="fed1330f33f5650e" providerId="LiveId" clId="{7A878771-A284-4AD4-9B8D-86B9369A95F5}" dt="2023-08-17T04:37:47.596" v="43" actId="21"/>
          <ac:spMkLst>
            <pc:docMk/>
            <pc:sldMk cId="4017137865" sldId="267"/>
            <ac:spMk id="3" creationId="{A58184BD-88F1-BA02-40C1-D8403D0EEC0D}"/>
          </ac:spMkLst>
        </pc:spChg>
        <pc:spChg chg="mod">
          <ac:chgData name="Leonie Smith" userId="fed1330f33f5650e" providerId="LiveId" clId="{7A878771-A284-4AD4-9B8D-86B9369A95F5}" dt="2023-08-17T04:36:29.256" v="32"/>
          <ac:spMkLst>
            <pc:docMk/>
            <pc:sldMk cId="4017137865" sldId="267"/>
            <ac:spMk id="4" creationId="{EE2AC625-9141-A801-F431-DD5F79396320}"/>
          </ac:spMkLst>
        </pc:spChg>
        <pc:picChg chg="del">
          <ac:chgData name="Leonie Smith" userId="fed1330f33f5650e" providerId="LiveId" clId="{7A878771-A284-4AD4-9B8D-86B9369A95F5}" dt="2023-08-17T04:37:17.534" v="34"/>
          <ac:picMkLst>
            <pc:docMk/>
            <pc:sldMk cId="4017137865" sldId="267"/>
            <ac:picMk id="28" creationId="{E8AB3539-C7FC-0258-FAEC-3970CB0EDABA}"/>
          </ac:picMkLst>
        </pc:picChg>
      </pc:sldChg>
      <pc:sldChg chg="addSp delSp modSp mod modTransition modAnim">
        <pc:chgData name="Leonie Smith" userId="fed1330f33f5650e" providerId="LiveId" clId="{7A878771-A284-4AD4-9B8D-86B9369A95F5}" dt="2023-08-17T04:38:12.758" v="47"/>
        <pc:sldMkLst>
          <pc:docMk/>
          <pc:sldMk cId="3137811553" sldId="268"/>
        </pc:sldMkLst>
        <pc:spChg chg="add mod">
          <ac:chgData name="Leonie Smith" userId="fed1330f33f5650e" providerId="LiveId" clId="{7A878771-A284-4AD4-9B8D-86B9369A95F5}" dt="2023-08-17T04:38:12.758" v="47"/>
          <ac:spMkLst>
            <pc:docMk/>
            <pc:sldMk cId="3137811553" sldId="268"/>
            <ac:spMk id="2" creationId="{A625CB73-D48B-712A-247D-830C0443821B}"/>
          </ac:spMkLst>
        </pc:spChg>
        <pc:spChg chg="del">
          <ac:chgData name="Leonie Smith" userId="fed1330f33f5650e" providerId="LiveId" clId="{7A878771-A284-4AD4-9B8D-86B9369A95F5}" dt="2023-08-17T04:37:49.734" v="44" actId="21"/>
          <ac:spMkLst>
            <pc:docMk/>
            <pc:sldMk cId="3137811553" sldId="268"/>
            <ac:spMk id="3" creationId="{A58184BD-88F1-BA02-40C1-D8403D0EEC0D}"/>
          </ac:spMkLst>
        </pc:spChg>
        <pc:picChg chg="del">
          <ac:chgData name="Leonie Smith" userId="fed1330f33f5650e" providerId="LiveId" clId="{7A878771-A284-4AD4-9B8D-86B9369A95F5}" dt="2023-08-17T04:37:17.534" v="34"/>
          <ac:picMkLst>
            <pc:docMk/>
            <pc:sldMk cId="3137811553" sldId="268"/>
            <ac:picMk id="20" creationId="{0EC1821D-C486-DEA0-3D1A-212FBA46F363}"/>
          </ac:picMkLst>
        </pc:picChg>
      </pc:sldChg>
      <pc:sldChg chg="addSp delSp modSp mod modTransition modAnim">
        <pc:chgData name="Leonie Smith" userId="fed1330f33f5650e" providerId="LiveId" clId="{7A878771-A284-4AD4-9B8D-86B9369A95F5}" dt="2023-08-17T04:38:10.549" v="46"/>
        <pc:sldMkLst>
          <pc:docMk/>
          <pc:sldMk cId="100491716" sldId="269"/>
        </pc:sldMkLst>
        <pc:spChg chg="add mod">
          <ac:chgData name="Leonie Smith" userId="fed1330f33f5650e" providerId="LiveId" clId="{7A878771-A284-4AD4-9B8D-86B9369A95F5}" dt="2023-08-17T04:38:10.549" v="46"/>
          <ac:spMkLst>
            <pc:docMk/>
            <pc:sldMk cId="100491716" sldId="269"/>
            <ac:spMk id="2" creationId="{CF49A950-24AA-B70D-6904-F27722282901}"/>
          </ac:spMkLst>
        </pc:spChg>
        <pc:spChg chg="del">
          <ac:chgData name="Leonie Smith" userId="fed1330f33f5650e" providerId="LiveId" clId="{7A878771-A284-4AD4-9B8D-86B9369A95F5}" dt="2023-08-17T04:37:52.092" v="45" actId="21"/>
          <ac:spMkLst>
            <pc:docMk/>
            <pc:sldMk cId="100491716" sldId="269"/>
            <ac:spMk id="3" creationId="{A58184BD-88F1-BA02-40C1-D8403D0EEC0D}"/>
          </ac:spMkLst>
        </pc:spChg>
        <pc:spChg chg="mod">
          <ac:chgData name="Leonie Smith" userId="fed1330f33f5650e" providerId="LiveId" clId="{7A878771-A284-4AD4-9B8D-86B9369A95F5}" dt="2023-08-17T04:36:57.457" v="33"/>
          <ac:spMkLst>
            <pc:docMk/>
            <pc:sldMk cId="100491716" sldId="269"/>
            <ac:spMk id="4" creationId="{EE2AC625-9141-A801-F431-DD5F79396320}"/>
          </ac:spMkLst>
        </pc:spChg>
        <pc:picChg chg="del">
          <ac:chgData name="Leonie Smith" userId="fed1330f33f5650e" providerId="LiveId" clId="{7A878771-A284-4AD4-9B8D-86B9369A95F5}" dt="2023-08-17T04:37:17.534" v="34"/>
          <ac:picMkLst>
            <pc:docMk/>
            <pc:sldMk cId="100491716" sldId="269"/>
            <ac:picMk id="28" creationId="{53AF6119-4BFC-6EE0-2DE8-D28B6542BECD}"/>
          </ac:picMkLst>
        </pc:picChg>
      </pc:sldChg>
      <pc:sldChg chg="addSp delSp modSp mod modTransition">
        <pc:chgData name="Leonie Smith" userId="fed1330f33f5650e" providerId="LiveId" clId="{7A878771-A284-4AD4-9B8D-86B9369A95F5}" dt="2023-08-17T04:37:17.534" v="34"/>
        <pc:sldMkLst>
          <pc:docMk/>
          <pc:sldMk cId="4120481681" sldId="270"/>
        </pc:sldMkLst>
        <pc:spChg chg="del">
          <ac:chgData name="Leonie Smith" userId="fed1330f33f5650e" providerId="LiveId" clId="{7A878771-A284-4AD4-9B8D-86B9369A95F5}" dt="2023-08-17T04:31:55.481" v="0" actId="21"/>
          <ac:spMkLst>
            <pc:docMk/>
            <pc:sldMk cId="4120481681" sldId="270"/>
            <ac:spMk id="3" creationId="{4AB2DD98-2BF3-3C30-5EE3-AE460A148CA5}"/>
          </ac:spMkLst>
        </pc:spChg>
        <pc:spChg chg="add mod">
          <ac:chgData name="Leonie Smith" userId="fed1330f33f5650e" providerId="LiveId" clId="{7A878771-A284-4AD4-9B8D-86B9369A95F5}" dt="2023-08-17T04:33:23.168" v="14"/>
          <ac:spMkLst>
            <pc:docMk/>
            <pc:sldMk cId="4120481681" sldId="270"/>
            <ac:spMk id="4" creationId="{42669316-AF87-3C7E-E72C-59198BD3F859}"/>
          </ac:spMkLst>
        </pc:spChg>
      </pc:sldChg>
      <pc:sldChg chg="modSp mod modTransition">
        <pc:chgData name="Leonie Smith" userId="fed1330f33f5650e" providerId="LiveId" clId="{7A878771-A284-4AD4-9B8D-86B9369A95F5}" dt="2023-08-17T04:37:17.534" v="34"/>
        <pc:sldMkLst>
          <pc:docMk/>
          <pc:sldMk cId="939110669" sldId="271"/>
        </pc:sldMkLst>
        <pc:spChg chg="mod">
          <ac:chgData name="Leonie Smith" userId="fed1330f33f5650e" providerId="LiveId" clId="{7A878771-A284-4AD4-9B8D-86B9369A95F5}" dt="2023-08-17T04:33:33.922" v="15"/>
          <ac:spMkLst>
            <pc:docMk/>
            <pc:sldMk cId="939110669" sldId="271"/>
            <ac:spMk id="2" creationId="{DA0417DC-6DB7-199B-A9DF-924F084276A0}"/>
          </ac:spMkLst>
        </pc:spChg>
      </pc:sldChg>
      <pc:sldChg chg="modSp mod modTransition">
        <pc:chgData name="Leonie Smith" userId="fed1330f33f5650e" providerId="LiveId" clId="{7A878771-A284-4AD4-9B8D-86B9369A95F5}" dt="2023-08-17T04:37:17.534" v="34"/>
        <pc:sldMkLst>
          <pc:docMk/>
          <pc:sldMk cId="4024569785" sldId="272"/>
        </pc:sldMkLst>
        <pc:spChg chg="mod">
          <ac:chgData name="Leonie Smith" userId="fed1330f33f5650e" providerId="LiveId" clId="{7A878771-A284-4AD4-9B8D-86B9369A95F5}" dt="2023-08-17T04:33:38.440" v="16"/>
          <ac:spMkLst>
            <pc:docMk/>
            <pc:sldMk cId="4024569785" sldId="272"/>
            <ac:spMk id="2" creationId="{905A7599-E109-8475-1EA9-13DE729632C5}"/>
          </ac:spMkLst>
        </pc:spChg>
      </pc:sldChg>
      <pc:sldChg chg="modSp mod modTransition">
        <pc:chgData name="Leonie Smith" userId="fed1330f33f5650e" providerId="LiveId" clId="{7A878771-A284-4AD4-9B8D-86B9369A95F5}" dt="2023-08-17T04:37:17.534" v="34"/>
        <pc:sldMkLst>
          <pc:docMk/>
          <pc:sldMk cId="487179600" sldId="273"/>
        </pc:sldMkLst>
        <pc:spChg chg="mod">
          <ac:chgData name="Leonie Smith" userId="fed1330f33f5650e" providerId="LiveId" clId="{7A878771-A284-4AD4-9B8D-86B9369A95F5}" dt="2023-08-17T04:33:43.212" v="17"/>
          <ac:spMkLst>
            <pc:docMk/>
            <pc:sldMk cId="487179600" sldId="273"/>
            <ac:spMk id="2" creationId="{87DDB7D3-35BB-A1BD-0AEC-D876673CCB15}"/>
          </ac:spMkLst>
        </pc:spChg>
      </pc:sldChg>
      <pc:sldChg chg="modSp mod modTransition">
        <pc:chgData name="Leonie Smith" userId="fed1330f33f5650e" providerId="LiveId" clId="{7A878771-A284-4AD4-9B8D-86B9369A95F5}" dt="2023-08-17T04:37:17.534" v="34"/>
        <pc:sldMkLst>
          <pc:docMk/>
          <pc:sldMk cId="2168401200" sldId="274"/>
        </pc:sldMkLst>
        <pc:spChg chg="mod">
          <ac:chgData name="Leonie Smith" userId="fed1330f33f5650e" providerId="LiveId" clId="{7A878771-A284-4AD4-9B8D-86B9369A95F5}" dt="2023-08-17T04:33:48.105" v="18"/>
          <ac:spMkLst>
            <pc:docMk/>
            <pc:sldMk cId="2168401200" sldId="274"/>
            <ac:spMk id="2" creationId="{E483AAF5-B25E-63A8-2CCF-21E8C3962E61}"/>
          </ac:spMkLst>
        </pc:spChg>
      </pc:sldChg>
      <pc:sldChg chg="modSp mod modTransition">
        <pc:chgData name="Leonie Smith" userId="fed1330f33f5650e" providerId="LiveId" clId="{7A878771-A284-4AD4-9B8D-86B9369A95F5}" dt="2023-08-17T04:37:17.534" v="34"/>
        <pc:sldMkLst>
          <pc:docMk/>
          <pc:sldMk cId="2996969115" sldId="275"/>
        </pc:sldMkLst>
        <pc:spChg chg="mod">
          <ac:chgData name="Leonie Smith" userId="fed1330f33f5650e" providerId="LiveId" clId="{7A878771-A284-4AD4-9B8D-86B9369A95F5}" dt="2023-08-17T04:33:53.087" v="19"/>
          <ac:spMkLst>
            <pc:docMk/>
            <pc:sldMk cId="2996969115" sldId="275"/>
            <ac:spMk id="2" creationId="{6345483B-2D94-011F-995F-762ECA1F0B61}"/>
          </ac:spMkLst>
        </pc:spChg>
      </pc:sldChg>
      <pc:sldChg chg="modSp mod modTransition">
        <pc:chgData name="Leonie Smith" userId="fed1330f33f5650e" providerId="LiveId" clId="{7A878771-A284-4AD4-9B8D-86B9369A95F5}" dt="2023-08-17T04:37:17.534" v="34"/>
        <pc:sldMkLst>
          <pc:docMk/>
          <pc:sldMk cId="2390376940" sldId="276"/>
        </pc:sldMkLst>
        <pc:spChg chg="mod">
          <ac:chgData name="Leonie Smith" userId="fed1330f33f5650e" providerId="LiveId" clId="{7A878771-A284-4AD4-9B8D-86B9369A95F5}" dt="2023-08-17T04:33:59.113" v="20"/>
          <ac:spMkLst>
            <pc:docMk/>
            <pc:sldMk cId="2390376940" sldId="276"/>
            <ac:spMk id="2" creationId="{B3BD76DD-1AAE-9E1A-991F-8C35D8BB8FDF}"/>
          </ac:spMkLst>
        </pc:spChg>
      </pc:sldChg>
      <pc:sldChg chg="modSp mod modTransition">
        <pc:chgData name="Leonie Smith" userId="fed1330f33f5650e" providerId="LiveId" clId="{7A878771-A284-4AD4-9B8D-86B9369A95F5}" dt="2023-08-17T04:37:17.534" v="34"/>
        <pc:sldMkLst>
          <pc:docMk/>
          <pc:sldMk cId="4265919077" sldId="277"/>
        </pc:sldMkLst>
        <pc:spChg chg="mod">
          <ac:chgData name="Leonie Smith" userId="fed1330f33f5650e" providerId="LiveId" clId="{7A878771-A284-4AD4-9B8D-86B9369A95F5}" dt="2023-08-17T04:34:03.622" v="21"/>
          <ac:spMkLst>
            <pc:docMk/>
            <pc:sldMk cId="4265919077" sldId="277"/>
            <ac:spMk id="2" creationId="{07B57ED4-E563-CCAD-CE23-8E88DDAA9F0C}"/>
          </ac:spMkLst>
        </pc:spChg>
      </pc:sldChg>
      <pc:sldChg chg="modSp mod modTransition">
        <pc:chgData name="Leonie Smith" userId="fed1330f33f5650e" providerId="LiveId" clId="{7A878771-A284-4AD4-9B8D-86B9369A95F5}" dt="2023-08-17T04:37:17.534" v="34"/>
        <pc:sldMkLst>
          <pc:docMk/>
          <pc:sldMk cId="210266664" sldId="278"/>
        </pc:sldMkLst>
        <pc:spChg chg="mod">
          <ac:chgData name="Leonie Smith" userId="fed1330f33f5650e" providerId="LiveId" clId="{7A878771-A284-4AD4-9B8D-86B9369A95F5}" dt="2023-08-17T04:34:08.208" v="22"/>
          <ac:spMkLst>
            <pc:docMk/>
            <pc:sldMk cId="210266664" sldId="278"/>
            <ac:spMk id="2" creationId="{1E07315D-4FA7-8FEA-BF6F-7377AC6F197A}"/>
          </ac:spMkLst>
        </pc:spChg>
      </pc:sldChg>
      <pc:sldChg chg="modSp mod modTransition">
        <pc:chgData name="Leonie Smith" userId="fed1330f33f5650e" providerId="LiveId" clId="{7A878771-A284-4AD4-9B8D-86B9369A95F5}" dt="2023-08-17T04:37:17.534" v="34"/>
        <pc:sldMkLst>
          <pc:docMk/>
          <pc:sldMk cId="888433145" sldId="279"/>
        </pc:sldMkLst>
        <pc:spChg chg="mod">
          <ac:chgData name="Leonie Smith" userId="fed1330f33f5650e" providerId="LiveId" clId="{7A878771-A284-4AD4-9B8D-86B9369A95F5}" dt="2023-08-17T04:34:12.643" v="23"/>
          <ac:spMkLst>
            <pc:docMk/>
            <pc:sldMk cId="888433145" sldId="279"/>
            <ac:spMk id="2" creationId="{8F0DA485-9B2B-7873-2E5A-87FDB630026E}"/>
          </ac:spMkLst>
        </pc:spChg>
      </pc:sldChg>
      <pc:sldChg chg="modSp mod modTransition">
        <pc:chgData name="Leonie Smith" userId="fed1330f33f5650e" providerId="LiveId" clId="{7A878771-A284-4AD4-9B8D-86B9369A95F5}" dt="2023-08-17T04:37:17.534" v="34"/>
        <pc:sldMkLst>
          <pc:docMk/>
          <pc:sldMk cId="791300187" sldId="280"/>
        </pc:sldMkLst>
        <pc:spChg chg="mod">
          <ac:chgData name="Leonie Smith" userId="fed1330f33f5650e" providerId="LiveId" clId="{7A878771-A284-4AD4-9B8D-86B9369A95F5}" dt="2023-08-17T04:34:18.398" v="24"/>
          <ac:spMkLst>
            <pc:docMk/>
            <pc:sldMk cId="791300187" sldId="280"/>
            <ac:spMk id="3" creationId="{F5F0D8EF-B3B2-C66E-02A4-5D037B2823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2" name="TextBox 1">
            <a:extLst>
              <a:ext uri="{FF2B5EF4-FFF2-40B4-BE49-F238E27FC236}">
                <a16:creationId xmlns:a16="http://schemas.microsoft.com/office/drawing/2014/main" id="{87DDB7D3-35BB-A1BD-0AEC-D876673CCB1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23</a:t>
            </a:r>
            <a:r>
              <a:rPr lang="en-US" sz="4400" b="0" i="0" dirty="0">
                <a:solidFill>
                  <a:srgbClr val="121212"/>
                </a:solidFill>
                <a:effectLst/>
                <a:latin typeface="Open Sans" panose="020B0606030504020204" pitchFamily="34" charset="0"/>
              </a:rPr>
              <a:t>When many days were fulfilled, the Jews conspired together to kill him, </a:t>
            </a:r>
            <a:r>
              <a:rPr lang="en-US" sz="4400" b="0" i="0" dirty="0">
                <a:solidFill>
                  <a:srgbClr val="777A7B"/>
                </a:solidFill>
                <a:effectLst/>
                <a:latin typeface="Open Sans" panose="020B0606030504020204" pitchFamily="34" charset="0"/>
              </a:rPr>
              <a:t>24</a:t>
            </a:r>
            <a:r>
              <a:rPr lang="en-US" sz="4400" b="0" i="0" dirty="0">
                <a:solidFill>
                  <a:srgbClr val="121212"/>
                </a:solidFill>
                <a:effectLst/>
                <a:latin typeface="Open Sans" panose="020B0606030504020204" pitchFamily="34" charset="0"/>
              </a:rPr>
              <a:t>but their plot became known to Saul. They watched the gates both day and night that they might kill him, </a:t>
            </a:r>
            <a:endParaRPr lang="en-IN" dirty="0"/>
          </a:p>
        </p:txBody>
      </p:sp>
      <p:sp>
        <p:nvSpPr>
          <p:cNvPr id="2" name="TextBox 1">
            <a:extLst>
              <a:ext uri="{FF2B5EF4-FFF2-40B4-BE49-F238E27FC236}">
                <a16:creationId xmlns:a16="http://schemas.microsoft.com/office/drawing/2014/main" id="{2CF31E52-9384-7182-0379-AD98E6B9C4C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2" name="TextBox 1">
            <a:extLst>
              <a:ext uri="{FF2B5EF4-FFF2-40B4-BE49-F238E27FC236}">
                <a16:creationId xmlns:a16="http://schemas.microsoft.com/office/drawing/2014/main" id="{E483AAF5-B25E-63A8-2CCF-21E8C3962E6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25</a:t>
            </a:r>
            <a:r>
              <a:rPr lang="en-US" sz="4400" b="0" i="0" dirty="0">
                <a:solidFill>
                  <a:srgbClr val="121212"/>
                </a:solidFill>
                <a:effectLst/>
                <a:latin typeface="Open Sans" panose="020B0606030504020204" pitchFamily="34" charset="0"/>
              </a:rPr>
              <a:t>but his disciples took him by night and let him down through the wall, lowering him in a basket.</a:t>
            </a:r>
            <a:endParaRPr lang="en-IN" dirty="0"/>
          </a:p>
        </p:txBody>
      </p:sp>
      <p:sp>
        <p:nvSpPr>
          <p:cNvPr id="2" name="TextBox 1">
            <a:extLst>
              <a:ext uri="{FF2B5EF4-FFF2-40B4-BE49-F238E27FC236}">
                <a16:creationId xmlns:a16="http://schemas.microsoft.com/office/drawing/2014/main" id="{C8EFDE2C-EB5A-C058-721D-1065FA69722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2" name="TextBox 1">
            <a:extLst>
              <a:ext uri="{FF2B5EF4-FFF2-40B4-BE49-F238E27FC236}">
                <a16:creationId xmlns:a16="http://schemas.microsoft.com/office/drawing/2014/main" id="{6345483B-2D94-011F-995F-762ECA1F0B6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26</a:t>
            </a:r>
            <a:r>
              <a:rPr lang="en-US" sz="4400" b="0" i="0" dirty="0">
                <a:solidFill>
                  <a:srgbClr val="121212"/>
                </a:solidFill>
                <a:effectLst/>
                <a:latin typeface="Open Sans" panose="020B0606030504020204" pitchFamily="34" charset="0"/>
              </a:rPr>
              <a:t>When Saul had come to Jerusalem, he tried to join himself to the disciples; but they were all afraid of him, not believing that he was a disciple.</a:t>
            </a:r>
            <a:endParaRPr lang="en-IN" dirty="0"/>
          </a:p>
        </p:txBody>
      </p:sp>
      <p:sp>
        <p:nvSpPr>
          <p:cNvPr id="2" name="TextBox 1">
            <a:extLst>
              <a:ext uri="{FF2B5EF4-FFF2-40B4-BE49-F238E27FC236}">
                <a16:creationId xmlns:a16="http://schemas.microsoft.com/office/drawing/2014/main" id="{C31ECF95-42B2-A5CB-F14D-646C8CEC3E73}"/>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2" name="TextBox 1">
            <a:extLst>
              <a:ext uri="{FF2B5EF4-FFF2-40B4-BE49-F238E27FC236}">
                <a16:creationId xmlns:a16="http://schemas.microsoft.com/office/drawing/2014/main" id="{B3BD76DD-1AAE-9E1A-991F-8C35D8BB8FD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777A7B"/>
                </a:solidFill>
                <a:effectLst/>
                <a:latin typeface="Open Sans" panose="020B0606030504020204" pitchFamily="34" charset="0"/>
              </a:rPr>
              <a:t>27</a:t>
            </a:r>
            <a:r>
              <a:rPr lang="en-US" sz="3600" b="0" i="0" dirty="0">
                <a:solidFill>
                  <a:srgbClr val="121212"/>
                </a:solidFill>
                <a:effectLst/>
                <a:latin typeface="Open Sans" panose="020B0606030504020204" pitchFamily="34" charset="0"/>
              </a:rPr>
              <a:t>But Barnabas took him and brought him to the apostles, and declared to them how he had seen the Lord on the way, and that he had spoken to him, and how at Damascus he had preached boldly in the name of Jesus. </a:t>
            </a:r>
            <a:endParaRPr lang="en-IN" dirty="0"/>
          </a:p>
        </p:txBody>
      </p:sp>
      <p:sp>
        <p:nvSpPr>
          <p:cNvPr id="2" name="TextBox 1">
            <a:extLst>
              <a:ext uri="{FF2B5EF4-FFF2-40B4-BE49-F238E27FC236}">
                <a16:creationId xmlns:a16="http://schemas.microsoft.com/office/drawing/2014/main" id="{E26E30D2-318C-3BA5-574E-763808263B43}"/>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2" name="TextBox 1">
            <a:extLst>
              <a:ext uri="{FF2B5EF4-FFF2-40B4-BE49-F238E27FC236}">
                <a16:creationId xmlns:a16="http://schemas.microsoft.com/office/drawing/2014/main" id="{07B57ED4-E563-CCAD-CE23-8E88DDAA9F0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28</a:t>
            </a:r>
            <a:r>
              <a:rPr lang="en-US" sz="4000" b="0" i="0" dirty="0">
                <a:solidFill>
                  <a:srgbClr val="121212"/>
                </a:solidFill>
                <a:effectLst/>
                <a:latin typeface="Open Sans" panose="020B0606030504020204" pitchFamily="34" charset="0"/>
              </a:rPr>
              <a:t>He was with them entering into Jerusalem, </a:t>
            </a:r>
            <a:endParaRPr lang="en-IN" dirty="0"/>
          </a:p>
        </p:txBody>
      </p:sp>
      <p:sp>
        <p:nvSpPr>
          <p:cNvPr id="2" name="TextBox 1">
            <a:extLst>
              <a:ext uri="{FF2B5EF4-FFF2-40B4-BE49-F238E27FC236}">
                <a16:creationId xmlns:a16="http://schemas.microsoft.com/office/drawing/2014/main" id="{F5FA8FC8-D536-6FE2-8A5A-D1D7220EC48A}"/>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460258" y="461646"/>
            <a:ext cx="5930210" cy="4314423"/>
          </a:xfrm>
          <a:prstGeom prst="rect">
            <a:avLst/>
          </a:prstGeom>
          <a:noFill/>
        </p:spPr>
        <p:txBody>
          <a:bodyPr wrap="square" rtlCol="0">
            <a:noAutofit/>
          </a:bodyPr>
          <a:lstStyle/>
          <a:p>
            <a:r>
              <a:rPr lang="en-IN" sz="8000" dirty="0">
                <a:solidFill>
                  <a:schemeClr val="bg1"/>
                </a:solidFill>
              </a:rPr>
              <a:t> </a:t>
            </a:r>
            <a:r>
              <a:rPr lang="en-US" sz="6000" b="0" i="0" u="none" strike="noStrike" baseline="0" dirty="0">
                <a:solidFill>
                  <a:schemeClr val="bg1"/>
                </a:solidFill>
                <a:latin typeface="TimesNewRomanPSMT"/>
              </a:rPr>
              <a:t>Saul </a:t>
            </a:r>
            <a:r>
              <a:rPr lang="en-US" sz="6000" dirty="0">
                <a:solidFill>
                  <a:schemeClr val="bg1"/>
                </a:solidFill>
                <a:latin typeface="TimesNewRomanPSMT"/>
              </a:rPr>
              <a:t>Preaches and </a:t>
            </a:r>
            <a:r>
              <a:rPr lang="en-US" sz="6000" b="0" i="0" u="none" strike="noStrike" baseline="0" dirty="0">
                <a:solidFill>
                  <a:schemeClr val="bg1"/>
                </a:solidFill>
                <a:latin typeface="TimesNewRomanPSMT"/>
              </a:rPr>
              <a:t>Escapes – </a:t>
            </a:r>
          </a:p>
          <a:p>
            <a:r>
              <a:rPr lang="en-US" sz="6000" b="0" i="0" u="none" strike="noStrike" baseline="0" dirty="0">
                <a:solidFill>
                  <a:schemeClr val="bg1"/>
                </a:solidFill>
                <a:latin typeface="TimesNewRomanPSMT"/>
              </a:rPr>
              <a:t>Acts 9:19-31 </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2" name="TextBox 1">
            <a:extLst>
              <a:ext uri="{FF2B5EF4-FFF2-40B4-BE49-F238E27FC236}">
                <a16:creationId xmlns:a16="http://schemas.microsoft.com/office/drawing/2014/main" id="{1E07315D-4FA7-8FEA-BF6F-7377AC6F197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29</a:t>
            </a:r>
            <a:r>
              <a:rPr lang="en-US" sz="4000" dirty="0">
                <a:solidFill>
                  <a:srgbClr val="121212"/>
                </a:solidFill>
                <a:latin typeface="Arial" panose="020B0604020202020204" pitchFamily="34" charset="0"/>
              </a:rPr>
              <a:t>He talked and argued with the Greek Jews. But they tried to kill him. </a:t>
            </a:r>
            <a:endParaRPr lang="en-IN" dirty="0"/>
          </a:p>
        </p:txBody>
      </p:sp>
      <p:sp>
        <p:nvSpPr>
          <p:cNvPr id="2" name="TextBox 1">
            <a:extLst>
              <a:ext uri="{FF2B5EF4-FFF2-40B4-BE49-F238E27FC236}">
                <a16:creationId xmlns:a16="http://schemas.microsoft.com/office/drawing/2014/main" id="{A625CB73-D48B-712A-247D-830C0443821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2" name="TextBox 1">
            <a:extLst>
              <a:ext uri="{FF2B5EF4-FFF2-40B4-BE49-F238E27FC236}">
                <a16:creationId xmlns:a16="http://schemas.microsoft.com/office/drawing/2014/main" id="{8F0DA485-9B2B-7873-2E5A-87FDB630026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Open Sans" panose="020B0606030504020204" pitchFamily="34" charset="0"/>
              </a:rPr>
              <a:t>30</a:t>
            </a:r>
            <a:r>
              <a:rPr lang="en-US" sz="4800" b="0" i="0" dirty="0">
                <a:solidFill>
                  <a:srgbClr val="121212"/>
                </a:solidFill>
                <a:effectLst/>
                <a:latin typeface="Open Sans" panose="020B0606030504020204" pitchFamily="34" charset="0"/>
              </a:rPr>
              <a:t>When the brothers knew it, they brought him down to Caesarea and sent him off to Tarsus.</a:t>
            </a:r>
            <a:endParaRPr lang="en-IN" sz="4800" dirty="0"/>
          </a:p>
        </p:txBody>
      </p:sp>
      <p:sp>
        <p:nvSpPr>
          <p:cNvPr id="2" name="TextBox 1">
            <a:extLst>
              <a:ext uri="{FF2B5EF4-FFF2-40B4-BE49-F238E27FC236}">
                <a16:creationId xmlns:a16="http://schemas.microsoft.com/office/drawing/2014/main" id="{CF49A950-24AA-B70D-6904-F2772228290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F5F0D8EF-B3B2-C66E-02A4-5D037B2823B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Saul </a:t>
            </a:r>
            <a:r>
              <a:rPr lang="en-US" sz="4800" dirty="0">
                <a:latin typeface="TimesNewRomanPSMT"/>
              </a:rPr>
              <a:t>Preaches and </a:t>
            </a:r>
            <a:r>
              <a:rPr lang="en-US" sz="4800" b="0" i="0" u="none" strike="noStrike" baseline="0" dirty="0">
                <a:latin typeface="TimesNewRomanPSMT"/>
              </a:rPr>
              <a:t>Escapes – Acts 9:19-31 </a:t>
            </a:r>
            <a:endParaRPr lang="en-IN" sz="4800" dirty="0"/>
          </a:p>
        </p:txBody>
      </p:sp>
      <p:sp>
        <p:nvSpPr>
          <p:cNvPr id="2" name="TextBox 1">
            <a:extLst>
              <a:ext uri="{FF2B5EF4-FFF2-40B4-BE49-F238E27FC236}">
                <a16:creationId xmlns:a16="http://schemas.microsoft.com/office/drawing/2014/main" id="{99E2D09A-95B5-2E53-52CD-F73D4862C56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4" name="TextBox 3">
            <a:extLst>
              <a:ext uri="{FF2B5EF4-FFF2-40B4-BE49-F238E27FC236}">
                <a16:creationId xmlns:a16="http://schemas.microsoft.com/office/drawing/2014/main" id="{42669316-AF87-3C7E-E72C-59198BD3F859}"/>
              </a:ext>
            </a:extLst>
          </p:cNvPr>
          <p:cNvSpPr txBox="1"/>
          <p:nvPr/>
        </p:nvSpPr>
        <p:spPr>
          <a:xfrm>
            <a:off x="460258" y="461646"/>
            <a:ext cx="5930210" cy="4314423"/>
          </a:xfrm>
          <a:prstGeom prst="rect">
            <a:avLst/>
          </a:prstGeom>
          <a:noFill/>
        </p:spPr>
        <p:txBody>
          <a:bodyPr wrap="square" rtlCol="0">
            <a:noAutofit/>
          </a:bodyPr>
          <a:lstStyle/>
          <a:p>
            <a:r>
              <a:rPr lang="en-IN" sz="8000" dirty="0">
                <a:solidFill>
                  <a:schemeClr val="bg1"/>
                </a:solidFill>
              </a:rPr>
              <a:t> </a:t>
            </a:r>
            <a:r>
              <a:rPr lang="en-US" sz="6000" b="0" i="0" u="none" strike="noStrike" baseline="0" dirty="0">
                <a:solidFill>
                  <a:schemeClr val="bg1"/>
                </a:solidFill>
                <a:latin typeface="TimesNewRomanPSMT"/>
              </a:rPr>
              <a:t>Saul </a:t>
            </a:r>
            <a:r>
              <a:rPr lang="en-US" sz="6000" dirty="0">
                <a:solidFill>
                  <a:schemeClr val="bg1"/>
                </a:solidFill>
                <a:latin typeface="TimesNewRomanPSMT"/>
              </a:rPr>
              <a:t>Preaches and </a:t>
            </a:r>
            <a:r>
              <a:rPr lang="en-US" sz="6000" b="0" i="0" u="none" strike="noStrike" baseline="0" dirty="0">
                <a:solidFill>
                  <a:schemeClr val="bg1"/>
                </a:solidFill>
                <a:latin typeface="TimesNewRomanPSMT"/>
              </a:rPr>
              <a:t>Escapes – </a:t>
            </a:r>
          </a:p>
          <a:p>
            <a:r>
              <a:rPr lang="en-US" sz="6000" b="0" i="0" u="none" strike="noStrike" baseline="0" dirty="0">
                <a:solidFill>
                  <a:schemeClr val="bg1"/>
                </a:solidFill>
                <a:latin typeface="TimesNewRomanPSMT"/>
              </a:rPr>
              <a:t>Acts 9:19-31 </a:t>
            </a:r>
            <a:endParaRPr lang="en-IN" sz="8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Open Sans" panose="020B0606030504020204" pitchFamily="34" charset="0"/>
              </a:rPr>
              <a:t>Saul stayed several days with the disciples who were at Damascus. </a:t>
            </a:r>
            <a:r>
              <a:rPr lang="en-US" sz="4400" b="0" i="0" dirty="0">
                <a:solidFill>
                  <a:srgbClr val="777A7B"/>
                </a:solidFill>
                <a:effectLst/>
                <a:latin typeface="Open Sans" panose="020B0606030504020204" pitchFamily="34" charset="0"/>
              </a:rPr>
              <a:t>20</a:t>
            </a:r>
            <a:r>
              <a:rPr lang="en-US" sz="4400" b="0" i="0" dirty="0">
                <a:solidFill>
                  <a:srgbClr val="121212"/>
                </a:solidFill>
                <a:effectLst/>
                <a:latin typeface="Open Sans" panose="020B0606030504020204" pitchFamily="34" charset="0"/>
              </a:rPr>
              <a:t>Immediately in the synagogues he proclaimed the Christ, that he is the Son of God. </a:t>
            </a:r>
            <a:endParaRPr lang="en-IN" dirty="0"/>
          </a:p>
        </p:txBody>
      </p:sp>
      <p:sp>
        <p:nvSpPr>
          <p:cNvPr id="2" name="TextBox 1">
            <a:extLst>
              <a:ext uri="{FF2B5EF4-FFF2-40B4-BE49-F238E27FC236}">
                <a16:creationId xmlns:a16="http://schemas.microsoft.com/office/drawing/2014/main" id="{8413A44B-637F-64E5-CA36-30B15452BD8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b="0" i="0" dirty="0">
                <a:solidFill>
                  <a:srgbClr val="777A7B"/>
                </a:solidFill>
                <a:effectLst/>
                <a:latin typeface="Open Sans" panose="020B0606030504020204" pitchFamily="34" charset="0"/>
              </a:rPr>
              <a:t> 21</a:t>
            </a:r>
            <a:r>
              <a:rPr lang="en-US" sz="4000" b="0" i="0" dirty="0">
                <a:solidFill>
                  <a:srgbClr val="121212"/>
                </a:solidFill>
                <a:effectLst/>
                <a:latin typeface="Open Sans" panose="020B0606030504020204" pitchFamily="34" charset="0"/>
              </a:rPr>
              <a:t>All who heard him were amazed, and said, “Isn’t this he who in Jerusalem made havoc of those who called on this name? And he had come here intending to bring them bound before the chief priests!”</a:t>
            </a:r>
            <a:endParaRPr lang="en-IN" dirty="0"/>
          </a:p>
        </p:txBody>
      </p:sp>
      <p:sp>
        <p:nvSpPr>
          <p:cNvPr id="2" name="TextBox 1">
            <a:extLst>
              <a:ext uri="{FF2B5EF4-FFF2-40B4-BE49-F238E27FC236}">
                <a16:creationId xmlns:a16="http://schemas.microsoft.com/office/drawing/2014/main" id="{DEE06FBB-08AC-3F98-9193-636C25547D6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2" name="TextBox 1">
            <a:extLst>
              <a:ext uri="{FF2B5EF4-FFF2-40B4-BE49-F238E27FC236}">
                <a16:creationId xmlns:a16="http://schemas.microsoft.com/office/drawing/2014/main" id="{905A7599-E109-8475-1EA9-13DE729632C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22</a:t>
            </a:r>
            <a:r>
              <a:rPr lang="en-US" sz="4400" b="0" i="0" dirty="0">
                <a:solidFill>
                  <a:srgbClr val="121212"/>
                </a:solidFill>
                <a:effectLst/>
                <a:latin typeface="Open Sans" panose="020B0606030504020204" pitchFamily="34" charset="0"/>
              </a:rPr>
              <a:t>But Saul increased more in strength, and confounded the Jews who lived at Damascus, proving that this is the Christ.</a:t>
            </a:r>
            <a:endParaRPr lang="en-IN" dirty="0"/>
          </a:p>
        </p:txBody>
      </p:sp>
      <p:sp>
        <p:nvSpPr>
          <p:cNvPr id="2" name="TextBox 1">
            <a:extLst>
              <a:ext uri="{FF2B5EF4-FFF2-40B4-BE49-F238E27FC236}">
                <a16:creationId xmlns:a16="http://schemas.microsoft.com/office/drawing/2014/main" id="{1D82E52C-6666-9075-7EDC-370424D1DFDE}"/>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4474</TotalTime>
  <Words>469</Words>
  <Application>Microsoft Office PowerPoint</Application>
  <PresentationFormat>Widescreen</PresentationFormat>
  <Paragraphs>49</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Microsoft Himalaya</vt:lpstr>
      <vt:lpstr>Open Sans</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2023-08-17T04:38:41Z</dcterms:modified>
</cp:coreProperties>
</file>