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7DD52F-8F72-47CB-99C4-6BA8AD4B7837}" v="13" dt="2023-08-17T07:29:12.7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62" d="100"/>
          <a:sy n="62" d="100"/>
        </p:scale>
        <p:origin x="10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97DD52F-8F72-47CB-99C4-6BA8AD4B7837}"/>
    <pc:docChg chg="custSel modSld">
      <pc:chgData name="Leonie Smith" userId="fed1330f33f5650e" providerId="LiveId" clId="{797DD52F-8F72-47CB-99C4-6BA8AD4B7837}" dt="2023-08-17T07:29:12.759" v="60"/>
      <pc:docMkLst>
        <pc:docMk/>
      </pc:docMkLst>
      <pc:sldChg chg="delSp modTransition modAnim">
        <pc:chgData name="Leonie Smith" userId="fed1330f33f5650e" providerId="LiveId" clId="{797DD52F-8F72-47CB-99C4-6BA8AD4B7837}" dt="2023-08-17T07:27:53.500" v="38"/>
        <pc:sldMkLst>
          <pc:docMk/>
          <pc:sldMk cId="1499918570" sldId="257"/>
        </pc:sldMkLst>
        <pc:picChg chg="del">
          <ac:chgData name="Leonie Smith" userId="fed1330f33f5650e" providerId="LiveId" clId="{797DD52F-8F72-47CB-99C4-6BA8AD4B7837}" dt="2023-08-17T07:27:53.500" v="38"/>
          <ac:picMkLst>
            <pc:docMk/>
            <pc:sldMk cId="1499918570" sldId="257"/>
            <ac:picMk id="18" creationId="{C36979E1-4279-3E04-6565-51BDA529BFDE}"/>
          </ac:picMkLst>
        </pc:picChg>
      </pc:sldChg>
      <pc:sldChg chg="modSp mod modTransition">
        <pc:chgData name="Leonie Smith" userId="fed1330f33f5650e" providerId="LiveId" clId="{797DD52F-8F72-47CB-99C4-6BA8AD4B7837}" dt="2023-08-17T07:27:53.500" v="38"/>
        <pc:sldMkLst>
          <pc:docMk/>
          <pc:sldMk cId="3788111665" sldId="258"/>
        </pc:sldMkLst>
        <pc:spChg chg="mod">
          <ac:chgData name="Leonie Smith" userId="fed1330f33f5650e" providerId="LiveId" clId="{797DD52F-8F72-47CB-99C4-6BA8AD4B7837}" dt="2023-08-17T07:14:43.378" v="9" actId="14100"/>
          <ac:spMkLst>
            <pc:docMk/>
            <pc:sldMk cId="3788111665" sldId="258"/>
            <ac:spMk id="2" creationId="{E6018BFB-D4AB-0F52-0235-DDC5254DE69F}"/>
          </ac:spMkLst>
        </pc:spChg>
      </pc:sldChg>
      <pc:sldChg chg="addSp delSp modSp mod modTransition modAnim">
        <pc:chgData name="Leonie Smith" userId="fed1330f33f5650e" providerId="LiveId" clId="{797DD52F-8F72-47CB-99C4-6BA8AD4B7837}" dt="2023-08-17T07:29:12.759" v="60"/>
        <pc:sldMkLst>
          <pc:docMk/>
          <pc:sldMk cId="454763615" sldId="259"/>
        </pc:sldMkLst>
        <pc:spChg chg="add mod">
          <ac:chgData name="Leonie Smith" userId="fed1330f33f5650e" providerId="LiveId" clId="{797DD52F-8F72-47CB-99C4-6BA8AD4B7837}" dt="2023-08-17T07:29:12.759" v="60"/>
          <ac:spMkLst>
            <pc:docMk/>
            <pc:sldMk cId="454763615" sldId="259"/>
            <ac:spMk id="2" creationId="{DD77CBD3-4628-45A9-7CA9-0025C3B396A6}"/>
          </ac:spMkLst>
        </pc:spChg>
        <pc:spChg chg="del">
          <ac:chgData name="Leonie Smith" userId="fed1330f33f5650e" providerId="LiveId" clId="{797DD52F-8F72-47CB-99C4-6BA8AD4B7837}" dt="2023-08-17T07:28:01.464" v="39" actId="21"/>
          <ac:spMkLst>
            <pc:docMk/>
            <pc:sldMk cId="454763615" sldId="259"/>
            <ac:spMk id="3" creationId="{A58184BD-88F1-BA02-40C1-D8403D0EEC0D}"/>
          </ac:spMkLst>
        </pc:spChg>
        <pc:picChg chg="del">
          <ac:chgData name="Leonie Smith" userId="fed1330f33f5650e" providerId="LiveId" clId="{797DD52F-8F72-47CB-99C4-6BA8AD4B7837}" dt="2023-08-17T07:27:53.500" v="38"/>
          <ac:picMkLst>
            <pc:docMk/>
            <pc:sldMk cId="454763615" sldId="259"/>
            <ac:picMk id="23" creationId="{48AD107A-DFC6-35DC-55B7-80E836CAF05C}"/>
          </ac:picMkLst>
        </pc:picChg>
      </pc:sldChg>
      <pc:sldChg chg="addSp delSp modSp mod modTransition modAnim">
        <pc:chgData name="Leonie Smith" userId="fed1330f33f5650e" providerId="LiveId" clId="{797DD52F-8F72-47CB-99C4-6BA8AD4B7837}" dt="2023-08-17T07:29:10.927" v="59"/>
        <pc:sldMkLst>
          <pc:docMk/>
          <pc:sldMk cId="2346136586" sldId="260"/>
        </pc:sldMkLst>
        <pc:spChg chg="add mod">
          <ac:chgData name="Leonie Smith" userId="fed1330f33f5650e" providerId="LiveId" clId="{797DD52F-8F72-47CB-99C4-6BA8AD4B7837}" dt="2023-08-17T07:29:10.927" v="59"/>
          <ac:spMkLst>
            <pc:docMk/>
            <pc:sldMk cId="2346136586" sldId="260"/>
            <ac:spMk id="2" creationId="{EBD65C01-B5CD-F257-D7DE-B546CE389A6C}"/>
          </ac:spMkLst>
        </pc:spChg>
        <pc:spChg chg="del">
          <ac:chgData name="Leonie Smith" userId="fed1330f33f5650e" providerId="LiveId" clId="{797DD52F-8F72-47CB-99C4-6BA8AD4B7837}" dt="2023-08-17T07:28:08.562" v="40" actId="21"/>
          <ac:spMkLst>
            <pc:docMk/>
            <pc:sldMk cId="2346136586" sldId="260"/>
            <ac:spMk id="3" creationId="{A58184BD-88F1-BA02-40C1-D8403D0EEC0D}"/>
          </ac:spMkLst>
        </pc:spChg>
        <pc:spChg chg="mod">
          <ac:chgData name="Leonie Smith" userId="fed1330f33f5650e" providerId="LiveId" clId="{797DD52F-8F72-47CB-99C4-6BA8AD4B7837}" dt="2023-08-17T07:19:08.477" v="21"/>
          <ac:spMkLst>
            <pc:docMk/>
            <pc:sldMk cId="2346136586" sldId="260"/>
            <ac:spMk id="4" creationId="{EE2AC625-9141-A801-F431-DD5F79396320}"/>
          </ac:spMkLst>
        </pc:spChg>
        <pc:picChg chg="del">
          <ac:chgData name="Leonie Smith" userId="fed1330f33f5650e" providerId="LiveId" clId="{797DD52F-8F72-47CB-99C4-6BA8AD4B7837}" dt="2023-08-17T07:27:53.500" v="38"/>
          <ac:picMkLst>
            <pc:docMk/>
            <pc:sldMk cId="2346136586" sldId="260"/>
            <ac:picMk id="18" creationId="{55D7F400-BF71-1280-4B35-9A5E61B6B86B}"/>
          </ac:picMkLst>
        </pc:picChg>
      </pc:sldChg>
      <pc:sldChg chg="addSp delSp modSp mod modTransition modAnim">
        <pc:chgData name="Leonie Smith" userId="fed1330f33f5650e" providerId="LiveId" clId="{797DD52F-8F72-47CB-99C4-6BA8AD4B7837}" dt="2023-08-17T07:29:08.976" v="58"/>
        <pc:sldMkLst>
          <pc:docMk/>
          <pc:sldMk cId="4037329247" sldId="261"/>
        </pc:sldMkLst>
        <pc:spChg chg="add mod">
          <ac:chgData name="Leonie Smith" userId="fed1330f33f5650e" providerId="LiveId" clId="{797DD52F-8F72-47CB-99C4-6BA8AD4B7837}" dt="2023-08-17T07:29:08.976" v="58"/>
          <ac:spMkLst>
            <pc:docMk/>
            <pc:sldMk cId="4037329247" sldId="261"/>
            <ac:spMk id="2" creationId="{9938CB4F-08E5-08C0-89C0-74EC8234EDC1}"/>
          </ac:spMkLst>
        </pc:spChg>
        <pc:spChg chg="del">
          <ac:chgData name="Leonie Smith" userId="fed1330f33f5650e" providerId="LiveId" clId="{797DD52F-8F72-47CB-99C4-6BA8AD4B7837}" dt="2023-08-17T07:28:10.709" v="41" actId="21"/>
          <ac:spMkLst>
            <pc:docMk/>
            <pc:sldMk cId="4037329247" sldId="261"/>
            <ac:spMk id="3" creationId="{A58184BD-88F1-BA02-40C1-D8403D0EEC0D}"/>
          </ac:spMkLst>
        </pc:spChg>
        <pc:spChg chg="mod">
          <ac:chgData name="Leonie Smith" userId="fed1330f33f5650e" providerId="LiveId" clId="{797DD52F-8F72-47CB-99C4-6BA8AD4B7837}" dt="2023-08-17T07:19:24.305" v="22"/>
          <ac:spMkLst>
            <pc:docMk/>
            <pc:sldMk cId="4037329247" sldId="261"/>
            <ac:spMk id="4" creationId="{EE2AC625-9141-A801-F431-DD5F79396320}"/>
          </ac:spMkLst>
        </pc:spChg>
        <pc:picChg chg="del">
          <ac:chgData name="Leonie Smith" userId="fed1330f33f5650e" providerId="LiveId" clId="{797DD52F-8F72-47CB-99C4-6BA8AD4B7837}" dt="2023-08-17T07:27:53.500" v="38"/>
          <ac:picMkLst>
            <pc:docMk/>
            <pc:sldMk cId="4037329247" sldId="261"/>
            <ac:picMk id="8" creationId="{D258B893-A58E-F6E3-737C-45BF6EE359B8}"/>
          </ac:picMkLst>
        </pc:picChg>
      </pc:sldChg>
      <pc:sldChg chg="addSp delSp modSp mod modTransition modAnim">
        <pc:chgData name="Leonie Smith" userId="fed1330f33f5650e" providerId="LiveId" clId="{797DD52F-8F72-47CB-99C4-6BA8AD4B7837}" dt="2023-08-17T07:29:07.142" v="57"/>
        <pc:sldMkLst>
          <pc:docMk/>
          <pc:sldMk cId="1909638311" sldId="262"/>
        </pc:sldMkLst>
        <pc:spChg chg="add mod">
          <ac:chgData name="Leonie Smith" userId="fed1330f33f5650e" providerId="LiveId" clId="{797DD52F-8F72-47CB-99C4-6BA8AD4B7837}" dt="2023-08-17T07:29:07.142" v="57"/>
          <ac:spMkLst>
            <pc:docMk/>
            <pc:sldMk cId="1909638311" sldId="262"/>
            <ac:spMk id="2" creationId="{30F295DA-836F-346E-63D1-9A80D10030C6}"/>
          </ac:spMkLst>
        </pc:spChg>
        <pc:spChg chg="del">
          <ac:chgData name="Leonie Smith" userId="fed1330f33f5650e" providerId="LiveId" clId="{797DD52F-8F72-47CB-99C4-6BA8AD4B7837}" dt="2023-08-17T07:28:15.573" v="42" actId="21"/>
          <ac:spMkLst>
            <pc:docMk/>
            <pc:sldMk cId="1909638311" sldId="262"/>
            <ac:spMk id="3" creationId="{A58184BD-88F1-BA02-40C1-D8403D0EEC0D}"/>
          </ac:spMkLst>
        </pc:spChg>
        <pc:spChg chg="mod">
          <ac:chgData name="Leonie Smith" userId="fed1330f33f5650e" providerId="LiveId" clId="{797DD52F-8F72-47CB-99C4-6BA8AD4B7837}" dt="2023-08-17T07:26:05.734" v="23"/>
          <ac:spMkLst>
            <pc:docMk/>
            <pc:sldMk cId="1909638311" sldId="262"/>
            <ac:spMk id="4" creationId="{EE2AC625-9141-A801-F431-DD5F79396320}"/>
          </ac:spMkLst>
        </pc:spChg>
        <pc:picChg chg="del">
          <ac:chgData name="Leonie Smith" userId="fed1330f33f5650e" providerId="LiveId" clId="{797DD52F-8F72-47CB-99C4-6BA8AD4B7837}" dt="2023-08-17T07:27:53.500" v="38"/>
          <ac:picMkLst>
            <pc:docMk/>
            <pc:sldMk cId="1909638311" sldId="262"/>
            <ac:picMk id="27" creationId="{077BD2EB-BBBE-B527-BBBB-982EA803CAF7}"/>
          </ac:picMkLst>
        </pc:picChg>
      </pc:sldChg>
      <pc:sldChg chg="addSp delSp modSp mod modTransition modAnim">
        <pc:chgData name="Leonie Smith" userId="fed1330f33f5650e" providerId="LiveId" clId="{797DD52F-8F72-47CB-99C4-6BA8AD4B7837}" dt="2023-08-17T07:29:05.403" v="56"/>
        <pc:sldMkLst>
          <pc:docMk/>
          <pc:sldMk cId="641208035" sldId="263"/>
        </pc:sldMkLst>
        <pc:spChg chg="add mod">
          <ac:chgData name="Leonie Smith" userId="fed1330f33f5650e" providerId="LiveId" clId="{797DD52F-8F72-47CB-99C4-6BA8AD4B7837}" dt="2023-08-17T07:29:05.403" v="56"/>
          <ac:spMkLst>
            <pc:docMk/>
            <pc:sldMk cId="641208035" sldId="263"/>
            <ac:spMk id="2" creationId="{A8784FFB-FCC2-0AA3-F0DE-FEA0428238C9}"/>
          </ac:spMkLst>
        </pc:spChg>
        <pc:spChg chg="del">
          <ac:chgData name="Leonie Smith" userId="fed1330f33f5650e" providerId="LiveId" clId="{797DD52F-8F72-47CB-99C4-6BA8AD4B7837}" dt="2023-08-17T07:28:18.284" v="43" actId="21"/>
          <ac:spMkLst>
            <pc:docMk/>
            <pc:sldMk cId="641208035" sldId="263"/>
            <ac:spMk id="3" creationId="{A58184BD-88F1-BA02-40C1-D8403D0EEC0D}"/>
          </ac:spMkLst>
        </pc:spChg>
        <pc:spChg chg="mod">
          <ac:chgData name="Leonie Smith" userId="fed1330f33f5650e" providerId="LiveId" clId="{797DD52F-8F72-47CB-99C4-6BA8AD4B7837}" dt="2023-08-17T07:26:18.811" v="24"/>
          <ac:spMkLst>
            <pc:docMk/>
            <pc:sldMk cId="641208035" sldId="263"/>
            <ac:spMk id="4" creationId="{EE2AC625-9141-A801-F431-DD5F79396320}"/>
          </ac:spMkLst>
        </pc:spChg>
        <pc:picChg chg="del">
          <ac:chgData name="Leonie Smith" userId="fed1330f33f5650e" providerId="LiveId" clId="{797DD52F-8F72-47CB-99C4-6BA8AD4B7837}" dt="2023-08-17T07:27:53.500" v="38"/>
          <ac:picMkLst>
            <pc:docMk/>
            <pc:sldMk cId="641208035" sldId="263"/>
            <ac:picMk id="18" creationId="{3C63C2A7-CA7A-9E20-DB06-839C3CF865F3}"/>
          </ac:picMkLst>
        </pc:picChg>
      </pc:sldChg>
      <pc:sldChg chg="addSp delSp modSp mod modTransition modAnim">
        <pc:chgData name="Leonie Smith" userId="fed1330f33f5650e" providerId="LiveId" clId="{797DD52F-8F72-47CB-99C4-6BA8AD4B7837}" dt="2023-08-17T07:29:03.671" v="55"/>
        <pc:sldMkLst>
          <pc:docMk/>
          <pc:sldMk cId="4044745628" sldId="264"/>
        </pc:sldMkLst>
        <pc:spChg chg="add mod">
          <ac:chgData name="Leonie Smith" userId="fed1330f33f5650e" providerId="LiveId" clId="{797DD52F-8F72-47CB-99C4-6BA8AD4B7837}" dt="2023-08-17T07:29:03.671" v="55"/>
          <ac:spMkLst>
            <pc:docMk/>
            <pc:sldMk cId="4044745628" sldId="264"/>
            <ac:spMk id="2" creationId="{EE5176E0-63C6-9F3D-5C54-A77068D3960E}"/>
          </ac:spMkLst>
        </pc:spChg>
        <pc:spChg chg="del">
          <ac:chgData name="Leonie Smith" userId="fed1330f33f5650e" providerId="LiveId" clId="{797DD52F-8F72-47CB-99C4-6BA8AD4B7837}" dt="2023-08-17T07:28:20.900" v="44" actId="21"/>
          <ac:spMkLst>
            <pc:docMk/>
            <pc:sldMk cId="4044745628" sldId="264"/>
            <ac:spMk id="3" creationId="{A58184BD-88F1-BA02-40C1-D8403D0EEC0D}"/>
          </ac:spMkLst>
        </pc:spChg>
        <pc:spChg chg="mod">
          <ac:chgData name="Leonie Smith" userId="fed1330f33f5650e" providerId="LiveId" clId="{797DD52F-8F72-47CB-99C4-6BA8AD4B7837}" dt="2023-08-17T07:26:29.053" v="25"/>
          <ac:spMkLst>
            <pc:docMk/>
            <pc:sldMk cId="4044745628" sldId="264"/>
            <ac:spMk id="4" creationId="{EE2AC625-9141-A801-F431-DD5F79396320}"/>
          </ac:spMkLst>
        </pc:spChg>
        <pc:picChg chg="del">
          <ac:chgData name="Leonie Smith" userId="fed1330f33f5650e" providerId="LiveId" clId="{797DD52F-8F72-47CB-99C4-6BA8AD4B7837}" dt="2023-08-17T07:27:53.500" v="38"/>
          <ac:picMkLst>
            <pc:docMk/>
            <pc:sldMk cId="4044745628" sldId="264"/>
            <ac:picMk id="15" creationId="{97B6B420-5BBA-FD93-8562-3CCC9F2A94D7}"/>
          </ac:picMkLst>
        </pc:picChg>
      </pc:sldChg>
      <pc:sldChg chg="addSp delSp modSp mod modTransition modAnim">
        <pc:chgData name="Leonie Smith" userId="fed1330f33f5650e" providerId="LiveId" clId="{797DD52F-8F72-47CB-99C4-6BA8AD4B7837}" dt="2023-08-17T07:29:01.792" v="54"/>
        <pc:sldMkLst>
          <pc:docMk/>
          <pc:sldMk cId="978260341" sldId="265"/>
        </pc:sldMkLst>
        <pc:spChg chg="add mod">
          <ac:chgData name="Leonie Smith" userId="fed1330f33f5650e" providerId="LiveId" clId="{797DD52F-8F72-47CB-99C4-6BA8AD4B7837}" dt="2023-08-17T07:29:01.792" v="54"/>
          <ac:spMkLst>
            <pc:docMk/>
            <pc:sldMk cId="978260341" sldId="265"/>
            <ac:spMk id="2" creationId="{8D6A3766-2A9E-9E34-2FF3-185C414A90F4}"/>
          </ac:spMkLst>
        </pc:spChg>
        <pc:spChg chg="del">
          <ac:chgData name="Leonie Smith" userId="fed1330f33f5650e" providerId="LiveId" clId="{797DD52F-8F72-47CB-99C4-6BA8AD4B7837}" dt="2023-08-17T07:28:23.362" v="45" actId="21"/>
          <ac:spMkLst>
            <pc:docMk/>
            <pc:sldMk cId="978260341" sldId="265"/>
            <ac:spMk id="3" creationId="{A58184BD-88F1-BA02-40C1-D8403D0EEC0D}"/>
          </ac:spMkLst>
        </pc:spChg>
        <pc:spChg chg="mod">
          <ac:chgData name="Leonie Smith" userId="fed1330f33f5650e" providerId="LiveId" clId="{797DD52F-8F72-47CB-99C4-6BA8AD4B7837}" dt="2023-08-17T07:26:41.881" v="26"/>
          <ac:spMkLst>
            <pc:docMk/>
            <pc:sldMk cId="978260341" sldId="265"/>
            <ac:spMk id="4" creationId="{EE2AC625-9141-A801-F431-DD5F79396320}"/>
          </ac:spMkLst>
        </pc:spChg>
        <pc:picChg chg="del">
          <ac:chgData name="Leonie Smith" userId="fed1330f33f5650e" providerId="LiveId" clId="{797DD52F-8F72-47CB-99C4-6BA8AD4B7837}" dt="2023-08-17T07:27:53.500" v="38"/>
          <ac:picMkLst>
            <pc:docMk/>
            <pc:sldMk cId="978260341" sldId="265"/>
            <ac:picMk id="74" creationId="{C8125D60-412A-4539-65C3-9A12AD991276}"/>
          </ac:picMkLst>
        </pc:picChg>
      </pc:sldChg>
      <pc:sldChg chg="addSp delSp modSp mod modTransition modAnim">
        <pc:chgData name="Leonie Smith" userId="fed1330f33f5650e" providerId="LiveId" clId="{797DD52F-8F72-47CB-99C4-6BA8AD4B7837}" dt="2023-08-17T07:29:00.014" v="53"/>
        <pc:sldMkLst>
          <pc:docMk/>
          <pc:sldMk cId="3575870363" sldId="266"/>
        </pc:sldMkLst>
        <pc:spChg chg="add mod">
          <ac:chgData name="Leonie Smith" userId="fed1330f33f5650e" providerId="LiveId" clId="{797DD52F-8F72-47CB-99C4-6BA8AD4B7837}" dt="2023-08-17T07:29:00.014" v="53"/>
          <ac:spMkLst>
            <pc:docMk/>
            <pc:sldMk cId="3575870363" sldId="266"/>
            <ac:spMk id="2" creationId="{F8185140-4859-AD65-BB47-36D98EE51F7D}"/>
          </ac:spMkLst>
        </pc:spChg>
        <pc:spChg chg="del">
          <ac:chgData name="Leonie Smith" userId="fed1330f33f5650e" providerId="LiveId" clId="{797DD52F-8F72-47CB-99C4-6BA8AD4B7837}" dt="2023-08-17T07:28:26.017" v="46" actId="21"/>
          <ac:spMkLst>
            <pc:docMk/>
            <pc:sldMk cId="3575870363" sldId="266"/>
            <ac:spMk id="3" creationId="{A58184BD-88F1-BA02-40C1-D8403D0EEC0D}"/>
          </ac:spMkLst>
        </pc:spChg>
        <pc:spChg chg="mod">
          <ac:chgData name="Leonie Smith" userId="fed1330f33f5650e" providerId="LiveId" clId="{797DD52F-8F72-47CB-99C4-6BA8AD4B7837}" dt="2023-08-17T07:26:56.322" v="27"/>
          <ac:spMkLst>
            <pc:docMk/>
            <pc:sldMk cId="3575870363" sldId="266"/>
            <ac:spMk id="4" creationId="{EE2AC625-9141-A801-F431-DD5F79396320}"/>
          </ac:spMkLst>
        </pc:spChg>
        <pc:picChg chg="del">
          <ac:chgData name="Leonie Smith" userId="fed1330f33f5650e" providerId="LiveId" clId="{797DD52F-8F72-47CB-99C4-6BA8AD4B7837}" dt="2023-08-17T07:27:53.500" v="38"/>
          <ac:picMkLst>
            <pc:docMk/>
            <pc:sldMk cId="3575870363" sldId="266"/>
            <ac:picMk id="8" creationId="{6F50F378-FC1E-68C4-A7A2-5A3F22B7E3C5}"/>
          </ac:picMkLst>
        </pc:picChg>
      </pc:sldChg>
      <pc:sldChg chg="addSp delSp modSp mod modTransition modAnim">
        <pc:chgData name="Leonie Smith" userId="fed1330f33f5650e" providerId="LiveId" clId="{797DD52F-8F72-47CB-99C4-6BA8AD4B7837}" dt="2023-08-17T07:28:57.886" v="52"/>
        <pc:sldMkLst>
          <pc:docMk/>
          <pc:sldMk cId="4017137865" sldId="267"/>
        </pc:sldMkLst>
        <pc:spChg chg="add mod">
          <ac:chgData name="Leonie Smith" userId="fed1330f33f5650e" providerId="LiveId" clId="{797DD52F-8F72-47CB-99C4-6BA8AD4B7837}" dt="2023-08-17T07:28:57.886" v="52"/>
          <ac:spMkLst>
            <pc:docMk/>
            <pc:sldMk cId="4017137865" sldId="267"/>
            <ac:spMk id="2" creationId="{EA651975-22E5-A16A-4E1D-04B731113FC3}"/>
          </ac:spMkLst>
        </pc:spChg>
        <pc:spChg chg="del">
          <ac:chgData name="Leonie Smith" userId="fed1330f33f5650e" providerId="LiveId" clId="{797DD52F-8F72-47CB-99C4-6BA8AD4B7837}" dt="2023-08-17T07:28:29.528" v="47" actId="21"/>
          <ac:spMkLst>
            <pc:docMk/>
            <pc:sldMk cId="4017137865" sldId="267"/>
            <ac:spMk id="3" creationId="{A58184BD-88F1-BA02-40C1-D8403D0EEC0D}"/>
          </ac:spMkLst>
        </pc:spChg>
        <pc:spChg chg="mod">
          <ac:chgData name="Leonie Smith" userId="fed1330f33f5650e" providerId="LiveId" clId="{797DD52F-8F72-47CB-99C4-6BA8AD4B7837}" dt="2023-08-17T07:27:15.206" v="35" actId="403"/>
          <ac:spMkLst>
            <pc:docMk/>
            <pc:sldMk cId="4017137865" sldId="267"/>
            <ac:spMk id="4" creationId="{EE2AC625-9141-A801-F431-DD5F79396320}"/>
          </ac:spMkLst>
        </pc:spChg>
        <pc:picChg chg="del">
          <ac:chgData name="Leonie Smith" userId="fed1330f33f5650e" providerId="LiveId" clId="{797DD52F-8F72-47CB-99C4-6BA8AD4B7837}" dt="2023-08-17T07:27:53.500" v="38"/>
          <ac:picMkLst>
            <pc:docMk/>
            <pc:sldMk cId="4017137865" sldId="267"/>
            <ac:picMk id="36" creationId="{E5810D28-DFA0-8139-FADE-911402EEA589}"/>
          </ac:picMkLst>
        </pc:picChg>
      </pc:sldChg>
      <pc:sldChg chg="addSp delSp modSp mod modTransition modAnim">
        <pc:chgData name="Leonie Smith" userId="fed1330f33f5650e" providerId="LiveId" clId="{797DD52F-8F72-47CB-99C4-6BA8AD4B7837}" dt="2023-08-17T07:28:56.221" v="51"/>
        <pc:sldMkLst>
          <pc:docMk/>
          <pc:sldMk cId="3137811553" sldId="268"/>
        </pc:sldMkLst>
        <pc:spChg chg="add mod">
          <ac:chgData name="Leonie Smith" userId="fed1330f33f5650e" providerId="LiveId" clId="{797DD52F-8F72-47CB-99C4-6BA8AD4B7837}" dt="2023-08-17T07:28:56.221" v="51"/>
          <ac:spMkLst>
            <pc:docMk/>
            <pc:sldMk cId="3137811553" sldId="268"/>
            <ac:spMk id="2" creationId="{AD865A44-96AE-8F57-05F5-5A117BB061C9}"/>
          </ac:spMkLst>
        </pc:spChg>
        <pc:spChg chg="del">
          <ac:chgData name="Leonie Smith" userId="fed1330f33f5650e" providerId="LiveId" clId="{797DD52F-8F72-47CB-99C4-6BA8AD4B7837}" dt="2023-08-17T07:28:31.996" v="48" actId="21"/>
          <ac:spMkLst>
            <pc:docMk/>
            <pc:sldMk cId="3137811553" sldId="268"/>
            <ac:spMk id="3" creationId="{A58184BD-88F1-BA02-40C1-D8403D0EEC0D}"/>
          </ac:spMkLst>
        </pc:spChg>
        <pc:spChg chg="mod">
          <ac:chgData name="Leonie Smith" userId="fed1330f33f5650e" providerId="LiveId" clId="{797DD52F-8F72-47CB-99C4-6BA8AD4B7837}" dt="2023-08-17T07:27:28.958" v="36"/>
          <ac:spMkLst>
            <pc:docMk/>
            <pc:sldMk cId="3137811553" sldId="268"/>
            <ac:spMk id="4" creationId="{EE2AC625-9141-A801-F431-DD5F79396320}"/>
          </ac:spMkLst>
        </pc:spChg>
        <pc:picChg chg="del">
          <ac:chgData name="Leonie Smith" userId="fed1330f33f5650e" providerId="LiveId" clId="{797DD52F-8F72-47CB-99C4-6BA8AD4B7837}" dt="2023-08-17T07:27:53.500" v="38"/>
          <ac:picMkLst>
            <pc:docMk/>
            <pc:sldMk cId="3137811553" sldId="268"/>
            <ac:picMk id="31" creationId="{CD03957B-8701-ED70-DEF5-4D8FF54311A2}"/>
          </ac:picMkLst>
        </pc:picChg>
      </pc:sldChg>
      <pc:sldChg chg="addSp delSp modSp mod modTransition modAnim">
        <pc:chgData name="Leonie Smith" userId="fed1330f33f5650e" providerId="LiveId" clId="{797DD52F-8F72-47CB-99C4-6BA8AD4B7837}" dt="2023-08-17T07:28:53.081" v="50"/>
        <pc:sldMkLst>
          <pc:docMk/>
          <pc:sldMk cId="100491716" sldId="269"/>
        </pc:sldMkLst>
        <pc:spChg chg="add mod">
          <ac:chgData name="Leonie Smith" userId="fed1330f33f5650e" providerId="LiveId" clId="{797DD52F-8F72-47CB-99C4-6BA8AD4B7837}" dt="2023-08-17T07:28:53.081" v="50"/>
          <ac:spMkLst>
            <pc:docMk/>
            <pc:sldMk cId="100491716" sldId="269"/>
            <ac:spMk id="2" creationId="{CF845CDB-8F98-FFE5-EA1B-404032755C6A}"/>
          </ac:spMkLst>
        </pc:spChg>
        <pc:spChg chg="del">
          <ac:chgData name="Leonie Smith" userId="fed1330f33f5650e" providerId="LiveId" clId="{797DD52F-8F72-47CB-99C4-6BA8AD4B7837}" dt="2023-08-17T07:28:34.753" v="49" actId="21"/>
          <ac:spMkLst>
            <pc:docMk/>
            <pc:sldMk cId="100491716" sldId="269"/>
            <ac:spMk id="3" creationId="{A58184BD-88F1-BA02-40C1-D8403D0EEC0D}"/>
          </ac:spMkLst>
        </pc:spChg>
        <pc:spChg chg="mod">
          <ac:chgData name="Leonie Smith" userId="fed1330f33f5650e" providerId="LiveId" clId="{797DD52F-8F72-47CB-99C4-6BA8AD4B7837}" dt="2023-08-17T07:27:41.694" v="37"/>
          <ac:spMkLst>
            <pc:docMk/>
            <pc:sldMk cId="100491716" sldId="269"/>
            <ac:spMk id="4" creationId="{EE2AC625-9141-A801-F431-DD5F79396320}"/>
          </ac:spMkLst>
        </pc:spChg>
        <pc:picChg chg="del">
          <ac:chgData name="Leonie Smith" userId="fed1330f33f5650e" providerId="LiveId" clId="{797DD52F-8F72-47CB-99C4-6BA8AD4B7837}" dt="2023-08-17T07:27:53.500" v="38"/>
          <ac:picMkLst>
            <pc:docMk/>
            <pc:sldMk cId="100491716" sldId="269"/>
            <ac:picMk id="7" creationId="{2E3FD64B-D7B3-5B7B-F519-BA211A547D40}"/>
          </ac:picMkLst>
        </pc:picChg>
      </pc:sldChg>
      <pc:sldChg chg="addSp delSp modSp mod modTransition">
        <pc:chgData name="Leonie Smith" userId="fed1330f33f5650e" providerId="LiveId" clId="{797DD52F-8F72-47CB-99C4-6BA8AD4B7837}" dt="2023-08-17T07:27:53.500" v="38"/>
        <pc:sldMkLst>
          <pc:docMk/>
          <pc:sldMk cId="4120481681" sldId="270"/>
        </pc:sldMkLst>
        <pc:spChg chg="del">
          <ac:chgData name="Leonie Smith" userId="fed1330f33f5650e" providerId="LiveId" clId="{797DD52F-8F72-47CB-99C4-6BA8AD4B7837}" dt="2023-08-17T07:14:07.322" v="0" actId="21"/>
          <ac:spMkLst>
            <pc:docMk/>
            <pc:sldMk cId="4120481681" sldId="270"/>
            <ac:spMk id="3" creationId="{F37BB7A4-523F-F0AB-777F-E32572028C27}"/>
          </ac:spMkLst>
        </pc:spChg>
        <pc:spChg chg="add mod">
          <ac:chgData name="Leonie Smith" userId="fed1330f33f5650e" providerId="LiveId" clId="{797DD52F-8F72-47CB-99C4-6BA8AD4B7837}" dt="2023-08-17T07:14:47.490" v="10"/>
          <ac:spMkLst>
            <pc:docMk/>
            <pc:sldMk cId="4120481681" sldId="270"/>
            <ac:spMk id="4" creationId="{A9F2CFCA-C97E-10E4-B273-D4251989E113}"/>
          </ac:spMkLst>
        </pc:spChg>
      </pc:sldChg>
      <pc:sldChg chg="modSp mod modTransition">
        <pc:chgData name="Leonie Smith" userId="fed1330f33f5650e" providerId="LiveId" clId="{797DD52F-8F72-47CB-99C4-6BA8AD4B7837}" dt="2023-08-17T07:27:53.500" v="38"/>
        <pc:sldMkLst>
          <pc:docMk/>
          <pc:sldMk cId="939110669" sldId="271"/>
        </pc:sldMkLst>
        <pc:spChg chg="mod">
          <ac:chgData name="Leonie Smith" userId="fed1330f33f5650e" providerId="LiveId" clId="{797DD52F-8F72-47CB-99C4-6BA8AD4B7837}" dt="2023-08-17T07:14:56.244" v="11"/>
          <ac:spMkLst>
            <pc:docMk/>
            <pc:sldMk cId="939110669" sldId="271"/>
            <ac:spMk id="2" creationId="{2582A891-0263-D0FF-5890-ACEE7D0F63A2}"/>
          </ac:spMkLst>
        </pc:spChg>
      </pc:sldChg>
      <pc:sldChg chg="modSp mod modTransition">
        <pc:chgData name="Leonie Smith" userId="fed1330f33f5650e" providerId="LiveId" clId="{797DD52F-8F72-47CB-99C4-6BA8AD4B7837}" dt="2023-08-17T07:27:53.500" v="38"/>
        <pc:sldMkLst>
          <pc:docMk/>
          <pc:sldMk cId="4024569785" sldId="272"/>
        </pc:sldMkLst>
        <pc:spChg chg="mod">
          <ac:chgData name="Leonie Smith" userId="fed1330f33f5650e" providerId="LiveId" clId="{797DD52F-8F72-47CB-99C4-6BA8AD4B7837}" dt="2023-08-17T07:15:02.470" v="12"/>
          <ac:spMkLst>
            <pc:docMk/>
            <pc:sldMk cId="4024569785" sldId="272"/>
            <ac:spMk id="2" creationId="{AF179418-4C74-85CE-BD92-9C7E8531726B}"/>
          </ac:spMkLst>
        </pc:spChg>
      </pc:sldChg>
      <pc:sldChg chg="modSp mod modTransition">
        <pc:chgData name="Leonie Smith" userId="fed1330f33f5650e" providerId="LiveId" clId="{797DD52F-8F72-47CB-99C4-6BA8AD4B7837}" dt="2023-08-17T07:27:53.500" v="38"/>
        <pc:sldMkLst>
          <pc:docMk/>
          <pc:sldMk cId="487179600" sldId="273"/>
        </pc:sldMkLst>
        <pc:spChg chg="mod">
          <ac:chgData name="Leonie Smith" userId="fed1330f33f5650e" providerId="LiveId" clId="{797DD52F-8F72-47CB-99C4-6BA8AD4B7837}" dt="2023-08-17T07:15:06.981" v="13"/>
          <ac:spMkLst>
            <pc:docMk/>
            <pc:sldMk cId="487179600" sldId="273"/>
            <ac:spMk id="2" creationId="{97D2310F-74B7-82C5-21FE-A2D36ED6AFA5}"/>
          </ac:spMkLst>
        </pc:spChg>
      </pc:sldChg>
      <pc:sldChg chg="modSp mod modTransition">
        <pc:chgData name="Leonie Smith" userId="fed1330f33f5650e" providerId="LiveId" clId="{797DD52F-8F72-47CB-99C4-6BA8AD4B7837}" dt="2023-08-17T07:27:53.500" v="38"/>
        <pc:sldMkLst>
          <pc:docMk/>
          <pc:sldMk cId="2168401200" sldId="274"/>
        </pc:sldMkLst>
        <pc:spChg chg="mod">
          <ac:chgData name="Leonie Smith" userId="fed1330f33f5650e" providerId="LiveId" clId="{797DD52F-8F72-47CB-99C4-6BA8AD4B7837}" dt="2023-08-17T07:15:16.257" v="14"/>
          <ac:spMkLst>
            <pc:docMk/>
            <pc:sldMk cId="2168401200" sldId="274"/>
            <ac:spMk id="2" creationId="{376F11C6-6077-61D1-8C1D-6F4B961C81F4}"/>
          </ac:spMkLst>
        </pc:spChg>
      </pc:sldChg>
      <pc:sldChg chg="modSp mod modTransition">
        <pc:chgData name="Leonie Smith" userId="fed1330f33f5650e" providerId="LiveId" clId="{797DD52F-8F72-47CB-99C4-6BA8AD4B7837}" dt="2023-08-17T07:27:53.500" v="38"/>
        <pc:sldMkLst>
          <pc:docMk/>
          <pc:sldMk cId="2996969115" sldId="275"/>
        </pc:sldMkLst>
        <pc:spChg chg="mod">
          <ac:chgData name="Leonie Smith" userId="fed1330f33f5650e" providerId="LiveId" clId="{797DD52F-8F72-47CB-99C4-6BA8AD4B7837}" dt="2023-08-17T07:15:22.896" v="15"/>
          <ac:spMkLst>
            <pc:docMk/>
            <pc:sldMk cId="2996969115" sldId="275"/>
            <ac:spMk id="2" creationId="{9BB87705-33C9-A8B5-3E27-2CC43985C89C}"/>
          </ac:spMkLst>
        </pc:spChg>
      </pc:sldChg>
      <pc:sldChg chg="modSp mod modTransition">
        <pc:chgData name="Leonie Smith" userId="fed1330f33f5650e" providerId="LiveId" clId="{797DD52F-8F72-47CB-99C4-6BA8AD4B7837}" dt="2023-08-17T07:27:53.500" v="38"/>
        <pc:sldMkLst>
          <pc:docMk/>
          <pc:sldMk cId="2390376940" sldId="276"/>
        </pc:sldMkLst>
        <pc:spChg chg="mod">
          <ac:chgData name="Leonie Smith" userId="fed1330f33f5650e" providerId="LiveId" clId="{797DD52F-8F72-47CB-99C4-6BA8AD4B7837}" dt="2023-08-17T07:15:29.580" v="16"/>
          <ac:spMkLst>
            <pc:docMk/>
            <pc:sldMk cId="2390376940" sldId="276"/>
            <ac:spMk id="2" creationId="{16FEB10B-5AF4-8C79-7908-792E60CC5F4D}"/>
          </ac:spMkLst>
        </pc:spChg>
      </pc:sldChg>
      <pc:sldChg chg="modSp mod modTransition">
        <pc:chgData name="Leonie Smith" userId="fed1330f33f5650e" providerId="LiveId" clId="{797DD52F-8F72-47CB-99C4-6BA8AD4B7837}" dt="2023-08-17T07:27:53.500" v="38"/>
        <pc:sldMkLst>
          <pc:docMk/>
          <pc:sldMk cId="4265919077" sldId="277"/>
        </pc:sldMkLst>
        <pc:spChg chg="mod">
          <ac:chgData name="Leonie Smith" userId="fed1330f33f5650e" providerId="LiveId" clId="{797DD52F-8F72-47CB-99C4-6BA8AD4B7837}" dt="2023-08-17T07:15:33.963" v="17"/>
          <ac:spMkLst>
            <pc:docMk/>
            <pc:sldMk cId="4265919077" sldId="277"/>
            <ac:spMk id="2" creationId="{92EDC3D5-24A3-16FD-D62E-C25F7EE38745}"/>
          </ac:spMkLst>
        </pc:spChg>
      </pc:sldChg>
      <pc:sldChg chg="modSp mod modTransition">
        <pc:chgData name="Leonie Smith" userId="fed1330f33f5650e" providerId="LiveId" clId="{797DD52F-8F72-47CB-99C4-6BA8AD4B7837}" dt="2023-08-17T07:27:53.500" v="38"/>
        <pc:sldMkLst>
          <pc:docMk/>
          <pc:sldMk cId="210266664" sldId="278"/>
        </pc:sldMkLst>
        <pc:spChg chg="mod">
          <ac:chgData name="Leonie Smith" userId="fed1330f33f5650e" providerId="LiveId" clId="{797DD52F-8F72-47CB-99C4-6BA8AD4B7837}" dt="2023-08-17T07:15:49.080" v="18"/>
          <ac:spMkLst>
            <pc:docMk/>
            <pc:sldMk cId="210266664" sldId="278"/>
            <ac:spMk id="2" creationId="{38233FA2-2FB3-A1BB-59B7-C4D64576B3F5}"/>
          </ac:spMkLst>
        </pc:spChg>
      </pc:sldChg>
      <pc:sldChg chg="modSp mod modTransition">
        <pc:chgData name="Leonie Smith" userId="fed1330f33f5650e" providerId="LiveId" clId="{797DD52F-8F72-47CB-99C4-6BA8AD4B7837}" dt="2023-08-17T07:27:53.500" v="38"/>
        <pc:sldMkLst>
          <pc:docMk/>
          <pc:sldMk cId="888433145" sldId="279"/>
        </pc:sldMkLst>
        <pc:spChg chg="mod">
          <ac:chgData name="Leonie Smith" userId="fed1330f33f5650e" providerId="LiveId" clId="{797DD52F-8F72-47CB-99C4-6BA8AD4B7837}" dt="2023-08-17T07:15:53.374" v="19"/>
          <ac:spMkLst>
            <pc:docMk/>
            <pc:sldMk cId="888433145" sldId="279"/>
            <ac:spMk id="2" creationId="{9AC6DC22-6968-E303-A1F4-8E4596441D30}"/>
          </ac:spMkLst>
        </pc:spChg>
      </pc:sldChg>
      <pc:sldChg chg="modSp mod modTransition">
        <pc:chgData name="Leonie Smith" userId="fed1330f33f5650e" providerId="LiveId" clId="{797DD52F-8F72-47CB-99C4-6BA8AD4B7837}" dt="2023-08-17T07:27:53.500" v="38"/>
        <pc:sldMkLst>
          <pc:docMk/>
          <pc:sldMk cId="791300187" sldId="280"/>
        </pc:sldMkLst>
        <pc:spChg chg="mod">
          <ac:chgData name="Leonie Smith" userId="fed1330f33f5650e" providerId="LiveId" clId="{797DD52F-8F72-47CB-99C4-6BA8AD4B7837}" dt="2023-08-17T07:15:58.507" v="20"/>
          <ac:spMkLst>
            <pc:docMk/>
            <pc:sldMk cId="791300187" sldId="280"/>
            <ac:spMk id="3" creationId="{BDCF563A-1933-4418-9434-21CD33BC1E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17-08-2023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49 </a:t>
            </a:r>
            <a:r>
              <a:rPr lang="en-IN" sz="1800" b="1" i="0" u="none" strike="noStrike" baseline="0" dirty="0">
                <a:latin typeface="TimesNewRomanPS-BoldMT"/>
              </a:rPr>
              <a:t>Cornelius</a:t>
            </a:r>
          </a:p>
          <a:p>
            <a:pPr algn="l"/>
            <a:r>
              <a:rPr lang="en-US" sz="1800" b="0" i="0" u="none" strike="noStrike" baseline="0" dirty="0">
                <a:latin typeface="TimesNewRomanPSMT"/>
              </a:rPr>
              <a:t>1. Peter Heals Aeneas – Acts 9:32-35 (Left Top)</a:t>
            </a:r>
          </a:p>
          <a:p>
            <a:pPr algn="l"/>
            <a:r>
              <a:rPr lang="en-US" sz="1800" b="0" i="0" u="none" strike="noStrike" baseline="0" dirty="0">
                <a:latin typeface="TimesNewRomanPSMT"/>
              </a:rPr>
              <a:t>2. Tabitha raised – Acts 9:36-43 (Right Top)</a:t>
            </a:r>
          </a:p>
          <a:p>
            <a:pPr algn="l"/>
            <a:r>
              <a:rPr lang="en-US" sz="1800" b="0" i="0" u="none" strike="noStrike" baseline="0" dirty="0">
                <a:latin typeface="TimesNewRomanPSMT"/>
              </a:rPr>
              <a:t>3. Cornelius has a vision – Acts 10:1-8 (Right Bottom)</a:t>
            </a:r>
          </a:p>
          <a:p>
            <a:pPr algn="l"/>
            <a:r>
              <a:rPr lang="en-US" sz="1800" b="0" i="0" u="none" strike="noStrike" baseline="0" dirty="0">
                <a:latin typeface="TimesNewRomanPSMT"/>
              </a:rPr>
              <a:t>4. Peter’s vision – Acts 10:9-23 (Left Bottom and Center)</a:t>
            </a:r>
          </a:p>
          <a:p>
            <a:pPr algn="l"/>
            <a:r>
              <a:rPr lang="en-US" sz="1800" b="0" i="0" u="none" strike="noStrike" baseline="0" dirty="0">
                <a:latin typeface="TimesNewRomanPSMT"/>
              </a:rPr>
              <a:t>5. Cornelius Believes– Acts 10:24 – 11:18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49-1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3E6BB7-7C23-B9AA-6784-4620A1306121}"/>
              </a:ext>
            </a:extLst>
          </p:cNvPr>
          <p:cNvPicPr>
            <a:picLocks noChangeAspect="1"/>
          </p:cNvPicPr>
          <p:nvPr/>
        </p:nvPicPr>
        <p:blipFill>
          <a:blip r:embed="rId2"/>
          <a:stretch>
            <a:fillRect/>
          </a:stretch>
        </p:blipFill>
        <p:spPr>
          <a:xfrm>
            <a:off x="0" y="-161164"/>
            <a:ext cx="12192000" cy="7019164"/>
          </a:xfrm>
          <a:prstGeom prst="rect">
            <a:avLst/>
          </a:prstGeom>
        </p:spPr>
      </p:pic>
      <p:sp>
        <p:nvSpPr>
          <p:cNvPr id="2" name="TextBox 1">
            <a:extLst>
              <a:ext uri="{FF2B5EF4-FFF2-40B4-BE49-F238E27FC236}">
                <a16:creationId xmlns:a16="http://schemas.microsoft.com/office/drawing/2014/main" id="{97D2310F-74B7-82C5-21FE-A2D36ED6AFA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36</a:t>
            </a:r>
            <a:r>
              <a:rPr lang="en-US" sz="4400" b="0" i="0" dirty="0">
                <a:solidFill>
                  <a:srgbClr val="121212"/>
                </a:solidFill>
                <a:effectLst/>
                <a:latin typeface="Open Sans" panose="020B0606030504020204" pitchFamily="34" charset="0"/>
              </a:rPr>
              <a:t>Now there was at Joppa a certain disciple named Tabitha, which when translated means Dorcas. This woman was full of good works and acts of mercy which she did.</a:t>
            </a:r>
            <a:endParaRPr lang="en-IN" dirty="0"/>
          </a:p>
        </p:txBody>
      </p:sp>
      <p:sp>
        <p:nvSpPr>
          <p:cNvPr id="2" name="TextBox 1">
            <a:extLst>
              <a:ext uri="{FF2B5EF4-FFF2-40B4-BE49-F238E27FC236}">
                <a16:creationId xmlns:a16="http://schemas.microsoft.com/office/drawing/2014/main" id="{A8784FFB-FCC2-0AA3-F0DE-FEA0428238C9}"/>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5343F7-C3F1-61B1-4A5F-64E98F7E2CD0}"/>
              </a:ext>
            </a:extLst>
          </p:cNvPr>
          <p:cNvPicPr>
            <a:picLocks noChangeAspect="1"/>
          </p:cNvPicPr>
          <p:nvPr/>
        </p:nvPicPr>
        <p:blipFill>
          <a:blip r:embed="rId2"/>
          <a:stretch>
            <a:fillRect/>
          </a:stretch>
        </p:blipFill>
        <p:spPr>
          <a:xfrm>
            <a:off x="0" y="-315369"/>
            <a:ext cx="12192000" cy="7173369"/>
          </a:xfrm>
          <a:prstGeom prst="rect">
            <a:avLst/>
          </a:prstGeom>
        </p:spPr>
      </p:pic>
      <p:sp>
        <p:nvSpPr>
          <p:cNvPr id="2" name="TextBox 1">
            <a:extLst>
              <a:ext uri="{FF2B5EF4-FFF2-40B4-BE49-F238E27FC236}">
                <a16:creationId xmlns:a16="http://schemas.microsoft.com/office/drawing/2014/main" id="{376F11C6-6077-61D1-8C1D-6F4B961C81F4}"/>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37</a:t>
            </a:r>
            <a:r>
              <a:rPr lang="en-US" sz="4400" b="0" i="0" dirty="0">
                <a:solidFill>
                  <a:srgbClr val="121212"/>
                </a:solidFill>
                <a:effectLst/>
                <a:latin typeface="Open Sans" panose="020B0606030504020204" pitchFamily="34" charset="0"/>
              </a:rPr>
              <a:t>In those days, she became sick and died. When they had washed her, they laid her in an upper room.</a:t>
            </a:r>
            <a:endParaRPr lang="en-IN" dirty="0"/>
          </a:p>
        </p:txBody>
      </p:sp>
      <p:sp>
        <p:nvSpPr>
          <p:cNvPr id="2" name="TextBox 1">
            <a:extLst>
              <a:ext uri="{FF2B5EF4-FFF2-40B4-BE49-F238E27FC236}">
                <a16:creationId xmlns:a16="http://schemas.microsoft.com/office/drawing/2014/main" id="{EE5176E0-63C6-9F3D-5C54-A77068D3960E}"/>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ECA02-B2FD-5C97-1718-5FB64A354CFB}"/>
              </a:ext>
            </a:extLst>
          </p:cNvPr>
          <p:cNvPicPr>
            <a:picLocks noChangeAspect="1"/>
          </p:cNvPicPr>
          <p:nvPr/>
        </p:nvPicPr>
        <p:blipFill>
          <a:blip r:embed="rId2"/>
          <a:stretch>
            <a:fillRect/>
          </a:stretch>
        </p:blipFill>
        <p:spPr>
          <a:xfrm>
            <a:off x="-324331" y="0"/>
            <a:ext cx="12516331" cy="6858000"/>
          </a:xfrm>
          <a:prstGeom prst="rect">
            <a:avLst/>
          </a:prstGeom>
        </p:spPr>
      </p:pic>
      <p:sp>
        <p:nvSpPr>
          <p:cNvPr id="2" name="TextBox 1">
            <a:extLst>
              <a:ext uri="{FF2B5EF4-FFF2-40B4-BE49-F238E27FC236}">
                <a16:creationId xmlns:a16="http://schemas.microsoft.com/office/drawing/2014/main" id="{9BB87705-33C9-A8B5-3E27-2CC43985C89C}"/>
              </a:ext>
            </a:extLst>
          </p:cNvPr>
          <p:cNvSpPr txBox="1"/>
          <p:nvPr/>
        </p:nvSpPr>
        <p:spPr>
          <a:xfrm>
            <a:off x="101165" y="5677838"/>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38</a:t>
            </a:r>
            <a:r>
              <a:rPr lang="en-US" sz="4400" b="0" i="0" dirty="0">
                <a:solidFill>
                  <a:srgbClr val="121212"/>
                </a:solidFill>
                <a:effectLst/>
                <a:latin typeface="Open Sans" panose="020B0606030504020204" pitchFamily="34" charset="0"/>
              </a:rPr>
              <a:t>As Lydda was near Joppa, the disciples, hearing that Peter was there, sent two men to him, imploring him not to delay in coming to them.</a:t>
            </a:r>
            <a:endParaRPr lang="en-IN" dirty="0"/>
          </a:p>
        </p:txBody>
      </p:sp>
      <p:sp>
        <p:nvSpPr>
          <p:cNvPr id="2" name="TextBox 1">
            <a:extLst>
              <a:ext uri="{FF2B5EF4-FFF2-40B4-BE49-F238E27FC236}">
                <a16:creationId xmlns:a16="http://schemas.microsoft.com/office/drawing/2014/main" id="{8D6A3766-2A9E-9E34-2FF3-185C414A90F4}"/>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D3896-D6B4-E1C5-1B29-4D07BEA22A17}"/>
              </a:ext>
            </a:extLst>
          </p:cNvPr>
          <p:cNvPicPr>
            <a:picLocks noChangeAspect="1"/>
          </p:cNvPicPr>
          <p:nvPr/>
        </p:nvPicPr>
        <p:blipFill>
          <a:blip r:embed="rId2"/>
          <a:stretch>
            <a:fillRect/>
          </a:stretch>
        </p:blipFill>
        <p:spPr>
          <a:xfrm>
            <a:off x="-1" y="0"/>
            <a:ext cx="14415117" cy="6858000"/>
          </a:xfrm>
          <a:prstGeom prst="rect">
            <a:avLst/>
          </a:prstGeom>
        </p:spPr>
      </p:pic>
      <p:sp>
        <p:nvSpPr>
          <p:cNvPr id="2" name="TextBox 1">
            <a:extLst>
              <a:ext uri="{FF2B5EF4-FFF2-40B4-BE49-F238E27FC236}">
                <a16:creationId xmlns:a16="http://schemas.microsoft.com/office/drawing/2014/main" id="{16FEB10B-5AF4-8C79-7908-792E60CC5F4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Open Sans" panose="020B0606030504020204" pitchFamily="34" charset="0"/>
              </a:rPr>
              <a:t>39</a:t>
            </a:r>
            <a:r>
              <a:rPr lang="en-US" sz="4000" b="0" i="0" dirty="0">
                <a:solidFill>
                  <a:srgbClr val="121212"/>
                </a:solidFill>
                <a:effectLst/>
                <a:latin typeface="Open Sans" panose="020B0606030504020204" pitchFamily="34" charset="0"/>
              </a:rPr>
              <a:t>Peter got up and went with them. When he had come, they brought him into the upper room. All the widows stood by him weeping, and showing the tunics and other garments which Dorcas had made while she was with them. </a:t>
            </a:r>
            <a:endParaRPr lang="en-IN" dirty="0"/>
          </a:p>
        </p:txBody>
      </p:sp>
      <p:sp>
        <p:nvSpPr>
          <p:cNvPr id="2" name="TextBox 1">
            <a:extLst>
              <a:ext uri="{FF2B5EF4-FFF2-40B4-BE49-F238E27FC236}">
                <a16:creationId xmlns:a16="http://schemas.microsoft.com/office/drawing/2014/main" id="{F8185140-4859-AD65-BB47-36D98EE51F7D}"/>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8E2EE-D4D0-A8D5-BBFE-C076F5C9BDFD}"/>
              </a:ext>
            </a:extLst>
          </p:cNvPr>
          <p:cNvPicPr>
            <a:picLocks noChangeAspect="1"/>
          </p:cNvPicPr>
          <p:nvPr/>
        </p:nvPicPr>
        <p:blipFill>
          <a:blip r:embed="rId2"/>
          <a:stretch>
            <a:fillRect/>
          </a:stretch>
        </p:blipFill>
        <p:spPr>
          <a:xfrm>
            <a:off x="-5208105" y="-5416062"/>
            <a:ext cx="19047055" cy="12274062"/>
          </a:xfrm>
          <a:prstGeom prst="rect">
            <a:avLst/>
          </a:prstGeom>
        </p:spPr>
      </p:pic>
      <p:sp>
        <p:nvSpPr>
          <p:cNvPr id="2" name="TextBox 1">
            <a:extLst>
              <a:ext uri="{FF2B5EF4-FFF2-40B4-BE49-F238E27FC236}">
                <a16:creationId xmlns:a16="http://schemas.microsoft.com/office/drawing/2014/main" id="{92EDC3D5-24A3-16FD-D62E-C25F7EE3874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Open Sans" panose="020B0606030504020204" pitchFamily="34" charset="0"/>
              </a:rPr>
              <a:t>40</a:t>
            </a:r>
            <a:r>
              <a:rPr lang="en-US" sz="4400" b="0" i="0" dirty="0">
                <a:solidFill>
                  <a:srgbClr val="121212"/>
                </a:solidFill>
                <a:effectLst/>
                <a:latin typeface="Open Sans" panose="020B0606030504020204" pitchFamily="34" charset="0"/>
              </a:rPr>
              <a:t>Peter sent them all out, and knelt down and prayed. Turning to the body, he said, “Tabitha, get up!” She opened her eyes, and when she saw Peter, she sat up.</a:t>
            </a:r>
            <a:endParaRPr lang="en-IN" sz="4400" dirty="0"/>
          </a:p>
        </p:txBody>
      </p:sp>
      <p:sp>
        <p:nvSpPr>
          <p:cNvPr id="2" name="TextBox 1">
            <a:extLst>
              <a:ext uri="{FF2B5EF4-FFF2-40B4-BE49-F238E27FC236}">
                <a16:creationId xmlns:a16="http://schemas.microsoft.com/office/drawing/2014/main" id="{EA651975-22E5-A16A-4E1D-04B731113FC3}"/>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5843DD-3A5A-6A5D-B14B-8CBA36A8A59F}"/>
              </a:ext>
            </a:extLst>
          </p:cNvPr>
          <p:cNvPicPr>
            <a:picLocks noChangeAspect="1"/>
          </p:cNvPicPr>
          <p:nvPr/>
        </p:nvPicPr>
        <p:blipFill>
          <a:blip r:embed="rId2"/>
          <a:stretch>
            <a:fillRect/>
          </a:stretch>
        </p:blipFill>
        <p:spPr>
          <a:xfrm>
            <a:off x="0" y="-1"/>
            <a:ext cx="12190672" cy="7212169"/>
          </a:xfrm>
          <a:prstGeom prst="rect">
            <a:avLst/>
          </a:prstGeom>
        </p:spPr>
      </p:pic>
      <p:sp>
        <p:nvSpPr>
          <p:cNvPr id="2" name="TextBox 1">
            <a:extLst>
              <a:ext uri="{FF2B5EF4-FFF2-40B4-BE49-F238E27FC236}">
                <a16:creationId xmlns:a16="http://schemas.microsoft.com/office/drawing/2014/main" id="{E6018BFB-D4AB-0F52-0235-DDC5254DE69F}"/>
              </a:ext>
            </a:extLst>
          </p:cNvPr>
          <p:cNvSpPr txBox="1"/>
          <p:nvPr/>
        </p:nvSpPr>
        <p:spPr>
          <a:xfrm>
            <a:off x="2787003" y="1468190"/>
            <a:ext cx="5263166" cy="3165803"/>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Tabitha raised from the dead– Acts 9:32-43</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CB060D-D3FC-7463-2AAC-B4894BEBA458}"/>
              </a:ext>
            </a:extLst>
          </p:cNvPr>
          <p:cNvPicPr>
            <a:picLocks noChangeAspect="1"/>
          </p:cNvPicPr>
          <p:nvPr/>
        </p:nvPicPr>
        <p:blipFill>
          <a:blip r:embed="rId2"/>
          <a:stretch>
            <a:fillRect/>
          </a:stretch>
        </p:blipFill>
        <p:spPr>
          <a:xfrm>
            <a:off x="0" y="-44349"/>
            <a:ext cx="12192000" cy="6902349"/>
          </a:xfrm>
          <a:prstGeom prst="rect">
            <a:avLst/>
          </a:prstGeom>
        </p:spPr>
      </p:pic>
      <p:sp>
        <p:nvSpPr>
          <p:cNvPr id="2" name="TextBox 1">
            <a:extLst>
              <a:ext uri="{FF2B5EF4-FFF2-40B4-BE49-F238E27FC236}">
                <a16:creationId xmlns:a16="http://schemas.microsoft.com/office/drawing/2014/main" id="{38233FA2-2FB3-A1BB-59B7-C4D64576B3F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41</a:t>
            </a:r>
            <a:r>
              <a:rPr lang="en-US" sz="4400" b="0" i="0" dirty="0">
                <a:solidFill>
                  <a:srgbClr val="121212"/>
                </a:solidFill>
                <a:effectLst/>
                <a:latin typeface="Open Sans" panose="020B0606030504020204" pitchFamily="34" charset="0"/>
              </a:rPr>
              <a:t>He gave her his hand and raised her up. Calling the saints and widows, he presented her alive.</a:t>
            </a:r>
            <a:endParaRPr lang="en-IN" dirty="0"/>
          </a:p>
        </p:txBody>
      </p:sp>
      <p:sp>
        <p:nvSpPr>
          <p:cNvPr id="2" name="TextBox 1">
            <a:extLst>
              <a:ext uri="{FF2B5EF4-FFF2-40B4-BE49-F238E27FC236}">
                <a16:creationId xmlns:a16="http://schemas.microsoft.com/office/drawing/2014/main" id="{AD865A44-96AE-8F57-05F5-5A117BB061C9}"/>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8C6A39-E7C2-5DCA-22B5-BF8ED9F9D3D9}"/>
              </a:ext>
            </a:extLst>
          </p:cNvPr>
          <p:cNvPicPr>
            <a:picLocks noChangeAspect="1"/>
          </p:cNvPicPr>
          <p:nvPr/>
        </p:nvPicPr>
        <p:blipFill>
          <a:blip r:embed="rId2"/>
          <a:stretch>
            <a:fillRect/>
          </a:stretch>
        </p:blipFill>
        <p:spPr>
          <a:xfrm>
            <a:off x="0" y="-279458"/>
            <a:ext cx="12192000" cy="7137458"/>
          </a:xfrm>
          <a:prstGeom prst="rect">
            <a:avLst/>
          </a:prstGeom>
        </p:spPr>
      </p:pic>
      <p:sp>
        <p:nvSpPr>
          <p:cNvPr id="2" name="TextBox 1">
            <a:extLst>
              <a:ext uri="{FF2B5EF4-FFF2-40B4-BE49-F238E27FC236}">
                <a16:creationId xmlns:a16="http://schemas.microsoft.com/office/drawing/2014/main" id="{9AC6DC22-6968-E303-A1F4-8E4596441D30}"/>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42</a:t>
            </a:r>
            <a:r>
              <a:rPr lang="en-US" sz="4400" b="0" i="0" dirty="0">
                <a:solidFill>
                  <a:srgbClr val="121212"/>
                </a:solidFill>
                <a:effectLst/>
                <a:latin typeface="Open Sans" panose="020B0606030504020204" pitchFamily="34" charset="0"/>
              </a:rPr>
              <a:t>This became known throughout all Joppa, and many believed in the Lord. </a:t>
            </a:r>
            <a:r>
              <a:rPr lang="en-US" sz="4400" b="0" i="0" dirty="0">
                <a:solidFill>
                  <a:srgbClr val="777A7B"/>
                </a:solidFill>
                <a:effectLst/>
                <a:latin typeface="Open Sans" panose="020B0606030504020204" pitchFamily="34" charset="0"/>
              </a:rPr>
              <a:t>43</a:t>
            </a:r>
            <a:r>
              <a:rPr lang="en-US" sz="4400" b="0" i="0" dirty="0">
                <a:solidFill>
                  <a:srgbClr val="121212"/>
                </a:solidFill>
                <a:effectLst/>
                <a:latin typeface="Open Sans" panose="020B0606030504020204" pitchFamily="34" charset="0"/>
              </a:rPr>
              <a:t>He stayed many days in Joppa with a tanner named Simon.</a:t>
            </a:r>
            <a:endParaRPr lang="en-IN" dirty="0"/>
          </a:p>
        </p:txBody>
      </p:sp>
      <p:sp>
        <p:nvSpPr>
          <p:cNvPr id="2" name="TextBox 1">
            <a:extLst>
              <a:ext uri="{FF2B5EF4-FFF2-40B4-BE49-F238E27FC236}">
                <a16:creationId xmlns:a16="http://schemas.microsoft.com/office/drawing/2014/main" id="{CF845CDB-8F98-FFE5-EA1B-404032755C6A}"/>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CD2BA2-2790-C154-FB68-13BDA1C429F3}"/>
              </a:ext>
            </a:extLst>
          </p:cNvPr>
          <p:cNvPicPr>
            <a:picLocks noChangeAspect="1"/>
          </p:cNvPicPr>
          <p:nvPr/>
        </p:nvPicPr>
        <p:blipFill>
          <a:blip r:embed="rId2"/>
          <a:stretch>
            <a:fillRect/>
          </a:stretch>
        </p:blipFill>
        <p:spPr>
          <a:xfrm>
            <a:off x="0" y="-1"/>
            <a:ext cx="12190672" cy="7212169"/>
          </a:xfrm>
          <a:prstGeom prst="rect">
            <a:avLst/>
          </a:prstGeom>
        </p:spPr>
      </p:pic>
      <p:sp>
        <p:nvSpPr>
          <p:cNvPr id="3" name="TextBox 2">
            <a:extLst>
              <a:ext uri="{FF2B5EF4-FFF2-40B4-BE49-F238E27FC236}">
                <a16:creationId xmlns:a16="http://schemas.microsoft.com/office/drawing/2014/main" id="{BDCF563A-1933-4418-9434-21CD33BC1E64}"/>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9:42,43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u="none" strike="noStrike" baseline="0" dirty="0">
                <a:latin typeface="TimesNewRomanPSMT"/>
              </a:rPr>
              <a:t>Tabitha raised from the dead– Acts 9:32-43</a:t>
            </a:r>
            <a:endParaRPr lang="en-IN" sz="4800" dirty="0"/>
          </a:p>
        </p:txBody>
      </p:sp>
      <p:sp>
        <p:nvSpPr>
          <p:cNvPr id="2" name="TextBox 1">
            <a:extLst>
              <a:ext uri="{FF2B5EF4-FFF2-40B4-BE49-F238E27FC236}">
                <a16:creationId xmlns:a16="http://schemas.microsoft.com/office/drawing/2014/main" id="{DD77CBD3-4628-45A9-7CA9-0025C3B396A6}"/>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5476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DF9DF2-9ABE-E946-8E89-DCCCD4714CD7}"/>
              </a:ext>
            </a:extLst>
          </p:cNvPr>
          <p:cNvPicPr>
            <a:picLocks noChangeAspect="1"/>
          </p:cNvPicPr>
          <p:nvPr/>
        </p:nvPicPr>
        <p:blipFill>
          <a:blip r:embed="rId2"/>
          <a:stretch>
            <a:fillRect/>
          </a:stretch>
        </p:blipFill>
        <p:spPr>
          <a:xfrm>
            <a:off x="0" y="-1"/>
            <a:ext cx="12190672" cy="7212169"/>
          </a:xfrm>
          <a:prstGeom prst="rect">
            <a:avLst/>
          </a:prstGeom>
        </p:spPr>
      </p:pic>
      <p:sp>
        <p:nvSpPr>
          <p:cNvPr id="4" name="TextBox 3">
            <a:extLst>
              <a:ext uri="{FF2B5EF4-FFF2-40B4-BE49-F238E27FC236}">
                <a16:creationId xmlns:a16="http://schemas.microsoft.com/office/drawing/2014/main" id="{A9F2CFCA-C97E-10E4-B273-D4251989E113}"/>
              </a:ext>
            </a:extLst>
          </p:cNvPr>
          <p:cNvSpPr txBox="1"/>
          <p:nvPr/>
        </p:nvSpPr>
        <p:spPr>
          <a:xfrm>
            <a:off x="2787003" y="1468190"/>
            <a:ext cx="5263166" cy="3165803"/>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Tabitha raised from the dead– Acts 9:32-43</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Open Sans" panose="020B0606030504020204" pitchFamily="34" charset="0"/>
              </a:rPr>
              <a:t>32</a:t>
            </a:r>
            <a:r>
              <a:rPr lang="en-US" sz="4000" b="0" i="0" dirty="0">
                <a:solidFill>
                  <a:srgbClr val="121212"/>
                </a:solidFill>
                <a:effectLst/>
                <a:latin typeface="Open Sans" panose="020B0606030504020204" pitchFamily="34" charset="0"/>
              </a:rPr>
              <a:t>As Peter went throughout all those parts, he came down also to the saints who lived at Lydda.</a:t>
            </a:r>
            <a:endParaRPr lang="en-IN" dirty="0"/>
          </a:p>
        </p:txBody>
      </p:sp>
      <p:sp>
        <p:nvSpPr>
          <p:cNvPr id="2" name="TextBox 1">
            <a:extLst>
              <a:ext uri="{FF2B5EF4-FFF2-40B4-BE49-F238E27FC236}">
                <a16:creationId xmlns:a16="http://schemas.microsoft.com/office/drawing/2014/main" id="{EBD65C01-B5CD-F257-D7DE-B546CE389A6C}"/>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72A031-159C-5959-B2E6-95DDFA184092}"/>
              </a:ext>
            </a:extLst>
          </p:cNvPr>
          <p:cNvPicPr>
            <a:picLocks noChangeAspect="1"/>
          </p:cNvPicPr>
          <p:nvPr/>
        </p:nvPicPr>
        <p:blipFill>
          <a:blip r:embed="rId2"/>
          <a:stretch>
            <a:fillRect/>
          </a:stretch>
        </p:blipFill>
        <p:spPr>
          <a:xfrm>
            <a:off x="0" y="-54112"/>
            <a:ext cx="12192000" cy="6912112"/>
          </a:xfrm>
          <a:prstGeom prst="rect">
            <a:avLst/>
          </a:prstGeom>
        </p:spPr>
      </p:pic>
      <p:sp>
        <p:nvSpPr>
          <p:cNvPr id="2" name="TextBox 1">
            <a:extLst>
              <a:ext uri="{FF2B5EF4-FFF2-40B4-BE49-F238E27FC236}">
                <a16:creationId xmlns:a16="http://schemas.microsoft.com/office/drawing/2014/main" id="{2582A891-0263-D0FF-5890-ACEE7D0F63A2}"/>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121212"/>
                </a:solidFill>
                <a:latin typeface="Arial" panose="020B0604020202020204" pitchFamily="34" charset="0"/>
              </a:rPr>
              <a:t> </a:t>
            </a:r>
            <a:r>
              <a:rPr lang="en-US" sz="4000" b="0" i="0" dirty="0">
                <a:solidFill>
                  <a:srgbClr val="777A7B"/>
                </a:solidFill>
                <a:effectLst/>
                <a:latin typeface="Open Sans" panose="020B0606030504020204" pitchFamily="34" charset="0"/>
              </a:rPr>
              <a:t> 33</a:t>
            </a:r>
            <a:r>
              <a:rPr lang="en-US" sz="4000" b="0" i="0" dirty="0">
                <a:solidFill>
                  <a:srgbClr val="121212"/>
                </a:solidFill>
                <a:effectLst/>
                <a:latin typeface="Open Sans" panose="020B0606030504020204" pitchFamily="34" charset="0"/>
              </a:rPr>
              <a:t>There he found a certain man named Aeneas, who had been bedridden for eight years because he was paralyzed.</a:t>
            </a:r>
            <a:endParaRPr lang="en-IN" dirty="0"/>
          </a:p>
        </p:txBody>
      </p:sp>
      <p:sp>
        <p:nvSpPr>
          <p:cNvPr id="2" name="TextBox 1">
            <a:extLst>
              <a:ext uri="{FF2B5EF4-FFF2-40B4-BE49-F238E27FC236}">
                <a16:creationId xmlns:a16="http://schemas.microsoft.com/office/drawing/2014/main" id="{9938CB4F-08E5-08C0-89C0-74EC8234EDC1}"/>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4A626-2322-2366-F1EC-921B0CBBA815}"/>
              </a:ext>
            </a:extLst>
          </p:cNvPr>
          <p:cNvPicPr>
            <a:picLocks noChangeAspect="1"/>
          </p:cNvPicPr>
          <p:nvPr/>
        </p:nvPicPr>
        <p:blipFill>
          <a:blip r:embed="rId2"/>
          <a:stretch>
            <a:fillRect/>
          </a:stretch>
        </p:blipFill>
        <p:spPr>
          <a:xfrm>
            <a:off x="-1" y="1"/>
            <a:ext cx="12990469" cy="6858000"/>
          </a:xfrm>
          <a:prstGeom prst="rect">
            <a:avLst/>
          </a:prstGeom>
        </p:spPr>
      </p:pic>
      <p:sp>
        <p:nvSpPr>
          <p:cNvPr id="2" name="TextBox 1">
            <a:extLst>
              <a:ext uri="{FF2B5EF4-FFF2-40B4-BE49-F238E27FC236}">
                <a16:creationId xmlns:a16="http://schemas.microsoft.com/office/drawing/2014/main" id="{AF179418-4C74-85CE-BD92-9C7E8531726B}"/>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Open Sans" panose="020B0606030504020204" pitchFamily="34" charset="0"/>
              </a:rPr>
              <a:t>34</a:t>
            </a:r>
            <a:r>
              <a:rPr lang="en-US" sz="4000" b="0" i="0" dirty="0">
                <a:solidFill>
                  <a:srgbClr val="121212"/>
                </a:solidFill>
                <a:effectLst/>
                <a:latin typeface="Open Sans" panose="020B0606030504020204" pitchFamily="34" charset="0"/>
              </a:rPr>
              <a:t>Peter said to him, “Aeneas, Jesus Christ heals you. Get up and make your bed!” Immediately he arose. </a:t>
            </a:r>
            <a:r>
              <a:rPr lang="en-US" sz="4000" b="0" i="0" dirty="0">
                <a:solidFill>
                  <a:srgbClr val="777A7B"/>
                </a:solidFill>
                <a:effectLst/>
                <a:latin typeface="Open Sans" panose="020B0606030504020204" pitchFamily="34" charset="0"/>
              </a:rPr>
              <a:t>35</a:t>
            </a:r>
            <a:r>
              <a:rPr lang="en-US" sz="4000" b="0" i="0" dirty="0">
                <a:solidFill>
                  <a:srgbClr val="121212"/>
                </a:solidFill>
                <a:effectLst/>
                <a:latin typeface="Open Sans" panose="020B0606030504020204" pitchFamily="34" charset="0"/>
              </a:rPr>
              <a:t>All who lived at Lydda and in Sharon saw him, and they turned to the Lord.</a:t>
            </a:r>
            <a:endParaRPr lang="en-IN" sz="4000" dirty="0"/>
          </a:p>
        </p:txBody>
      </p:sp>
      <p:sp>
        <p:nvSpPr>
          <p:cNvPr id="2" name="TextBox 1">
            <a:extLst>
              <a:ext uri="{FF2B5EF4-FFF2-40B4-BE49-F238E27FC236}">
                <a16:creationId xmlns:a16="http://schemas.microsoft.com/office/drawing/2014/main" id="{30F295DA-836F-346E-63D1-9A80D10030C6}"/>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7258</TotalTime>
  <Words>476</Words>
  <Application>Microsoft Office PowerPoint</Application>
  <PresentationFormat>Widescreen</PresentationFormat>
  <Paragraphs>46</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Microsoft Himalaya</vt:lpstr>
      <vt:lpstr>Open Sans</vt:lpstr>
      <vt:lpstr>TimesNewRomanPS-BoldMT</vt:lpstr>
      <vt:lpstr>TimesNewRomanPSMT</vt:lpstr>
      <vt:lpstr>Office Theme</vt:lpstr>
      <vt:lpstr>49-1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4</cp:revision>
  <dcterms:created xsi:type="dcterms:W3CDTF">2022-09-30T06:26:14Z</dcterms:created>
  <dcterms:modified xsi:type="dcterms:W3CDTF">2023-08-17T07:29:21Z</dcterms:modified>
</cp:coreProperties>
</file>