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7" r:id="rId17"/>
    <p:sldId id="267" r:id="rId18"/>
    <p:sldId id="278" r:id="rId19"/>
    <p:sldId id="295"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8" r:id="rId37"/>
    <p:sldId id="293"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4E0F4-1AFD-4733-8241-1C6446B04125}" v="20" dt="2023-08-17T07:42:11.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64" d="100"/>
          <a:sy n="64" d="100"/>
        </p:scale>
        <p:origin x="9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204E0F4-1AFD-4733-8241-1C6446B04125}"/>
    <pc:docChg chg="custSel delSld modSld">
      <pc:chgData name="Leonie Smith" userId="fed1330f33f5650e" providerId="LiveId" clId="{7204E0F4-1AFD-4733-8241-1C6446B04125}" dt="2023-08-17T07:42:11.956" v="87"/>
      <pc:docMkLst>
        <pc:docMk/>
      </pc:docMkLst>
      <pc:sldChg chg="delSp modTransition modAnim">
        <pc:chgData name="Leonie Smith" userId="fed1330f33f5650e" providerId="LiveId" clId="{7204E0F4-1AFD-4733-8241-1C6446B04125}" dt="2023-08-17T07:40:20.928" v="51"/>
        <pc:sldMkLst>
          <pc:docMk/>
          <pc:sldMk cId="1499918570" sldId="257"/>
        </pc:sldMkLst>
        <pc:picChg chg="del">
          <ac:chgData name="Leonie Smith" userId="fed1330f33f5650e" providerId="LiveId" clId="{7204E0F4-1AFD-4733-8241-1C6446B04125}" dt="2023-08-17T07:40:20.928" v="51"/>
          <ac:picMkLst>
            <pc:docMk/>
            <pc:sldMk cId="1499918570" sldId="257"/>
            <ac:picMk id="10" creationId="{8F005EF2-CF20-F3CE-4CC1-FC365A6BB9C2}"/>
          </ac:picMkLst>
        </pc:picChg>
      </pc:sldChg>
      <pc:sldChg chg="modSp mod modTransition">
        <pc:chgData name="Leonie Smith" userId="fed1330f33f5650e" providerId="LiveId" clId="{7204E0F4-1AFD-4733-8241-1C6446B04125}" dt="2023-08-17T07:40:20.928" v="51"/>
        <pc:sldMkLst>
          <pc:docMk/>
          <pc:sldMk cId="3788111665" sldId="258"/>
        </pc:sldMkLst>
        <pc:spChg chg="mod">
          <ac:chgData name="Leonie Smith" userId="fed1330f33f5650e" providerId="LiveId" clId="{7204E0F4-1AFD-4733-8241-1C6446B04125}" dt="2023-08-17T07:32:49.250" v="7" actId="1076"/>
          <ac:spMkLst>
            <pc:docMk/>
            <pc:sldMk cId="3788111665" sldId="258"/>
            <ac:spMk id="2" creationId="{85FADF07-EBC2-7C57-2F1D-76D6C76400A2}"/>
          </ac:spMkLst>
        </pc:spChg>
      </pc:sldChg>
      <pc:sldChg chg="addSp delSp modSp mod modTransition modAnim">
        <pc:chgData name="Leonie Smith" userId="fed1330f33f5650e" providerId="LiveId" clId="{7204E0F4-1AFD-4733-8241-1C6446B04125}" dt="2023-08-17T07:41:42.462" v="70"/>
        <pc:sldMkLst>
          <pc:docMk/>
          <pc:sldMk cId="454763615" sldId="259"/>
        </pc:sldMkLst>
        <pc:spChg chg="add mod">
          <ac:chgData name="Leonie Smith" userId="fed1330f33f5650e" providerId="LiveId" clId="{7204E0F4-1AFD-4733-8241-1C6446B04125}" dt="2023-08-17T07:41:42.462" v="70"/>
          <ac:spMkLst>
            <pc:docMk/>
            <pc:sldMk cId="454763615" sldId="259"/>
            <ac:spMk id="2" creationId="{6EAF4761-BDB0-3504-E5A4-F3CE549D0C40}"/>
          </ac:spMkLst>
        </pc:spChg>
        <pc:spChg chg="del">
          <ac:chgData name="Leonie Smith" userId="fed1330f33f5650e" providerId="LiveId" clId="{7204E0F4-1AFD-4733-8241-1C6446B04125}" dt="2023-08-17T07:40:33.245" v="52" actId="21"/>
          <ac:spMkLst>
            <pc:docMk/>
            <pc:sldMk cId="454763615" sldId="259"/>
            <ac:spMk id="3" creationId="{A58184BD-88F1-BA02-40C1-D8403D0EEC0D}"/>
          </ac:spMkLst>
        </pc:spChg>
        <pc:picChg chg="del">
          <ac:chgData name="Leonie Smith" userId="fed1330f33f5650e" providerId="LiveId" clId="{7204E0F4-1AFD-4733-8241-1C6446B04125}" dt="2023-08-17T07:40:20.928" v="51"/>
          <ac:picMkLst>
            <pc:docMk/>
            <pc:sldMk cId="454763615" sldId="259"/>
            <ac:picMk id="23" creationId="{6F6A2642-627C-AA08-AB48-A0A1017FADE6}"/>
          </ac:picMkLst>
        </pc:picChg>
      </pc:sldChg>
      <pc:sldChg chg="addSp delSp modSp mod modTransition modAnim">
        <pc:chgData name="Leonie Smith" userId="fed1330f33f5650e" providerId="LiveId" clId="{7204E0F4-1AFD-4733-8241-1C6446B04125}" dt="2023-08-17T07:41:44.926" v="71"/>
        <pc:sldMkLst>
          <pc:docMk/>
          <pc:sldMk cId="2346136586" sldId="260"/>
        </pc:sldMkLst>
        <pc:spChg chg="add mod">
          <ac:chgData name="Leonie Smith" userId="fed1330f33f5650e" providerId="LiveId" clId="{7204E0F4-1AFD-4733-8241-1C6446B04125}" dt="2023-08-17T07:41:44.926" v="71"/>
          <ac:spMkLst>
            <pc:docMk/>
            <pc:sldMk cId="2346136586" sldId="260"/>
            <ac:spMk id="2" creationId="{85589E7C-B602-90D8-E122-4C39C4F62404}"/>
          </ac:spMkLst>
        </pc:spChg>
        <pc:spChg chg="del">
          <ac:chgData name="Leonie Smith" userId="fed1330f33f5650e" providerId="LiveId" clId="{7204E0F4-1AFD-4733-8241-1C6446B04125}" dt="2023-08-17T07:40:35.467" v="53" actId="21"/>
          <ac:spMkLst>
            <pc:docMk/>
            <pc:sldMk cId="2346136586" sldId="260"/>
            <ac:spMk id="3" creationId="{A58184BD-88F1-BA02-40C1-D8403D0EEC0D}"/>
          </ac:spMkLst>
        </pc:spChg>
        <pc:spChg chg="mod">
          <ac:chgData name="Leonie Smith" userId="fed1330f33f5650e" providerId="LiveId" clId="{7204E0F4-1AFD-4733-8241-1C6446B04125}" dt="2023-08-17T07:35:09.707" v="27"/>
          <ac:spMkLst>
            <pc:docMk/>
            <pc:sldMk cId="2346136586" sldId="260"/>
            <ac:spMk id="4" creationId="{EE2AC625-9141-A801-F431-DD5F79396320}"/>
          </ac:spMkLst>
        </pc:spChg>
        <pc:picChg chg="del">
          <ac:chgData name="Leonie Smith" userId="fed1330f33f5650e" providerId="LiveId" clId="{7204E0F4-1AFD-4733-8241-1C6446B04125}" dt="2023-08-17T07:40:20.928" v="51"/>
          <ac:picMkLst>
            <pc:docMk/>
            <pc:sldMk cId="2346136586" sldId="260"/>
            <ac:picMk id="30" creationId="{9021CD83-C768-5201-1D73-18621F3DE257}"/>
          </ac:picMkLst>
        </pc:picChg>
      </pc:sldChg>
      <pc:sldChg chg="addSp delSp modSp mod modTransition modAnim">
        <pc:chgData name="Leonie Smith" userId="fed1330f33f5650e" providerId="LiveId" clId="{7204E0F4-1AFD-4733-8241-1C6446B04125}" dt="2023-08-17T07:41:46.610" v="72"/>
        <pc:sldMkLst>
          <pc:docMk/>
          <pc:sldMk cId="4037329247" sldId="261"/>
        </pc:sldMkLst>
        <pc:spChg chg="add mod">
          <ac:chgData name="Leonie Smith" userId="fed1330f33f5650e" providerId="LiveId" clId="{7204E0F4-1AFD-4733-8241-1C6446B04125}" dt="2023-08-17T07:41:46.610" v="72"/>
          <ac:spMkLst>
            <pc:docMk/>
            <pc:sldMk cId="4037329247" sldId="261"/>
            <ac:spMk id="2" creationId="{4F8BFA7E-6FA9-C90F-2FC4-680C2B25716F}"/>
          </ac:spMkLst>
        </pc:spChg>
        <pc:spChg chg="del">
          <ac:chgData name="Leonie Smith" userId="fed1330f33f5650e" providerId="LiveId" clId="{7204E0F4-1AFD-4733-8241-1C6446B04125}" dt="2023-08-17T07:40:37.547" v="54" actId="21"/>
          <ac:spMkLst>
            <pc:docMk/>
            <pc:sldMk cId="4037329247" sldId="261"/>
            <ac:spMk id="3" creationId="{A58184BD-88F1-BA02-40C1-D8403D0EEC0D}"/>
          </ac:spMkLst>
        </pc:spChg>
        <pc:spChg chg="mod">
          <ac:chgData name="Leonie Smith" userId="fed1330f33f5650e" providerId="LiveId" clId="{7204E0F4-1AFD-4733-8241-1C6446B04125}" dt="2023-08-17T07:35:21.445" v="28"/>
          <ac:spMkLst>
            <pc:docMk/>
            <pc:sldMk cId="4037329247" sldId="261"/>
            <ac:spMk id="4" creationId="{EE2AC625-9141-A801-F431-DD5F79396320}"/>
          </ac:spMkLst>
        </pc:spChg>
        <pc:picChg chg="del">
          <ac:chgData name="Leonie Smith" userId="fed1330f33f5650e" providerId="LiveId" clId="{7204E0F4-1AFD-4733-8241-1C6446B04125}" dt="2023-08-17T07:40:20.928" v="51"/>
          <ac:picMkLst>
            <pc:docMk/>
            <pc:sldMk cId="4037329247" sldId="261"/>
            <ac:picMk id="22" creationId="{669E06E1-736C-604A-4B93-48F94F0CE1F4}"/>
          </ac:picMkLst>
        </pc:picChg>
      </pc:sldChg>
      <pc:sldChg chg="addSp delSp modSp mod modTransition modAnim">
        <pc:chgData name="Leonie Smith" userId="fed1330f33f5650e" providerId="LiveId" clId="{7204E0F4-1AFD-4733-8241-1C6446B04125}" dt="2023-08-17T07:41:48.153" v="73"/>
        <pc:sldMkLst>
          <pc:docMk/>
          <pc:sldMk cId="1909638311" sldId="262"/>
        </pc:sldMkLst>
        <pc:spChg chg="add mod">
          <ac:chgData name="Leonie Smith" userId="fed1330f33f5650e" providerId="LiveId" clId="{7204E0F4-1AFD-4733-8241-1C6446B04125}" dt="2023-08-17T07:41:48.153" v="73"/>
          <ac:spMkLst>
            <pc:docMk/>
            <pc:sldMk cId="1909638311" sldId="262"/>
            <ac:spMk id="2" creationId="{E083C6E4-39D2-F429-CE8C-A24E964CDDD2}"/>
          </ac:spMkLst>
        </pc:spChg>
        <pc:spChg chg="del">
          <ac:chgData name="Leonie Smith" userId="fed1330f33f5650e" providerId="LiveId" clId="{7204E0F4-1AFD-4733-8241-1C6446B04125}" dt="2023-08-17T07:40:41.331" v="55" actId="21"/>
          <ac:spMkLst>
            <pc:docMk/>
            <pc:sldMk cId="1909638311" sldId="262"/>
            <ac:spMk id="3" creationId="{A58184BD-88F1-BA02-40C1-D8403D0EEC0D}"/>
          </ac:spMkLst>
        </pc:spChg>
        <pc:spChg chg="mod">
          <ac:chgData name="Leonie Smith" userId="fed1330f33f5650e" providerId="LiveId" clId="{7204E0F4-1AFD-4733-8241-1C6446B04125}" dt="2023-08-17T07:35:34.610" v="29"/>
          <ac:spMkLst>
            <pc:docMk/>
            <pc:sldMk cId="1909638311" sldId="262"/>
            <ac:spMk id="4" creationId="{EE2AC625-9141-A801-F431-DD5F79396320}"/>
          </ac:spMkLst>
        </pc:spChg>
        <pc:picChg chg="del">
          <ac:chgData name="Leonie Smith" userId="fed1330f33f5650e" providerId="LiveId" clId="{7204E0F4-1AFD-4733-8241-1C6446B04125}" dt="2023-08-17T07:40:20.928" v="51"/>
          <ac:picMkLst>
            <pc:docMk/>
            <pc:sldMk cId="1909638311" sldId="262"/>
            <ac:picMk id="53" creationId="{250BBB22-E2B6-AA2E-201B-F98947F9FE73}"/>
          </ac:picMkLst>
        </pc:picChg>
      </pc:sldChg>
      <pc:sldChg chg="addSp delSp modSp mod modTransition modAnim">
        <pc:chgData name="Leonie Smith" userId="fed1330f33f5650e" providerId="LiveId" clId="{7204E0F4-1AFD-4733-8241-1C6446B04125}" dt="2023-08-17T07:41:49.669" v="74"/>
        <pc:sldMkLst>
          <pc:docMk/>
          <pc:sldMk cId="641208035" sldId="263"/>
        </pc:sldMkLst>
        <pc:spChg chg="add mod">
          <ac:chgData name="Leonie Smith" userId="fed1330f33f5650e" providerId="LiveId" clId="{7204E0F4-1AFD-4733-8241-1C6446B04125}" dt="2023-08-17T07:41:49.669" v="74"/>
          <ac:spMkLst>
            <pc:docMk/>
            <pc:sldMk cId="641208035" sldId="263"/>
            <ac:spMk id="2" creationId="{AF6E5CF2-8083-790A-DE71-2E04838562A8}"/>
          </ac:spMkLst>
        </pc:spChg>
        <pc:spChg chg="del">
          <ac:chgData name="Leonie Smith" userId="fed1330f33f5650e" providerId="LiveId" clId="{7204E0F4-1AFD-4733-8241-1C6446B04125}" dt="2023-08-17T07:40:43.640" v="56" actId="21"/>
          <ac:spMkLst>
            <pc:docMk/>
            <pc:sldMk cId="641208035" sldId="263"/>
            <ac:spMk id="3" creationId="{A58184BD-88F1-BA02-40C1-D8403D0EEC0D}"/>
          </ac:spMkLst>
        </pc:spChg>
        <pc:spChg chg="mod">
          <ac:chgData name="Leonie Smith" userId="fed1330f33f5650e" providerId="LiveId" clId="{7204E0F4-1AFD-4733-8241-1C6446B04125}" dt="2023-08-17T07:35:50.283" v="30"/>
          <ac:spMkLst>
            <pc:docMk/>
            <pc:sldMk cId="641208035" sldId="263"/>
            <ac:spMk id="4" creationId="{EE2AC625-9141-A801-F431-DD5F79396320}"/>
          </ac:spMkLst>
        </pc:spChg>
        <pc:picChg chg="del">
          <ac:chgData name="Leonie Smith" userId="fed1330f33f5650e" providerId="LiveId" clId="{7204E0F4-1AFD-4733-8241-1C6446B04125}" dt="2023-08-17T07:40:20.928" v="51"/>
          <ac:picMkLst>
            <pc:docMk/>
            <pc:sldMk cId="641208035" sldId="263"/>
            <ac:picMk id="37" creationId="{2E5A8D55-D4F2-4BE4-246B-ED2349CA5508}"/>
          </ac:picMkLst>
        </pc:picChg>
      </pc:sldChg>
      <pc:sldChg chg="addSp delSp modSp mod modTransition modAnim">
        <pc:chgData name="Leonie Smith" userId="fed1330f33f5650e" providerId="LiveId" clId="{7204E0F4-1AFD-4733-8241-1C6446B04125}" dt="2023-08-17T07:41:51.442" v="75"/>
        <pc:sldMkLst>
          <pc:docMk/>
          <pc:sldMk cId="4044745628" sldId="264"/>
        </pc:sldMkLst>
        <pc:spChg chg="add mod">
          <ac:chgData name="Leonie Smith" userId="fed1330f33f5650e" providerId="LiveId" clId="{7204E0F4-1AFD-4733-8241-1C6446B04125}" dt="2023-08-17T07:41:51.442" v="75"/>
          <ac:spMkLst>
            <pc:docMk/>
            <pc:sldMk cId="4044745628" sldId="264"/>
            <ac:spMk id="2" creationId="{5B07F252-6D65-F26E-27AB-CD36DE2E9405}"/>
          </ac:spMkLst>
        </pc:spChg>
        <pc:spChg chg="del">
          <ac:chgData name="Leonie Smith" userId="fed1330f33f5650e" providerId="LiveId" clId="{7204E0F4-1AFD-4733-8241-1C6446B04125}" dt="2023-08-17T07:40:45.859" v="57" actId="21"/>
          <ac:spMkLst>
            <pc:docMk/>
            <pc:sldMk cId="4044745628" sldId="264"/>
            <ac:spMk id="3" creationId="{A58184BD-88F1-BA02-40C1-D8403D0EEC0D}"/>
          </ac:spMkLst>
        </pc:spChg>
        <pc:spChg chg="mod">
          <ac:chgData name="Leonie Smith" userId="fed1330f33f5650e" providerId="LiveId" clId="{7204E0F4-1AFD-4733-8241-1C6446B04125}" dt="2023-08-17T07:36:10.035" v="31"/>
          <ac:spMkLst>
            <pc:docMk/>
            <pc:sldMk cId="4044745628" sldId="264"/>
            <ac:spMk id="4" creationId="{EE2AC625-9141-A801-F431-DD5F79396320}"/>
          </ac:spMkLst>
        </pc:spChg>
        <pc:picChg chg="del">
          <ac:chgData name="Leonie Smith" userId="fed1330f33f5650e" providerId="LiveId" clId="{7204E0F4-1AFD-4733-8241-1C6446B04125}" dt="2023-08-17T07:40:20.928" v="51"/>
          <ac:picMkLst>
            <pc:docMk/>
            <pc:sldMk cId="4044745628" sldId="264"/>
            <ac:picMk id="28" creationId="{0A50747E-7B7B-E295-3FB9-92FEDE33A275}"/>
          </ac:picMkLst>
        </pc:picChg>
      </pc:sldChg>
      <pc:sldChg chg="addSp delSp modSp mod modTransition modAnim">
        <pc:chgData name="Leonie Smith" userId="fed1330f33f5650e" providerId="LiveId" clId="{7204E0F4-1AFD-4733-8241-1C6446B04125}" dt="2023-08-17T07:41:53.282" v="76"/>
        <pc:sldMkLst>
          <pc:docMk/>
          <pc:sldMk cId="978260341" sldId="265"/>
        </pc:sldMkLst>
        <pc:spChg chg="add mod">
          <ac:chgData name="Leonie Smith" userId="fed1330f33f5650e" providerId="LiveId" clId="{7204E0F4-1AFD-4733-8241-1C6446B04125}" dt="2023-08-17T07:41:53.282" v="76"/>
          <ac:spMkLst>
            <pc:docMk/>
            <pc:sldMk cId="978260341" sldId="265"/>
            <ac:spMk id="2" creationId="{22794B5E-69B2-DE14-9114-13C60F460F90}"/>
          </ac:spMkLst>
        </pc:spChg>
        <pc:spChg chg="del">
          <ac:chgData name="Leonie Smith" userId="fed1330f33f5650e" providerId="LiveId" clId="{7204E0F4-1AFD-4733-8241-1C6446B04125}" dt="2023-08-17T07:40:48.175" v="58" actId="21"/>
          <ac:spMkLst>
            <pc:docMk/>
            <pc:sldMk cId="978260341" sldId="265"/>
            <ac:spMk id="3" creationId="{A58184BD-88F1-BA02-40C1-D8403D0EEC0D}"/>
          </ac:spMkLst>
        </pc:spChg>
        <pc:spChg chg="mod">
          <ac:chgData name="Leonie Smith" userId="fed1330f33f5650e" providerId="LiveId" clId="{7204E0F4-1AFD-4733-8241-1C6446B04125}" dt="2023-08-17T07:36:30.628" v="33" actId="404"/>
          <ac:spMkLst>
            <pc:docMk/>
            <pc:sldMk cId="978260341" sldId="265"/>
            <ac:spMk id="4" creationId="{EE2AC625-9141-A801-F431-DD5F79396320}"/>
          </ac:spMkLst>
        </pc:spChg>
        <pc:picChg chg="del">
          <ac:chgData name="Leonie Smith" userId="fed1330f33f5650e" providerId="LiveId" clId="{7204E0F4-1AFD-4733-8241-1C6446B04125}" dt="2023-08-17T07:40:20.928" v="51"/>
          <ac:picMkLst>
            <pc:docMk/>
            <pc:sldMk cId="978260341" sldId="265"/>
            <ac:picMk id="23" creationId="{96EAAE9F-7235-31A3-E127-375C08168042}"/>
          </ac:picMkLst>
        </pc:picChg>
      </pc:sldChg>
      <pc:sldChg chg="addSp delSp modSp mod modTransition modAnim">
        <pc:chgData name="Leonie Smith" userId="fed1330f33f5650e" providerId="LiveId" clId="{7204E0F4-1AFD-4733-8241-1C6446B04125}" dt="2023-08-17T07:41:55.161" v="77"/>
        <pc:sldMkLst>
          <pc:docMk/>
          <pc:sldMk cId="4017137865" sldId="267"/>
        </pc:sldMkLst>
        <pc:spChg chg="add mod">
          <ac:chgData name="Leonie Smith" userId="fed1330f33f5650e" providerId="LiveId" clId="{7204E0F4-1AFD-4733-8241-1C6446B04125}" dt="2023-08-17T07:41:55.161" v="77"/>
          <ac:spMkLst>
            <pc:docMk/>
            <pc:sldMk cId="4017137865" sldId="267"/>
            <ac:spMk id="2" creationId="{252CD243-B140-9FA8-482C-8B37DA282D1C}"/>
          </ac:spMkLst>
        </pc:spChg>
        <pc:spChg chg="del">
          <ac:chgData name="Leonie Smith" userId="fed1330f33f5650e" providerId="LiveId" clId="{7204E0F4-1AFD-4733-8241-1C6446B04125}" dt="2023-08-17T07:40:50.407" v="59" actId="21"/>
          <ac:spMkLst>
            <pc:docMk/>
            <pc:sldMk cId="4017137865" sldId="267"/>
            <ac:spMk id="3" creationId="{A58184BD-88F1-BA02-40C1-D8403D0EEC0D}"/>
          </ac:spMkLst>
        </pc:spChg>
        <pc:spChg chg="mod">
          <ac:chgData name="Leonie Smith" userId="fed1330f33f5650e" providerId="LiveId" clId="{7204E0F4-1AFD-4733-8241-1C6446B04125}" dt="2023-08-17T07:36:49.650" v="34"/>
          <ac:spMkLst>
            <pc:docMk/>
            <pc:sldMk cId="4017137865" sldId="267"/>
            <ac:spMk id="4" creationId="{EE2AC625-9141-A801-F431-DD5F79396320}"/>
          </ac:spMkLst>
        </pc:spChg>
        <pc:picChg chg="del">
          <ac:chgData name="Leonie Smith" userId="fed1330f33f5650e" providerId="LiveId" clId="{7204E0F4-1AFD-4733-8241-1C6446B04125}" dt="2023-08-17T07:40:20.928" v="51"/>
          <ac:picMkLst>
            <pc:docMk/>
            <pc:sldMk cId="4017137865" sldId="267"/>
            <ac:picMk id="38" creationId="{8F0D9614-2846-3BE8-3C3E-B6478BB58D9F}"/>
          </ac:picMkLst>
        </pc:picChg>
      </pc:sldChg>
      <pc:sldChg chg="addSp delSp modSp mod modTransition modAnim">
        <pc:chgData name="Leonie Smith" userId="fed1330f33f5650e" providerId="LiveId" clId="{7204E0F4-1AFD-4733-8241-1C6446B04125}" dt="2023-08-17T07:41:58.420" v="79"/>
        <pc:sldMkLst>
          <pc:docMk/>
          <pc:sldMk cId="3137811553" sldId="268"/>
        </pc:sldMkLst>
        <pc:spChg chg="add mod">
          <ac:chgData name="Leonie Smith" userId="fed1330f33f5650e" providerId="LiveId" clId="{7204E0F4-1AFD-4733-8241-1C6446B04125}" dt="2023-08-17T07:41:58.420" v="79"/>
          <ac:spMkLst>
            <pc:docMk/>
            <pc:sldMk cId="3137811553" sldId="268"/>
            <ac:spMk id="2" creationId="{D9639BD8-B3FE-7A86-9A4F-640C584A6E4D}"/>
          </ac:spMkLst>
        </pc:spChg>
        <pc:spChg chg="del">
          <ac:chgData name="Leonie Smith" userId="fed1330f33f5650e" providerId="LiveId" clId="{7204E0F4-1AFD-4733-8241-1C6446B04125}" dt="2023-08-17T07:40:57.428" v="61" actId="21"/>
          <ac:spMkLst>
            <pc:docMk/>
            <pc:sldMk cId="3137811553" sldId="268"/>
            <ac:spMk id="3" creationId="{A58184BD-88F1-BA02-40C1-D8403D0EEC0D}"/>
          </ac:spMkLst>
        </pc:spChg>
        <pc:spChg chg="mod">
          <ac:chgData name="Leonie Smith" userId="fed1330f33f5650e" providerId="LiveId" clId="{7204E0F4-1AFD-4733-8241-1C6446B04125}" dt="2023-08-17T07:37:14.056" v="36"/>
          <ac:spMkLst>
            <pc:docMk/>
            <pc:sldMk cId="3137811553" sldId="268"/>
            <ac:spMk id="4" creationId="{EE2AC625-9141-A801-F431-DD5F79396320}"/>
          </ac:spMkLst>
        </pc:spChg>
        <pc:picChg chg="del">
          <ac:chgData name="Leonie Smith" userId="fed1330f33f5650e" providerId="LiveId" clId="{7204E0F4-1AFD-4733-8241-1C6446B04125}" dt="2023-08-17T07:40:20.928" v="51"/>
          <ac:picMkLst>
            <pc:docMk/>
            <pc:sldMk cId="3137811553" sldId="268"/>
            <ac:picMk id="15" creationId="{A2726817-CFA0-7256-2602-87A9CBFEABFE}"/>
          </ac:picMkLst>
        </pc:picChg>
      </pc:sldChg>
      <pc:sldChg chg="addSp delSp modSp mod modTransition modAnim">
        <pc:chgData name="Leonie Smith" userId="fed1330f33f5650e" providerId="LiveId" clId="{7204E0F4-1AFD-4733-8241-1C6446B04125}" dt="2023-08-17T07:41:59.965" v="80"/>
        <pc:sldMkLst>
          <pc:docMk/>
          <pc:sldMk cId="100491716" sldId="269"/>
        </pc:sldMkLst>
        <pc:spChg chg="add mod">
          <ac:chgData name="Leonie Smith" userId="fed1330f33f5650e" providerId="LiveId" clId="{7204E0F4-1AFD-4733-8241-1C6446B04125}" dt="2023-08-17T07:41:59.965" v="80"/>
          <ac:spMkLst>
            <pc:docMk/>
            <pc:sldMk cId="100491716" sldId="269"/>
            <ac:spMk id="2" creationId="{37227ADA-4A8B-B204-9650-ED47485094E1}"/>
          </ac:spMkLst>
        </pc:spChg>
        <pc:spChg chg="del">
          <ac:chgData name="Leonie Smith" userId="fed1330f33f5650e" providerId="LiveId" clId="{7204E0F4-1AFD-4733-8241-1C6446B04125}" dt="2023-08-17T07:40:59.842" v="62" actId="21"/>
          <ac:spMkLst>
            <pc:docMk/>
            <pc:sldMk cId="100491716" sldId="269"/>
            <ac:spMk id="3" creationId="{A58184BD-88F1-BA02-40C1-D8403D0EEC0D}"/>
          </ac:spMkLst>
        </pc:spChg>
        <pc:spChg chg="mod">
          <ac:chgData name="Leonie Smith" userId="fed1330f33f5650e" providerId="LiveId" clId="{7204E0F4-1AFD-4733-8241-1C6446B04125}" dt="2023-08-17T07:37:24.743" v="37"/>
          <ac:spMkLst>
            <pc:docMk/>
            <pc:sldMk cId="100491716" sldId="269"/>
            <ac:spMk id="4" creationId="{EE2AC625-9141-A801-F431-DD5F79396320}"/>
          </ac:spMkLst>
        </pc:spChg>
        <pc:picChg chg="del">
          <ac:chgData name="Leonie Smith" userId="fed1330f33f5650e" providerId="LiveId" clId="{7204E0F4-1AFD-4733-8241-1C6446B04125}" dt="2023-08-17T07:40:20.928" v="51"/>
          <ac:picMkLst>
            <pc:docMk/>
            <pc:sldMk cId="100491716" sldId="269"/>
            <ac:picMk id="15" creationId="{B8A5B289-C74C-B736-0277-191827766F0E}"/>
          </ac:picMkLst>
        </pc:picChg>
      </pc:sldChg>
      <pc:sldChg chg="addSp delSp modSp mod modTransition">
        <pc:chgData name="Leonie Smith" userId="fed1330f33f5650e" providerId="LiveId" clId="{7204E0F4-1AFD-4733-8241-1C6446B04125}" dt="2023-08-17T07:40:20.928" v="51"/>
        <pc:sldMkLst>
          <pc:docMk/>
          <pc:sldMk cId="4120481681" sldId="270"/>
        </pc:sldMkLst>
        <pc:spChg chg="del">
          <ac:chgData name="Leonie Smith" userId="fed1330f33f5650e" providerId="LiveId" clId="{7204E0F4-1AFD-4733-8241-1C6446B04125}" dt="2023-08-17T07:32:18.991" v="0" actId="21"/>
          <ac:spMkLst>
            <pc:docMk/>
            <pc:sldMk cId="4120481681" sldId="270"/>
            <ac:spMk id="3" creationId="{22A29638-8FFF-81E0-788F-387D484A04A7}"/>
          </ac:spMkLst>
        </pc:spChg>
        <pc:spChg chg="add mod">
          <ac:chgData name="Leonie Smith" userId="fed1330f33f5650e" providerId="LiveId" clId="{7204E0F4-1AFD-4733-8241-1C6446B04125}" dt="2023-08-17T07:32:55.598" v="8"/>
          <ac:spMkLst>
            <pc:docMk/>
            <pc:sldMk cId="4120481681" sldId="270"/>
            <ac:spMk id="4" creationId="{6CF276DA-0F53-462E-267E-F27C2021DA4D}"/>
          </ac:spMkLst>
        </pc:spChg>
      </pc:sldChg>
      <pc:sldChg chg="modSp mod modTransition">
        <pc:chgData name="Leonie Smith" userId="fed1330f33f5650e" providerId="LiveId" clId="{7204E0F4-1AFD-4733-8241-1C6446B04125}" dt="2023-08-17T07:40:20.928" v="51"/>
        <pc:sldMkLst>
          <pc:docMk/>
          <pc:sldMk cId="939110669" sldId="271"/>
        </pc:sldMkLst>
        <pc:spChg chg="mod">
          <ac:chgData name="Leonie Smith" userId="fed1330f33f5650e" providerId="LiveId" clId="{7204E0F4-1AFD-4733-8241-1C6446B04125}" dt="2023-08-17T07:33:05.952" v="9"/>
          <ac:spMkLst>
            <pc:docMk/>
            <pc:sldMk cId="939110669" sldId="271"/>
            <ac:spMk id="2" creationId="{FA051C83-9F6A-583C-80F9-1FF4C45500B8}"/>
          </ac:spMkLst>
        </pc:spChg>
      </pc:sldChg>
      <pc:sldChg chg="modSp mod modTransition">
        <pc:chgData name="Leonie Smith" userId="fed1330f33f5650e" providerId="LiveId" clId="{7204E0F4-1AFD-4733-8241-1C6446B04125}" dt="2023-08-17T07:40:20.928" v="51"/>
        <pc:sldMkLst>
          <pc:docMk/>
          <pc:sldMk cId="4024569785" sldId="272"/>
        </pc:sldMkLst>
        <pc:spChg chg="mod">
          <ac:chgData name="Leonie Smith" userId="fed1330f33f5650e" providerId="LiveId" clId="{7204E0F4-1AFD-4733-8241-1C6446B04125}" dt="2023-08-17T07:33:10.537" v="10"/>
          <ac:spMkLst>
            <pc:docMk/>
            <pc:sldMk cId="4024569785" sldId="272"/>
            <ac:spMk id="2" creationId="{4318CDAD-7F35-1413-EDEF-D8A68DE95F48}"/>
          </ac:spMkLst>
        </pc:spChg>
      </pc:sldChg>
      <pc:sldChg chg="modSp mod modTransition">
        <pc:chgData name="Leonie Smith" userId="fed1330f33f5650e" providerId="LiveId" clId="{7204E0F4-1AFD-4733-8241-1C6446B04125}" dt="2023-08-17T07:40:20.928" v="51"/>
        <pc:sldMkLst>
          <pc:docMk/>
          <pc:sldMk cId="487179600" sldId="273"/>
        </pc:sldMkLst>
        <pc:spChg chg="mod">
          <ac:chgData name="Leonie Smith" userId="fed1330f33f5650e" providerId="LiveId" clId="{7204E0F4-1AFD-4733-8241-1C6446B04125}" dt="2023-08-17T07:33:15.942" v="11"/>
          <ac:spMkLst>
            <pc:docMk/>
            <pc:sldMk cId="487179600" sldId="273"/>
            <ac:spMk id="2" creationId="{88D23695-58F9-8C4E-B6FF-42B4CF682A52}"/>
          </ac:spMkLst>
        </pc:spChg>
      </pc:sldChg>
      <pc:sldChg chg="modSp mod modTransition">
        <pc:chgData name="Leonie Smith" userId="fed1330f33f5650e" providerId="LiveId" clId="{7204E0F4-1AFD-4733-8241-1C6446B04125}" dt="2023-08-17T07:40:20.928" v="51"/>
        <pc:sldMkLst>
          <pc:docMk/>
          <pc:sldMk cId="2168401200" sldId="274"/>
        </pc:sldMkLst>
        <pc:spChg chg="mod">
          <ac:chgData name="Leonie Smith" userId="fed1330f33f5650e" providerId="LiveId" clId="{7204E0F4-1AFD-4733-8241-1C6446B04125}" dt="2023-08-17T07:33:20.856" v="12"/>
          <ac:spMkLst>
            <pc:docMk/>
            <pc:sldMk cId="2168401200" sldId="274"/>
            <ac:spMk id="2" creationId="{5B627EB8-4DDF-620C-FAC1-F4FA3CF3BC74}"/>
          </ac:spMkLst>
        </pc:spChg>
      </pc:sldChg>
      <pc:sldChg chg="modSp mod modTransition">
        <pc:chgData name="Leonie Smith" userId="fed1330f33f5650e" providerId="LiveId" clId="{7204E0F4-1AFD-4733-8241-1C6446B04125}" dt="2023-08-17T07:40:20.928" v="51"/>
        <pc:sldMkLst>
          <pc:docMk/>
          <pc:sldMk cId="2996969115" sldId="275"/>
        </pc:sldMkLst>
        <pc:spChg chg="mod">
          <ac:chgData name="Leonie Smith" userId="fed1330f33f5650e" providerId="LiveId" clId="{7204E0F4-1AFD-4733-8241-1C6446B04125}" dt="2023-08-17T07:33:26.176" v="13"/>
          <ac:spMkLst>
            <pc:docMk/>
            <pc:sldMk cId="2996969115" sldId="275"/>
            <ac:spMk id="2" creationId="{51A986FC-C50F-5139-4418-BD5943719B06}"/>
          </ac:spMkLst>
        </pc:spChg>
      </pc:sldChg>
      <pc:sldChg chg="modSp mod modTransition">
        <pc:chgData name="Leonie Smith" userId="fed1330f33f5650e" providerId="LiveId" clId="{7204E0F4-1AFD-4733-8241-1C6446B04125}" dt="2023-08-17T07:40:20.928" v="51"/>
        <pc:sldMkLst>
          <pc:docMk/>
          <pc:sldMk cId="4265919077" sldId="277"/>
        </pc:sldMkLst>
        <pc:spChg chg="mod">
          <ac:chgData name="Leonie Smith" userId="fed1330f33f5650e" providerId="LiveId" clId="{7204E0F4-1AFD-4733-8241-1C6446B04125}" dt="2023-08-17T07:33:32.521" v="14"/>
          <ac:spMkLst>
            <pc:docMk/>
            <pc:sldMk cId="4265919077" sldId="277"/>
            <ac:spMk id="2" creationId="{470F6F7D-C6C2-6BA0-1986-B368ACFBE4E7}"/>
          </ac:spMkLst>
        </pc:spChg>
      </pc:sldChg>
      <pc:sldChg chg="modSp mod modTransition">
        <pc:chgData name="Leonie Smith" userId="fed1330f33f5650e" providerId="LiveId" clId="{7204E0F4-1AFD-4733-8241-1C6446B04125}" dt="2023-08-17T07:40:20.928" v="51"/>
        <pc:sldMkLst>
          <pc:docMk/>
          <pc:sldMk cId="210266664" sldId="278"/>
        </pc:sldMkLst>
        <pc:spChg chg="mod">
          <ac:chgData name="Leonie Smith" userId="fed1330f33f5650e" providerId="LiveId" clId="{7204E0F4-1AFD-4733-8241-1C6446B04125}" dt="2023-08-17T07:33:37.626" v="15"/>
          <ac:spMkLst>
            <pc:docMk/>
            <pc:sldMk cId="210266664" sldId="278"/>
            <ac:spMk id="2" creationId="{9E9D6700-A6EA-FE4B-FB43-B59C74C26F4E}"/>
          </ac:spMkLst>
        </pc:spChg>
      </pc:sldChg>
      <pc:sldChg chg="modSp mod modTransition">
        <pc:chgData name="Leonie Smith" userId="fed1330f33f5650e" providerId="LiveId" clId="{7204E0F4-1AFD-4733-8241-1C6446B04125}" dt="2023-08-17T07:40:20.928" v="51"/>
        <pc:sldMkLst>
          <pc:docMk/>
          <pc:sldMk cId="888433145" sldId="279"/>
        </pc:sldMkLst>
        <pc:spChg chg="mod">
          <ac:chgData name="Leonie Smith" userId="fed1330f33f5650e" providerId="LiveId" clId="{7204E0F4-1AFD-4733-8241-1C6446B04125}" dt="2023-08-17T07:33:47.780" v="17"/>
          <ac:spMkLst>
            <pc:docMk/>
            <pc:sldMk cId="888433145" sldId="279"/>
            <ac:spMk id="2" creationId="{99DF1E1F-ED0C-3E1E-527F-AD7932EBEB4B}"/>
          </ac:spMkLst>
        </pc:spChg>
      </pc:sldChg>
      <pc:sldChg chg="modSp mod modTransition">
        <pc:chgData name="Leonie Smith" userId="fed1330f33f5650e" providerId="LiveId" clId="{7204E0F4-1AFD-4733-8241-1C6446B04125}" dt="2023-08-17T07:40:20.928" v="51"/>
        <pc:sldMkLst>
          <pc:docMk/>
          <pc:sldMk cId="791300187" sldId="280"/>
        </pc:sldMkLst>
        <pc:spChg chg="mod">
          <ac:chgData name="Leonie Smith" userId="fed1330f33f5650e" providerId="LiveId" clId="{7204E0F4-1AFD-4733-8241-1C6446B04125}" dt="2023-08-17T07:33:52.199" v="18"/>
          <ac:spMkLst>
            <pc:docMk/>
            <pc:sldMk cId="791300187" sldId="280"/>
            <ac:spMk id="2" creationId="{70592CF5-BFB6-2873-FBC1-7A30CC50ABA3}"/>
          </ac:spMkLst>
        </pc:spChg>
      </pc:sldChg>
      <pc:sldChg chg="addSp delSp modSp mod modTransition modAnim">
        <pc:chgData name="Leonie Smith" userId="fed1330f33f5650e" providerId="LiveId" clId="{7204E0F4-1AFD-4733-8241-1C6446B04125}" dt="2023-08-17T07:42:01.607" v="81"/>
        <pc:sldMkLst>
          <pc:docMk/>
          <pc:sldMk cId="1922139011" sldId="281"/>
        </pc:sldMkLst>
        <pc:spChg chg="add mod">
          <ac:chgData name="Leonie Smith" userId="fed1330f33f5650e" providerId="LiveId" clId="{7204E0F4-1AFD-4733-8241-1C6446B04125}" dt="2023-08-17T07:42:01.607" v="81"/>
          <ac:spMkLst>
            <pc:docMk/>
            <pc:sldMk cId="1922139011" sldId="281"/>
            <ac:spMk id="2" creationId="{8DADBF3D-47A0-D84F-0F06-9AF6125638A9}"/>
          </ac:spMkLst>
        </pc:spChg>
        <pc:spChg chg="del">
          <ac:chgData name="Leonie Smith" userId="fed1330f33f5650e" providerId="LiveId" clId="{7204E0F4-1AFD-4733-8241-1C6446B04125}" dt="2023-08-17T07:41:02.210" v="63" actId="21"/>
          <ac:spMkLst>
            <pc:docMk/>
            <pc:sldMk cId="1922139011" sldId="281"/>
            <ac:spMk id="3" creationId="{A58184BD-88F1-BA02-40C1-D8403D0EEC0D}"/>
          </ac:spMkLst>
        </pc:spChg>
        <pc:spChg chg="mod">
          <ac:chgData name="Leonie Smith" userId="fed1330f33f5650e" providerId="LiveId" clId="{7204E0F4-1AFD-4733-8241-1C6446B04125}" dt="2023-08-17T07:37:39.508" v="38"/>
          <ac:spMkLst>
            <pc:docMk/>
            <pc:sldMk cId="1922139011" sldId="281"/>
            <ac:spMk id="4" creationId="{EE2AC625-9141-A801-F431-DD5F79396320}"/>
          </ac:spMkLst>
        </pc:spChg>
        <pc:picChg chg="del">
          <ac:chgData name="Leonie Smith" userId="fed1330f33f5650e" providerId="LiveId" clId="{7204E0F4-1AFD-4733-8241-1C6446B04125}" dt="2023-08-17T07:40:20.928" v="51"/>
          <ac:picMkLst>
            <pc:docMk/>
            <pc:sldMk cId="1922139011" sldId="281"/>
            <ac:picMk id="21" creationId="{BC08A863-6275-6BFA-57ED-1BCC918C1BA6}"/>
          </ac:picMkLst>
        </pc:picChg>
      </pc:sldChg>
      <pc:sldChg chg="modSp mod modTransition">
        <pc:chgData name="Leonie Smith" userId="fed1330f33f5650e" providerId="LiveId" clId="{7204E0F4-1AFD-4733-8241-1C6446B04125}" dt="2023-08-17T07:40:20.928" v="51"/>
        <pc:sldMkLst>
          <pc:docMk/>
          <pc:sldMk cId="1126511635" sldId="282"/>
        </pc:sldMkLst>
        <pc:spChg chg="mod">
          <ac:chgData name="Leonie Smith" userId="fed1330f33f5650e" providerId="LiveId" clId="{7204E0F4-1AFD-4733-8241-1C6446B04125}" dt="2023-08-17T07:33:56.429" v="19"/>
          <ac:spMkLst>
            <pc:docMk/>
            <pc:sldMk cId="1126511635" sldId="282"/>
            <ac:spMk id="2" creationId="{9E6ACA8C-9AE4-883B-AFF3-4DE0DFD7229F}"/>
          </ac:spMkLst>
        </pc:spChg>
      </pc:sldChg>
      <pc:sldChg chg="addSp delSp modSp mod modTransition modAnim">
        <pc:chgData name="Leonie Smith" userId="fed1330f33f5650e" providerId="LiveId" clId="{7204E0F4-1AFD-4733-8241-1C6446B04125}" dt="2023-08-17T07:42:03.433" v="82"/>
        <pc:sldMkLst>
          <pc:docMk/>
          <pc:sldMk cId="3166251957" sldId="283"/>
        </pc:sldMkLst>
        <pc:spChg chg="add mod">
          <ac:chgData name="Leonie Smith" userId="fed1330f33f5650e" providerId="LiveId" clId="{7204E0F4-1AFD-4733-8241-1C6446B04125}" dt="2023-08-17T07:42:03.433" v="82"/>
          <ac:spMkLst>
            <pc:docMk/>
            <pc:sldMk cId="3166251957" sldId="283"/>
            <ac:spMk id="2" creationId="{B1EAE309-54DF-A2EF-9993-30131616D00B}"/>
          </ac:spMkLst>
        </pc:spChg>
        <pc:spChg chg="del">
          <ac:chgData name="Leonie Smith" userId="fed1330f33f5650e" providerId="LiveId" clId="{7204E0F4-1AFD-4733-8241-1C6446B04125}" dt="2023-08-17T07:41:04.700" v="64" actId="21"/>
          <ac:spMkLst>
            <pc:docMk/>
            <pc:sldMk cId="3166251957" sldId="283"/>
            <ac:spMk id="3" creationId="{A58184BD-88F1-BA02-40C1-D8403D0EEC0D}"/>
          </ac:spMkLst>
        </pc:spChg>
        <pc:spChg chg="mod">
          <ac:chgData name="Leonie Smith" userId="fed1330f33f5650e" providerId="LiveId" clId="{7204E0F4-1AFD-4733-8241-1C6446B04125}" dt="2023-08-17T07:37:50.910" v="39"/>
          <ac:spMkLst>
            <pc:docMk/>
            <pc:sldMk cId="3166251957" sldId="283"/>
            <ac:spMk id="4" creationId="{EE2AC625-9141-A801-F431-DD5F79396320}"/>
          </ac:spMkLst>
        </pc:spChg>
        <pc:picChg chg="del">
          <ac:chgData name="Leonie Smith" userId="fed1330f33f5650e" providerId="LiveId" clId="{7204E0F4-1AFD-4733-8241-1C6446B04125}" dt="2023-08-17T07:40:20.928" v="51"/>
          <ac:picMkLst>
            <pc:docMk/>
            <pc:sldMk cId="3166251957" sldId="283"/>
            <ac:picMk id="15" creationId="{29C66FF9-DB1B-342A-F673-86888348116B}"/>
          </ac:picMkLst>
        </pc:picChg>
      </pc:sldChg>
      <pc:sldChg chg="modSp mod modTransition">
        <pc:chgData name="Leonie Smith" userId="fed1330f33f5650e" providerId="LiveId" clId="{7204E0F4-1AFD-4733-8241-1C6446B04125}" dt="2023-08-17T07:40:20.928" v="51"/>
        <pc:sldMkLst>
          <pc:docMk/>
          <pc:sldMk cId="3922583308" sldId="284"/>
        </pc:sldMkLst>
        <pc:spChg chg="mod">
          <ac:chgData name="Leonie Smith" userId="fed1330f33f5650e" providerId="LiveId" clId="{7204E0F4-1AFD-4733-8241-1C6446B04125}" dt="2023-08-17T07:34:01.453" v="20"/>
          <ac:spMkLst>
            <pc:docMk/>
            <pc:sldMk cId="3922583308" sldId="284"/>
            <ac:spMk id="2" creationId="{05A1F287-4EFA-DA9D-9293-6B1074A3A759}"/>
          </ac:spMkLst>
        </pc:spChg>
      </pc:sldChg>
      <pc:sldChg chg="addSp delSp modSp mod modTransition modAnim">
        <pc:chgData name="Leonie Smith" userId="fed1330f33f5650e" providerId="LiveId" clId="{7204E0F4-1AFD-4733-8241-1C6446B04125}" dt="2023-08-17T07:42:04.946" v="83"/>
        <pc:sldMkLst>
          <pc:docMk/>
          <pc:sldMk cId="1522780631" sldId="285"/>
        </pc:sldMkLst>
        <pc:spChg chg="add mod">
          <ac:chgData name="Leonie Smith" userId="fed1330f33f5650e" providerId="LiveId" clId="{7204E0F4-1AFD-4733-8241-1C6446B04125}" dt="2023-08-17T07:42:04.946" v="83"/>
          <ac:spMkLst>
            <pc:docMk/>
            <pc:sldMk cId="1522780631" sldId="285"/>
            <ac:spMk id="2" creationId="{2B4D0AB6-E193-0E4C-0C62-7AB3CDF00352}"/>
          </ac:spMkLst>
        </pc:spChg>
        <pc:spChg chg="del">
          <ac:chgData name="Leonie Smith" userId="fed1330f33f5650e" providerId="LiveId" clId="{7204E0F4-1AFD-4733-8241-1C6446B04125}" dt="2023-08-17T07:41:06.775" v="65" actId="21"/>
          <ac:spMkLst>
            <pc:docMk/>
            <pc:sldMk cId="1522780631" sldId="285"/>
            <ac:spMk id="3" creationId="{A58184BD-88F1-BA02-40C1-D8403D0EEC0D}"/>
          </ac:spMkLst>
        </pc:spChg>
        <pc:spChg chg="mod">
          <ac:chgData name="Leonie Smith" userId="fed1330f33f5650e" providerId="LiveId" clId="{7204E0F4-1AFD-4733-8241-1C6446B04125}" dt="2023-08-17T07:38:19.135" v="43" actId="404"/>
          <ac:spMkLst>
            <pc:docMk/>
            <pc:sldMk cId="1522780631" sldId="285"/>
            <ac:spMk id="4" creationId="{EE2AC625-9141-A801-F431-DD5F79396320}"/>
          </ac:spMkLst>
        </pc:spChg>
        <pc:picChg chg="del">
          <ac:chgData name="Leonie Smith" userId="fed1330f33f5650e" providerId="LiveId" clId="{7204E0F4-1AFD-4733-8241-1C6446B04125}" dt="2023-08-17T07:40:20.928" v="51"/>
          <ac:picMkLst>
            <pc:docMk/>
            <pc:sldMk cId="1522780631" sldId="285"/>
            <ac:picMk id="45" creationId="{4175F2DF-7FCB-5CE3-BE79-82EA67963C10}"/>
          </ac:picMkLst>
        </pc:picChg>
      </pc:sldChg>
      <pc:sldChg chg="modSp mod modTransition">
        <pc:chgData name="Leonie Smith" userId="fed1330f33f5650e" providerId="LiveId" clId="{7204E0F4-1AFD-4733-8241-1C6446B04125}" dt="2023-08-17T07:40:20.928" v="51"/>
        <pc:sldMkLst>
          <pc:docMk/>
          <pc:sldMk cId="1850742486" sldId="286"/>
        </pc:sldMkLst>
        <pc:spChg chg="mod">
          <ac:chgData name="Leonie Smith" userId="fed1330f33f5650e" providerId="LiveId" clId="{7204E0F4-1AFD-4733-8241-1C6446B04125}" dt="2023-08-17T07:34:08.339" v="21"/>
          <ac:spMkLst>
            <pc:docMk/>
            <pc:sldMk cId="1850742486" sldId="286"/>
            <ac:spMk id="2" creationId="{99BF1682-3BE0-11D3-71B9-7A0D0E1F54DC}"/>
          </ac:spMkLst>
        </pc:spChg>
      </pc:sldChg>
      <pc:sldChg chg="addSp delSp modSp mod modTransition modAnim">
        <pc:chgData name="Leonie Smith" userId="fed1330f33f5650e" providerId="LiveId" clId="{7204E0F4-1AFD-4733-8241-1C6446B04125}" dt="2023-08-17T07:42:06.580" v="84"/>
        <pc:sldMkLst>
          <pc:docMk/>
          <pc:sldMk cId="2332778949" sldId="287"/>
        </pc:sldMkLst>
        <pc:spChg chg="add mod">
          <ac:chgData name="Leonie Smith" userId="fed1330f33f5650e" providerId="LiveId" clId="{7204E0F4-1AFD-4733-8241-1C6446B04125}" dt="2023-08-17T07:42:06.580" v="84"/>
          <ac:spMkLst>
            <pc:docMk/>
            <pc:sldMk cId="2332778949" sldId="287"/>
            <ac:spMk id="2" creationId="{1317D3DD-B733-B2DA-8900-6AA164493082}"/>
          </ac:spMkLst>
        </pc:spChg>
        <pc:spChg chg="del">
          <ac:chgData name="Leonie Smith" userId="fed1330f33f5650e" providerId="LiveId" clId="{7204E0F4-1AFD-4733-8241-1C6446B04125}" dt="2023-08-17T07:41:11.244" v="66" actId="21"/>
          <ac:spMkLst>
            <pc:docMk/>
            <pc:sldMk cId="2332778949" sldId="287"/>
            <ac:spMk id="3" creationId="{A58184BD-88F1-BA02-40C1-D8403D0EEC0D}"/>
          </ac:spMkLst>
        </pc:spChg>
        <pc:spChg chg="mod">
          <ac:chgData name="Leonie Smith" userId="fed1330f33f5650e" providerId="LiveId" clId="{7204E0F4-1AFD-4733-8241-1C6446B04125}" dt="2023-08-17T07:38:34.170" v="44"/>
          <ac:spMkLst>
            <pc:docMk/>
            <pc:sldMk cId="2332778949" sldId="287"/>
            <ac:spMk id="4" creationId="{EE2AC625-9141-A801-F431-DD5F79396320}"/>
          </ac:spMkLst>
        </pc:spChg>
        <pc:picChg chg="del">
          <ac:chgData name="Leonie Smith" userId="fed1330f33f5650e" providerId="LiveId" clId="{7204E0F4-1AFD-4733-8241-1C6446B04125}" dt="2023-08-17T07:40:20.928" v="51"/>
          <ac:picMkLst>
            <pc:docMk/>
            <pc:sldMk cId="2332778949" sldId="287"/>
            <ac:picMk id="27" creationId="{BF22E65C-5E7A-D576-8D21-4F5B7CD6188B}"/>
          </ac:picMkLst>
        </pc:picChg>
      </pc:sldChg>
      <pc:sldChg chg="modSp mod modTransition">
        <pc:chgData name="Leonie Smith" userId="fed1330f33f5650e" providerId="LiveId" clId="{7204E0F4-1AFD-4733-8241-1C6446B04125}" dt="2023-08-17T07:40:20.928" v="51"/>
        <pc:sldMkLst>
          <pc:docMk/>
          <pc:sldMk cId="1828872212" sldId="288"/>
        </pc:sldMkLst>
        <pc:spChg chg="mod">
          <ac:chgData name="Leonie Smith" userId="fed1330f33f5650e" providerId="LiveId" clId="{7204E0F4-1AFD-4733-8241-1C6446B04125}" dt="2023-08-17T07:34:12.825" v="22"/>
          <ac:spMkLst>
            <pc:docMk/>
            <pc:sldMk cId="1828872212" sldId="288"/>
            <ac:spMk id="2" creationId="{73FAECEF-DA5E-F4FC-B4EB-478CA6EC169A}"/>
          </ac:spMkLst>
        </pc:spChg>
      </pc:sldChg>
      <pc:sldChg chg="addSp delSp modSp mod modTransition modAnim">
        <pc:chgData name="Leonie Smith" userId="fed1330f33f5650e" providerId="LiveId" clId="{7204E0F4-1AFD-4733-8241-1C6446B04125}" dt="2023-08-17T07:42:08.199" v="85"/>
        <pc:sldMkLst>
          <pc:docMk/>
          <pc:sldMk cId="3153919605" sldId="289"/>
        </pc:sldMkLst>
        <pc:spChg chg="add mod">
          <ac:chgData name="Leonie Smith" userId="fed1330f33f5650e" providerId="LiveId" clId="{7204E0F4-1AFD-4733-8241-1C6446B04125}" dt="2023-08-17T07:42:08.199" v="85"/>
          <ac:spMkLst>
            <pc:docMk/>
            <pc:sldMk cId="3153919605" sldId="289"/>
            <ac:spMk id="2" creationId="{F033ED46-2FFB-5DBD-F2DA-7F36600046A3}"/>
          </ac:spMkLst>
        </pc:spChg>
        <pc:spChg chg="del">
          <ac:chgData name="Leonie Smith" userId="fed1330f33f5650e" providerId="LiveId" clId="{7204E0F4-1AFD-4733-8241-1C6446B04125}" dt="2023-08-17T07:41:14.260" v="67" actId="21"/>
          <ac:spMkLst>
            <pc:docMk/>
            <pc:sldMk cId="3153919605" sldId="289"/>
            <ac:spMk id="3" creationId="{A58184BD-88F1-BA02-40C1-D8403D0EEC0D}"/>
          </ac:spMkLst>
        </pc:spChg>
        <pc:spChg chg="mod">
          <ac:chgData name="Leonie Smith" userId="fed1330f33f5650e" providerId="LiveId" clId="{7204E0F4-1AFD-4733-8241-1C6446B04125}" dt="2023-08-17T07:38:45.168" v="45"/>
          <ac:spMkLst>
            <pc:docMk/>
            <pc:sldMk cId="3153919605" sldId="289"/>
            <ac:spMk id="4" creationId="{EE2AC625-9141-A801-F431-DD5F79396320}"/>
          </ac:spMkLst>
        </pc:spChg>
        <pc:picChg chg="del">
          <ac:chgData name="Leonie Smith" userId="fed1330f33f5650e" providerId="LiveId" clId="{7204E0F4-1AFD-4733-8241-1C6446B04125}" dt="2023-08-17T07:40:20.928" v="51"/>
          <ac:picMkLst>
            <pc:docMk/>
            <pc:sldMk cId="3153919605" sldId="289"/>
            <ac:picMk id="15" creationId="{96ECF981-EB69-A7E1-2DA2-44B1D21D8A91}"/>
          </ac:picMkLst>
        </pc:picChg>
      </pc:sldChg>
      <pc:sldChg chg="modSp mod modTransition">
        <pc:chgData name="Leonie Smith" userId="fed1330f33f5650e" providerId="LiveId" clId="{7204E0F4-1AFD-4733-8241-1C6446B04125}" dt="2023-08-17T07:40:20.928" v="51"/>
        <pc:sldMkLst>
          <pc:docMk/>
          <pc:sldMk cId="1292473336" sldId="290"/>
        </pc:sldMkLst>
        <pc:spChg chg="mod">
          <ac:chgData name="Leonie Smith" userId="fed1330f33f5650e" providerId="LiveId" clId="{7204E0F4-1AFD-4733-8241-1C6446B04125}" dt="2023-08-17T07:34:17.127" v="23"/>
          <ac:spMkLst>
            <pc:docMk/>
            <pc:sldMk cId="1292473336" sldId="290"/>
            <ac:spMk id="2" creationId="{675B66BF-78B1-8318-8EA3-DD85B105CD2E}"/>
          </ac:spMkLst>
        </pc:spChg>
      </pc:sldChg>
      <pc:sldChg chg="addSp delSp modSp mod modTransition modAnim">
        <pc:chgData name="Leonie Smith" userId="fed1330f33f5650e" providerId="LiveId" clId="{7204E0F4-1AFD-4733-8241-1C6446B04125}" dt="2023-08-17T07:42:09.694" v="86"/>
        <pc:sldMkLst>
          <pc:docMk/>
          <pc:sldMk cId="1878919862" sldId="291"/>
        </pc:sldMkLst>
        <pc:spChg chg="add mod">
          <ac:chgData name="Leonie Smith" userId="fed1330f33f5650e" providerId="LiveId" clId="{7204E0F4-1AFD-4733-8241-1C6446B04125}" dt="2023-08-17T07:42:09.694" v="86"/>
          <ac:spMkLst>
            <pc:docMk/>
            <pc:sldMk cId="1878919862" sldId="291"/>
            <ac:spMk id="2" creationId="{442F3E8B-C555-5902-ACE9-F66266D6C92A}"/>
          </ac:spMkLst>
        </pc:spChg>
        <pc:spChg chg="del">
          <ac:chgData name="Leonie Smith" userId="fed1330f33f5650e" providerId="LiveId" clId="{7204E0F4-1AFD-4733-8241-1C6446B04125}" dt="2023-08-17T07:41:18.280" v="68" actId="21"/>
          <ac:spMkLst>
            <pc:docMk/>
            <pc:sldMk cId="1878919862" sldId="291"/>
            <ac:spMk id="3" creationId="{A58184BD-88F1-BA02-40C1-D8403D0EEC0D}"/>
          </ac:spMkLst>
        </pc:spChg>
        <pc:spChg chg="mod">
          <ac:chgData name="Leonie Smith" userId="fed1330f33f5650e" providerId="LiveId" clId="{7204E0F4-1AFD-4733-8241-1C6446B04125}" dt="2023-08-17T07:38:57.810" v="46"/>
          <ac:spMkLst>
            <pc:docMk/>
            <pc:sldMk cId="1878919862" sldId="291"/>
            <ac:spMk id="4" creationId="{EE2AC625-9141-A801-F431-DD5F79396320}"/>
          </ac:spMkLst>
        </pc:spChg>
        <pc:picChg chg="del">
          <ac:chgData name="Leonie Smith" userId="fed1330f33f5650e" providerId="LiveId" clId="{7204E0F4-1AFD-4733-8241-1C6446B04125}" dt="2023-08-17T07:40:20.928" v="51"/>
          <ac:picMkLst>
            <pc:docMk/>
            <pc:sldMk cId="1878919862" sldId="291"/>
            <ac:picMk id="62" creationId="{C62FDF27-58FD-A633-CB05-444E0F913A4E}"/>
          </ac:picMkLst>
        </pc:picChg>
      </pc:sldChg>
      <pc:sldChg chg="modSp del mod">
        <pc:chgData name="Leonie Smith" userId="fed1330f33f5650e" providerId="LiveId" clId="{7204E0F4-1AFD-4733-8241-1C6446B04125}" dt="2023-08-17T07:39:33.767" v="48" actId="2696"/>
        <pc:sldMkLst>
          <pc:docMk/>
          <pc:sldMk cId="1014080634" sldId="292"/>
        </pc:sldMkLst>
        <pc:spChg chg="mod">
          <ac:chgData name="Leonie Smith" userId="fed1330f33f5650e" providerId="LiveId" clId="{7204E0F4-1AFD-4733-8241-1C6446B04125}" dt="2023-08-17T07:34:25.991" v="25"/>
          <ac:spMkLst>
            <pc:docMk/>
            <pc:sldMk cId="1014080634" sldId="292"/>
            <ac:spMk id="2" creationId="{EB741AD8-0538-F2AC-EA22-E7B3A859260E}"/>
          </ac:spMkLst>
        </pc:spChg>
      </pc:sldChg>
      <pc:sldChg chg="addSp delSp modSp mod modTransition modAnim">
        <pc:chgData name="Leonie Smith" userId="fed1330f33f5650e" providerId="LiveId" clId="{7204E0F4-1AFD-4733-8241-1C6446B04125}" dt="2023-08-17T07:42:11.956" v="87"/>
        <pc:sldMkLst>
          <pc:docMk/>
          <pc:sldMk cId="2219299321" sldId="293"/>
        </pc:sldMkLst>
        <pc:spChg chg="add mod">
          <ac:chgData name="Leonie Smith" userId="fed1330f33f5650e" providerId="LiveId" clId="{7204E0F4-1AFD-4733-8241-1C6446B04125}" dt="2023-08-17T07:42:11.956" v="87"/>
          <ac:spMkLst>
            <pc:docMk/>
            <pc:sldMk cId="2219299321" sldId="293"/>
            <ac:spMk id="2" creationId="{0E4ADA27-A1F6-467F-234E-05A5B1FF1440}"/>
          </ac:spMkLst>
        </pc:spChg>
        <pc:spChg chg="del">
          <ac:chgData name="Leonie Smith" userId="fed1330f33f5650e" providerId="LiveId" clId="{7204E0F4-1AFD-4733-8241-1C6446B04125}" dt="2023-08-17T07:41:20.684" v="69" actId="21"/>
          <ac:spMkLst>
            <pc:docMk/>
            <pc:sldMk cId="2219299321" sldId="293"/>
            <ac:spMk id="3" creationId="{A58184BD-88F1-BA02-40C1-D8403D0EEC0D}"/>
          </ac:spMkLst>
        </pc:spChg>
        <pc:spChg chg="mod">
          <ac:chgData name="Leonie Smith" userId="fed1330f33f5650e" providerId="LiveId" clId="{7204E0F4-1AFD-4733-8241-1C6446B04125}" dt="2023-08-17T07:40:06.338" v="50"/>
          <ac:spMkLst>
            <pc:docMk/>
            <pc:sldMk cId="2219299321" sldId="293"/>
            <ac:spMk id="4" creationId="{EE2AC625-9141-A801-F431-DD5F79396320}"/>
          </ac:spMkLst>
        </pc:spChg>
        <pc:picChg chg="del">
          <ac:chgData name="Leonie Smith" userId="fed1330f33f5650e" providerId="LiveId" clId="{7204E0F4-1AFD-4733-8241-1C6446B04125}" dt="2023-08-17T07:40:20.928" v="51"/>
          <ac:picMkLst>
            <pc:docMk/>
            <pc:sldMk cId="2219299321" sldId="293"/>
            <ac:picMk id="8" creationId="{B9640B7B-294D-B6C9-DB96-A9FEBF03A3D7}"/>
          </ac:picMkLst>
        </pc:picChg>
      </pc:sldChg>
      <pc:sldChg chg="modSp mod modTransition">
        <pc:chgData name="Leonie Smith" userId="fed1330f33f5650e" providerId="LiveId" clId="{7204E0F4-1AFD-4733-8241-1C6446B04125}" dt="2023-08-17T07:40:20.928" v="51"/>
        <pc:sldMkLst>
          <pc:docMk/>
          <pc:sldMk cId="2859407553" sldId="294"/>
        </pc:sldMkLst>
        <pc:spChg chg="mod">
          <ac:chgData name="Leonie Smith" userId="fed1330f33f5650e" providerId="LiveId" clId="{7204E0F4-1AFD-4733-8241-1C6446B04125}" dt="2023-08-17T07:34:31.520" v="26"/>
          <ac:spMkLst>
            <pc:docMk/>
            <pc:sldMk cId="2859407553" sldId="294"/>
            <ac:spMk id="2" creationId="{5E1C5B92-78E6-B102-68E3-16CEFD63621D}"/>
          </ac:spMkLst>
        </pc:spChg>
      </pc:sldChg>
      <pc:sldChg chg="addSp delSp modSp mod modTransition modAnim">
        <pc:chgData name="Leonie Smith" userId="fed1330f33f5650e" providerId="LiveId" clId="{7204E0F4-1AFD-4733-8241-1C6446B04125}" dt="2023-08-17T07:41:56.944" v="78"/>
        <pc:sldMkLst>
          <pc:docMk/>
          <pc:sldMk cId="2188807574" sldId="295"/>
        </pc:sldMkLst>
        <pc:spChg chg="add mod">
          <ac:chgData name="Leonie Smith" userId="fed1330f33f5650e" providerId="LiveId" clId="{7204E0F4-1AFD-4733-8241-1C6446B04125}" dt="2023-08-17T07:41:56.944" v="78"/>
          <ac:spMkLst>
            <pc:docMk/>
            <pc:sldMk cId="2188807574" sldId="295"/>
            <ac:spMk id="2" creationId="{BF02CF7F-58F3-7BB1-C0CF-AD3A6BD1A492}"/>
          </ac:spMkLst>
        </pc:spChg>
        <pc:spChg chg="del">
          <ac:chgData name="Leonie Smith" userId="fed1330f33f5650e" providerId="LiveId" clId="{7204E0F4-1AFD-4733-8241-1C6446B04125}" dt="2023-08-17T07:40:52.637" v="60" actId="21"/>
          <ac:spMkLst>
            <pc:docMk/>
            <pc:sldMk cId="2188807574" sldId="295"/>
            <ac:spMk id="3" creationId="{A58184BD-88F1-BA02-40C1-D8403D0EEC0D}"/>
          </ac:spMkLst>
        </pc:spChg>
        <pc:spChg chg="mod">
          <ac:chgData name="Leonie Smith" userId="fed1330f33f5650e" providerId="LiveId" clId="{7204E0F4-1AFD-4733-8241-1C6446B04125}" dt="2023-08-17T07:37:01.632" v="35"/>
          <ac:spMkLst>
            <pc:docMk/>
            <pc:sldMk cId="2188807574" sldId="295"/>
            <ac:spMk id="4" creationId="{EE2AC625-9141-A801-F431-DD5F79396320}"/>
          </ac:spMkLst>
        </pc:spChg>
        <pc:picChg chg="del">
          <ac:chgData name="Leonie Smith" userId="fed1330f33f5650e" providerId="LiveId" clId="{7204E0F4-1AFD-4733-8241-1C6446B04125}" dt="2023-08-17T07:40:20.928" v="51"/>
          <ac:picMkLst>
            <pc:docMk/>
            <pc:sldMk cId="2188807574" sldId="295"/>
            <ac:picMk id="15" creationId="{D7446117-218B-A3FB-D436-DC5E44C80DFE}"/>
          </ac:picMkLst>
        </pc:picChg>
      </pc:sldChg>
      <pc:sldChg chg="del">
        <pc:chgData name="Leonie Smith" userId="fed1330f33f5650e" providerId="LiveId" clId="{7204E0F4-1AFD-4733-8241-1C6446B04125}" dt="2023-08-17T07:39:31.014" v="47" actId="2696"/>
        <pc:sldMkLst>
          <pc:docMk/>
          <pc:sldMk cId="2043211582" sldId="296"/>
        </pc:sldMkLst>
      </pc:sldChg>
      <pc:sldChg chg="modSp mod modTransition">
        <pc:chgData name="Leonie Smith" userId="fed1330f33f5650e" providerId="LiveId" clId="{7204E0F4-1AFD-4733-8241-1C6446B04125}" dt="2023-08-17T07:40:20.928" v="51"/>
        <pc:sldMkLst>
          <pc:docMk/>
          <pc:sldMk cId="34671678" sldId="297"/>
        </pc:sldMkLst>
        <pc:spChg chg="mod">
          <ac:chgData name="Leonie Smith" userId="fed1330f33f5650e" providerId="LiveId" clId="{7204E0F4-1AFD-4733-8241-1C6446B04125}" dt="2023-08-17T07:33:42.474" v="16"/>
          <ac:spMkLst>
            <pc:docMk/>
            <pc:sldMk cId="34671678" sldId="297"/>
            <ac:spMk id="2" creationId="{06E1C0F3-1579-D6FC-A41B-EE08D60FD43B}"/>
          </ac:spMkLst>
        </pc:spChg>
      </pc:sldChg>
      <pc:sldChg chg="modSp mod modTransition">
        <pc:chgData name="Leonie Smith" userId="fed1330f33f5650e" providerId="LiveId" clId="{7204E0F4-1AFD-4733-8241-1C6446B04125}" dt="2023-08-17T07:40:20.928" v="51"/>
        <pc:sldMkLst>
          <pc:docMk/>
          <pc:sldMk cId="2678581667" sldId="298"/>
        </pc:sldMkLst>
        <pc:spChg chg="mod">
          <ac:chgData name="Leonie Smith" userId="fed1330f33f5650e" providerId="LiveId" clId="{7204E0F4-1AFD-4733-8241-1C6446B04125}" dt="2023-08-17T07:34:21.326" v="24"/>
          <ac:spMkLst>
            <pc:docMk/>
            <pc:sldMk cId="2678581667" sldId="298"/>
            <ac:spMk id="2" creationId="{9AD4EA55-B742-493C-8749-DF82A8FA00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17-08-2023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49 </a:t>
            </a:r>
            <a:r>
              <a:rPr lang="en-IN" sz="1200" b="1" i="0" u="none" strike="noStrike" baseline="0" dirty="0">
                <a:latin typeface="TimesNewRomanPS-BoldMT"/>
              </a:rPr>
              <a:t>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51FC0-452E-9014-C51E-836C0FACF05D}"/>
              </a:ext>
            </a:extLst>
          </p:cNvPr>
          <p:cNvPicPr>
            <a:picLocks noChangeAspect="1"/>
          </p:cNvPicPr>
          <p:nvPr/>
        </p:nvPicPr>
        <p:blipFill>
          <a:blip r:embed="rId2"/>
          <a:stretch>
            <a:fillRect/>
          </a:stretch>
        </p:blipFill>
        <p:spPr>
          <a:xfrm>
            <a:off x="-25948" y="-1"/>
            <a:ext cx="12217948" cy="7004957"/>
          </a:xfrm>
          <a:prstGeom prst="rect">
            <a:avLst/>
          </a:prstGeom>
        </p:spPr>
      </p:pic>
      <p:sp>
        <p:nvSpPr>
          <p:cNvPr id="2" name="TextBox 1">
            <a:extLst>
              <a:ext uri="{FF2B5EF4-FFF2-40B4-BE49-F238E27FC236}">
                <a16:creationId xmlns:a16="http://schemas.microsoft.com/office/drawing/2014/main" id="{88D23695-58F9-8C4E-B6FF-42B4CF682A5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777A7B"/>
                </a:solidFill>
                <a:effectLst/>
                <a:latin typeface="Open Sans" panose="020B0606030504020204" pitchFamily="34" charset="0"/>
              </a:rPr>
              <a:t>4</a:t>
            </a:r>
            <a:r>
              <a:rPr lang="en-US" sz="4000" b="0" i="0" dirty="0">
                <a:solidFill>
                  <a:srgbClr val="121212"/>
                </a:solidFill>
                <a:effectLst/>
                <a:latin typeface="Open Sans" panose="020B0606030504020204" pitchFamily="34" charset="0"/>
              </a:rPr>
              <a:t>He, fastening his eyes on him and being frightened, said, “What is it, Lord?”</a:t>
            </a:r>
          </a:p>
          <a:p>
            <a:pPr algn="l"/>
            <a:r>
              <a:rPr lang="en-US" sz="4000" b="0" i="0" dirty="0">
                <a:solidFill>
                  <a:srgbClr val="121212"/>
                </a:solidFill>
                <a:effectLst/>
                <a:latin typeface="Open Sans" panose="020B0606030504020204" pitchFamily="34" charset="0"/>
              </a:rPr>
              <a:t>He said to him, “Your prayers and your gifts to the needy have gone up for a memorial before God.</a:t>
            </a:r>
          </a:p>
          <a:p>
            <a:endParaRPr lang="en-IN" dirty="0"/>
          </a:p>
        </p:txBody>
      </p:sp>
      <p:sp>
        <p:nvSpPr>
          <p:cNvPr id="2" name="TextBox 1">
            <a:extLst>
              <a:ext uri="{FF2B5EF4-FFF2-40B4-BE49-F238E27FC236}">
                <a16:creationId xmlns:a16="http://schemas.microsoft.com/office/drawing/2014/main" id="{AF6E5CF2-8083-790A-DE71-2E04838562A8}"/>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D685F-6291-D1AD-3E35-101A73E541C6}"/>
              </a:ext>
            </a:extLst>
          </p:cNvPr>
          <p:cNvPicPr>
            <a:picLocks noChangeAspect="1"/>
          </p:cNvPicPr>
          <p:nvPr/>
        </p:nvPicPr>
        <p:blipFill>
          <a:blip r:embed="rId2"/>
          <a:stretch>
            <a:fillRect/>
          </a:stretch>
        </p:blipFill>
        <p:spPr>
          <a:xfrm>
            <a:off x="-950375" y="0"/>
            <a:ext cx="13142375" cy="6858000"/>
          </a:xfrm>
          <a:prstGeom prst="rect">
            <a:avLst/>
          </a:prstGeom>
        </p:spPr>
      </p:pic>
      <p:sp>
        <p:nvSpPr>
          <p:cNvPr id="2" name="TextBox 1">
            <a:extLst>
              <a:ext uri="{FF2B5EF4-FFF2-40B4-BE49-F238E27FC236}">
                <a16:creationId xmlns:a16="http://schemas.microsoft.com/office/drawing/2014/main" id="{5B627EB8-4DDF-620C-FAC1-F4FA3CF3BC7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Open Sans" panose="020B0606030504020204" pitchFamily="34" charset="0"/>
              </a:rPr>
              <a:t>5</a:t>
            </a:r>
            <a:r>
              <a:rPr lang="en-US" sz="4400" b="0" i="0" dirty="0">
                <a:solidFill>
                  <a:srgbClr val="121212"/>
                </a:solidFill>
                <a:effectLst/>
                <a:latin typeface="Open Sans" panose="020B0606030504020204" pitchFamily="34" charset="0"/>
              </a:rPr>
              <a:t>Now send men to Joppa, and get Simon, who is also called Peter. </a:t>
            </a:r>
            <a:r>
              <a:rPr lang="en-US" sz="4400" b="0" i="0" dirty="0">
                <a:solidFill>
                  <a:srgbClr val="777A7B"/>
                </a:solidFill>
                <a:effectLst/>
                <a:latin typeface="Open Sans" panose="020B0606030504020204" pitchFamily="34" charset="0"/>
              </a:rPr>
              <a:t>6</a:t>
            </a:r>
            <a:r>
              <a:rPr lang="en-US" sz="4400" b="0" i="0" dirty="0">
                <a:solidFill>
                  <a:srgbClr val="121212"/>
                </a:solidFill>
                <a:effectLst/>
                <a:latin typeface="Open Sans" panose="020B0606030504020204" pitchFamily="34" charset="0"/>
              </a:rPr>
              <a:t>He is staying with a tanner named Simon, whose house is by the seaside.</a:t>
            </a:r>
            <a:endParaRPr lang="en-IN" sz="4400" dirty="0"/>
          </a:p>
        </p:txBody>
      </p:sp>
      <p:sp>
        <p:nvSpPr>
          <p:cNvPr id="2" name="TextBox 1">
            <a:extLst>
              <a:ext uri="{FF2B5EF4-FFF2-40B4-BE49-F238E27FC236}">
                <a16:creationId xmlns:a16="http://schemas.microsoft.com/office/drawing/2014/main" id="{5B07F252-6D65-F26E-27AB-CD36DE2E9405}"/>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8517-7F29-56ED-541D-9AF10F4CD191}"/>
              </a:ext>
            </a:extLst>
          </p:cNvPr>
          <p:cNvPicPr>
            <a:picLocks noChangeAspect="1"/>
          </p:cNvPicPr>
          <p:nvPr/>
        </p:nvPicPr>
        <p:blipFill>
          <a:blip r:embed="rId2"/>
          <a:stretch>
            <a:fillRect/>
          </a:stretch>
        </p:blipFill>
        <p:spPr>
          <a:xfrm>
            <a:off x="-658345" y="1"/>
            <a:ext cx="12850345" cy="6858000"/>
          </a:xfrm>
          <a:prstGeom prst="rect">
            <a:avLst/>
          </a:prstGeom>
        </p:spPr>
      </p:pic>
      <p:sp>
        <p:nvSpPr>
          <p:cNvPr id="2" name="TextBox 1">
            <a:extLst>
              <a:ext uri="{FF2B5EF4-FFF2-40B4-BE49-F238E27FC236}">
                <a16:creationId xmlns:a16="http://schemas.microsoft.com/office/drawing/2014/main" id="{51A986FC-C50F-5139-4418-BD5943719B06}"/>
              </a:ext>
            </a:extLst>
          </p:cNvPr>
          <p:cNvSpPr txBox="1"/>
          <p:nvPr/>
        </p:nvSpPr>
        <p:spPr>
          <a:xfrm>
            <a:off x="180527" y="560578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a:t>
            </a:r>
            <a:r>
              <a:rPr lang="en-US" sz="3600" b="0" i="0" dirty="0">
                <a:solidFill>
                  <a:srgbClr val="777A7B"/>
                </a:solidFill>
                <a:effectLst/>
                <a:latin typeface="Open Sans" panose="020B0606030504020204" pitchFamily="34" charset="0"/>
              </a:rPr>
              <a:t>7</a:t>
            </a:r>
            <a:r>
              <a:rPr lang="en-US" sz="3600" b="0" i="0" dirty="0">
                <a:solidFill>
                  <a:srgbClr val="121212"/>
                </a:solidFill>
                <a:effectLst/>
                <a:latin typeface="Open Sans" panose="020B0606030504020204" pitchFamily="34" charset="0"/>
              </a:rPr>
              <a:t>When the angel who spoke to him had departed, Cornelius called two of his household servants and a devout soldier of those who waited on him continually. </a:t>
            </a:r>
            <a:r>
              <a:rPr lang="en-US" sz="3600" b="0" i="0" dirty="0">
                <a:solidFill>
                  <a:srgbClr val="777A7B"/>
                </a:solidFill>
                <a:effectLst/>
                <a:latin typeface="Open Sans" panose="020B0606030504020204" pitchFamily="34" charset="0"/>
              </a:rPr>
              <a:t>8</a:t>
            </a:r>
            <a:r>
              <a:rPr lang="en-US" sz="3600" b="0" i="0" dirty="0">
                <a:solidFill>
                  <a:srgbClr val="121212"/>
                </a:solidFill>
                <a:effectLst/>
                <a:latin typeface="Open Sans" panose="020B0606030504020204" pitchFamily="34" charset="0"/>
              </a:rPr>
              <a:t>Having explained everything to them, he sent them to Joppa.</a:t>
            </a:r>
            <a:endParaRPr lang="en-IN" dirty="0"/>
          </a:p>
        </p:txBody>
      </p:sp>
      <p:sp>
        <p:nvSpPr>
          <p:cNvPr id="2" name="TextBox 1">
            <a:extLst>
              <a:ext uri="{FF2B5EF4-FFF2-40B4-BE49-F238E27FC236}">
                <a16:creationId xmlns:a16="http://schemas.microsoft.com/office/drawing/2014/main" id="{22794B5E-69B2-DE14-9114-13C60F460F90}"/>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5A410-E065-F36E-A45C-A4B91403E7EE}"/>
              </a:ext>
            </a:extLst>
          </p:cNvPr>
          <p:cNvPicPr>
            <a:picLocks noChangeAspect="1"/>
          </p:cNvPicPr>
          <p:nvPr/>
        </p:nvPicPr>
        <p:blipFill>
          <a:blip r:embed="rId2"/>
          <a:stretch>
            <a:fillRect/>
          </a:stretch>
        </p:blipFill>
        <p:spPr>
          <a:xfrm>
            <a:off x="-455079" y="1"/>
            <a:ext cx="12910550" cy="6858000"/>
          </a:xfrm>
          <a:prstGeom prst="rect">
            <a:avLst/>
          </a:prstGeom>
        </p:spPr>
      </p:pic>
      <p:sp>
        <p:nvSpPr>
          <p:cNvPr id="2" name="TextBox 1">
            <a:extLst>
              <a:ext uri="{FF2B5EF4-FFF2-40B4-BE49-F238E27FC236}">
                <a16:creationId xmlns:a16="http://schemas.microsoft.com/office/drawing/2014/main" id="{470F6F7D-C6C2-6BA0-1986-B368ACFBE4E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9</a:t>
            </a:r>
            <a:r>
              <a:rPr lang="en-US" sz="4000" b="0" i="0" dirty="0">
                <a:solidFill>
                  <a:srgbClr val="121212"/>
                </a:solidFill>
                <a:effectLst/>
                <a:latin typeface="Open Sans" panose="020B0606030504020204" pitchFamily="34" charset="0"/>
              </a:rPr>
              <a:t>Now on the next day as they were on their journey and got close to the city, Peter went up on the housetop to pray at about noon.</a:t>
            </a:r>
            <a:endParaRPr lang="en-IN" dirty="0"/>
          </a:p>
        </p:txBody>
      </p:sp>
      <p:sp>
        <p:nvSpPr>
          <p:cNvPr id="2" name="TextBox 1">
            <a:extLst>
              <a:ext uri="{FF2B5EF4-FFF2-40B4-BE49-F238E27FC236}">
                <a16:creationId xmlns:a16="http://schemas.microsoft.com/office/drawing/2014/main" id="{252CD243-B140-9FA8-482C-8B37DA282D1C}"/>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1713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0" y="1"/>
            <a:ext cx="12692418" cy="6858000"/>
          </a:xfrm>
          <a:prstGeom prst="rect">
            <a:avLst/>
          </a:prstGeom>
        </p:spPr>
      </p:pic>
      <p:sp>
        <p:nvSpPr>
          <p:cNvPr id="2" name="TextBox 1">
            <a:extLst>
              <a:ext uri="{FF2B5EF4-FFF2-40B4-BE49-F238E27FC236}">
                <a16:creationId xmlns:a16="http://schemas.microsoft.com/office/drawing/2014/main" id="{9E9D6700-A6EA-FE4B-FB43-B59C74C26F4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Open Sans" panose="020B0606030504020204" pitchFamily="34" charset="0"/>
              </a:rPr>
              <a:t>10</a:t>
            </a:r>
            <a:r>
              <a:rPr lang="en-US" sz="4000" b="0" i="0" dirty="0">
                <a:solidFill>
                  <a:srgbClr val="121212"/>
                </a:solidFill>
                <a:effectLst/>
                <a:latin typeface="Open Sans" panose="020B0606030504020204" pitchFamily="34" charset="0"/>
              </a:rPr>
              <a:t>He became hungry and desired to eat, but while they were preparing, he fell into a trance. </a:t>
            </a:r>
            <a:endParaRPr lang="en-IN" dirty="0"/>
          </a:p>
        </p:txBody>
      </p:sp>
      <p:sp>
        <p:nvSpPr>
          <p:cNvPr id="2" name="TextBox 1">
            <a:extLst>
              <a:ext uri="{FF2B5EF4-FFF2-40B4-BE49-F238E27FC236}">
                <a16:creationId xmlns:a16="http://schemas.microsoft.com/office/drawing/2014/main" id="{BF02CF7F-58F3-7BB1-C0CF-AD3A6BD1A492}"/>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18880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730DF-52C5-A74E-F3AB-8800AD41FECD}"/>
              </a:ext>
            </a:extLst>
          </p:cNvPr>
          <p:cNvPicPr>
            <a:picLocks noChangeAspect="1"/>
          </p:cNvPicPr>
          <p:nvPr/>
        </p:nvPicPr>
        <p:blipFill>
          <a:blip r:embed="rId2"/>
          <a:stretch>
            <a:fillRect/>
          </a:stretch>
        </p:blipFill>
        <p:spPr>
          <a:xfrm>
            <a:off x="0" y="0"/>
            <a:ext cx="13375230" cy="6858000"/>
          </a:xfrm>
          <a:prstGeom prst="rect">
            <a:avLst/>
          </a:prstGeom>
        </p:spPr>
      </p:pic>
      <p:sp>
        <p:nvSpPr>
          <p:cNvPr id="2" name="TextBox 1">
            <a:extLst>
              <a:ext uri="{FF2B5EF4-FFF2-40B4-BE49-F238E27FC236}">
                <a16:creationId xmlns:a16="http://schemas.microsoft.com/office/drawing/2014/main" id="{85FADF07-EBC2-7C57-2F1D-76D6C76400A2}"/>
              </a:ext>
            </a:extLst>
          </p:cNvPr>
          <p:cNvSpPr txBox="1"/>
          <p:nvPr/>
        </p:nvSpPr>
        <p:spPr>
          <a:xfrm>
            <a:off x="6362445" y="1364105"/>
            <a:ext cx="5209961" cy="4533363"/>
          </a:xfrm>
          <a:prstGeom prst="rect">
            <a:avLst/>
          </a:prstGeom>
          <a:noFill/>
        </p:spPr>
        <p:txBody>
          <a:bodyPr wrap="square" rtlCol="0">
            <a:noAutofit/>
          </a:bodyPr>
          <a:lstStyle/>
          <a:p>
            <a:pPr algn="l"/>
            <a:r>
              <a:rPr lang="en-IN" sz="8000" dirty="0"/>
              <a:t> </a:t>
            </a:r>
            <a:r>
              <a:rPr lang="en-US" sz="6000" b="0" i="0" u="none" strike="noStrike" baseline="0" dirty="0">
                <a:solidFill>
                  <a:schemeClr val="bg1"/>
                </a:solidFill>
                <a:latin typeface="TimesNewRomanPSMT"/>
              </a:rPr>
              <a:t>Cornelius and Peter’s visions – Acts 10:1-23</a:t>
            </a:r>
            <a:endParaRPr lang="en-US" sz="8000" b="0" i="0" u="none" strike="noStrike" baseline="0" dirty="0">
              <a:solidFill>
                <a:schemeClr val="bg1"/>
              </a:solidFill>
              <a:latin typeface="TimesNewRomanPSMT"/>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2337905" y="0"/>
            <a:ext cx="15436723" cy="8340810"/>
          </a:xfrm>
          <a:prstGeom prst="rect">
            <a:avLst/>
          </a:prstGeom>
        </p:spPr>
      </p:pic>
      <p:sp>
        <p:nvSpPr>
          <p:cNvPr id="2" name="TextBox 1">
            <a:extLst>
              <a:ext uri="{FF2B5EF4-FFF2-40B4-BE49-F238E27FC236}">
                <a16:creationId xmlns:a16="http://schemas.microsoft.com/office/drawing/2014/main" id="{06E1C0F3-1579-D6FC-A41B-EE08D60FD43B}"/>
              </a:ext>
            </a:extLst>
          </p:cNvPr>
          <p:cNvSpPr txBox="1"/>
          <p:nvPr/>
        </p:nvSpPr>
        <p:spPr>
          <a:xfrm>
            <a:off x="9005654" y="3826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71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11</a:t>
            </a:r>
            <a:r>
              <a:rPr lang="en-US" sz="4400" b="0" i="0" dirty="0">
                <a:solidFill>
                  <a:srgbClr val="121212"/>
                </a:solidFill>
                <a:effectLst/>
                <a:latin typeface="Open Sans" panose="020B0606030504020204" pitchFamily="34" charset="0"/>
              </a:rPr>
              <a:t>He saw heaven opened and a certain container descending to him, like a great sheet let down by four corners on the earth, </a:t>
            </a:r>
            <a:endParaRPr lang="en-IN" dirty="0"/>
          </a:p>
        </p:txBody>
      </p:sp>
      <p:sp>
        <p:nvSpPr>
          <p:cNvPr id="2" name="TextBox 1">
            <a:extLst>
              <a:ext uri="{FF2B5EF4-FFF2-40B4-BE49-F238E27FC236}">
                <a16:creationId xmlns:a16="http://schemas.microsoft.com/office/drawing/2014/main" id="{D9639BD8-B3FE-7A86-9A4F-640C584A6E4D}"/>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98343-B3A6-F752-A701-46ECF7965B2A}"/>
              </a:ext>
            </a:extLst>
          </p:cNvPr>
          <p:cNvPicPr>
            <a:picLocks noChangeAspect="1"/>
          </p:cNvPicPr>
          <p:nvPr/>
        </p:nvPicPr>
        <p:blipFill>
          <a:blip r:embed="rId2"/>
          <a:stretch>
            <a:fillRect/>
          </a:stretch>
        </p:blipFill>
        <p:spPr>
          <a:xfrm>
            <a:off x="0" y="-39033"/>
            <a:ext cx="12192000" cy="6897033"/>
          </a:xfrm>
          <a:prstGeom prst="rect">
            <a:avLst/>
          </a:prstGeom>
        </p:spPr>
      </p:pic>
      <p:sp>
        <p:nvSpPr>
          <p:cNvPr id="2" name="TextBox 1">
            <a:extLst>
              <a:ext uri="{FF2B5EF4-FFF2-40B4-BE49-F238E27FC236}">
                <a16:creationId xmlns:a16="http://schemas.microsoft.com/office/drawing/2014/main" id="{99DF1E1F-ED0C-3E1E-527F-AD7932EBEB4B}"/>
              </a:ext>
            </a:extLst>
          </p:cNvPr>
          <p:cNvSpPr txBox="1"/>
          <p:nvPr/>
        </p:nvSpPr>
        <p:spPr>
          <a:xfrm>
            <a:off x="267024" y="567992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12</a:t>
            </a:r>
            <a:r>
              <a:rPr lang="en-US" sz="4400" b="0" i="0" dirty="0">
                <a:solidFill>
                  <a:srgbClr val="121212"/>
                </a:solidFill>
                <a:effectLst/>
                <a:latin typeface="Open Sans" panose="020B0606030504020204" pitchFamily="34" charset="0"/>
              </a:rPr>
              <a:t>in which were all kinds of four-footed animals of the earth, wild animals, reptiles, and birds of the sky. </a:t>
            </a:r>
            <a:r>
              <a:rPr lang="en-US" sz="4400" b="0" i="0" dirty="0">
                <a:solidFill>
                  <a:srgbClr val="777A7B"/>
                </a:solidFill>
                <a:effectLst/>
                <a:latin typeface="Open Sans" panose="020B0606030504020204" pitchFamily="34" charset="0"/>
              </a:rPr>
              <a:t>13</a:t>
            </a:r>
            <a:r>
              <a:rPr lang="en-US" sz="4400" b="0" i="0" dirty="0">
                <a:solidFill>
                  <a:srgbClr val="121212"/>
                </a:solidFill>
                <a:effectLst/>
                <a:latin typeface="Open Sans" panose="020B0606030504020204" pitchFamily="34" charset="0"/>
              </a:rPr>
              <a:t>A voice came to him, </a:t>
            </a:r>
            <a:r>
              <a:rPr lang="en-US" sz="4400" b="0" i="0" dirty="0">
                <a:solidFill>
                  <a:srgbClr val="FF3D4D"/>
                </a:solidFill>
                <a:effectLst/>
                <a:latin typeface="Open Sans" panose="020B0606030504020204" pitchFamily="34" charset="0"/>
              </a:rPr>
              <a:t>“Rise, Peter, kill and eat!”</a:t>
            </a:r>
            <a:endParaRPr lang="en-IN" dirty="0"/>
          </a:p>
        </p:txBody>
      </p:sp>
      <p:sp>
        <p:nvSpPr>
          <p:cNvPr id="2" name="TextBox 1">
            <a:extLst>
              <a:ext uri="{FF2B5EF4-FFF2-40B4-BE49-F238E27FC236}">
                <a16:creationId xmlns:a16="http://schemas.microsoft.com/office/drawing/2014/main" id="{37227ADA-4A8B-B204-9650-ED47485094E1}"/>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086D0-3CD6-67FF-CF17-4C6774E3EF45}"/>
              </a:ext>
            </a:extLst>
          </p:cNvPr>
          <p:cNvPicPr>
            <a:picLocks noChangeAspect="1"/>
          </p:cNvPicPr>
          <p:nvPr/>
        </p:nvPicPr>
        <p:blipFill>
          <a:blip r:embed="rId2"/>
          <a:stretch>
            <a:fillRect/>
          </a:stretch>
        </p:blipFill>
        <p:spPr>
          <a:xfrm>
            <a:off x="0" y="-1"/>
            <a:ext cx="12192000" cy="6979429"/>
          </a:xfrm>
          <a:prstGeom prst="rect">
            <a:avLst/>
          </a:prstGeom>
        </p:spPr>
      </p:pic>
      <p:sp>
        <p:nvSpPr>
          <p:cNvPr id="2" name="TextBox 1">
            <a:extLst>
              <a:ext uri="{FF2B5EF4-FFF2-40B4-BE49-F238E27FC236}">
                <a16:creationId xmlns:a16="http://schemas.microsoft.com/office/drawing/2014/main" id="{70592CF5-BFB6-2873-FBC1-7A30CC50ABA3}"/>
              </a:ext>
            </a:extLst>
          </p:cNvPr>
          <p:cNvSpPr txBox="1"/>
          <p:nvPr/>
        </p:nvSpPr>
        <p:spPr>
          <a:xfrm>
            <a:off x="575943" y="564285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777A7B"/>
                </a:solidFill>
                <a:effectLst/>
                <a:latin typeface="Open Sans" panose="020B0606030504020204" pitchFamily="34" charset="0"/>
              </a:rPr>
              <a:t>14</a:t>
            </a:r>
            <a:r>
              <a:rPr lang="en-US" sz="4000" b="0" i="0" dirty="0">
                <a:solidFill>
                  <a:srgbClr val="121212"/>
                </a:solidFill>
                <a:effectLst/>
                <a:latin typeface="Open Sans" panose="020B0606030504020204" pitchFamily="34" charset="0"/>
              </a:rPr>
              <a:t>But Peter said, “Not so, Lord; for I have never eaten anything that is common or unclean.”</a:t>
            </a:r>
          </a:p>
          <a:p>
            <a:pPr algn="l"/>
            <a:r>
              <a:rPr lang="en-US" sz="4000" b="0" i="0" dirty="0">
                <a:solidFill>
                  <a:srgbClr val="777A7B"/>
                </a:solidFill>
                <a:effectLst/>
                <a:latin typeface="Open Sans" panose="020B0606030504020204" pitchFamily="34" charset="0"/>
              </a:rPr>
              <a:t>15</a:t>
            </a:r>
            <a:r>
              <a:rPr lang="en-US" sz="4000" b="0" i="0" dirty="0">
                <a:solidFill>
                  <a:srgbClr val="121212"/>
                </a:solidFill>
                <a:effectLst/>
                <a:latin typeface="Open Sans" panose="020B0606030504020204" pitchFamily="34" charset="0"/>
              </a:rPr>
              <a:t>A voice came to him again the second time, </a:t>
            </a:r>
            <a:r>
              <a:rPr lang="en-US" sz="4000" b="0" i="0" dirty="0">
                <a:solidFill>
                  <a:srgbClr val="FF3D4D"/>
                </a:solidFill>
                <a:effectLst/>
                <a:latin typeface="Open Sans" panose="020B0606030504020204" pitchFamily="34" charset="0"/>
              </a:rPr>
              <a:t>“What God has cleansed, you must not call unclean.”</a:t>
            </a:r>
            <a:endParaRPr lang="en-US" sz="4000" b="0" i="0" dirty="0">
              <a:solidFill>
                <a:srgbClr val="121212"/>
              </a:solidFill>
              <a:effectLst/>
              <a:latin typeface="Open Sans" panose="020B0606030504020204" pitchFamily="34" charset="0"/>
            </a:endParaRPr>
          </a:p>
          <a:p>
            <a:endParaRPr lang="en-IN" dirty="0"/>
          </a:p>
        </p:txBody>
      </p:sp>
      <p:sp>
        <p:nvSpPr>
          <p:cNvPr id="2" name="TextBox 1">
            <a:extLst>
              <a:ext uri="{FF2B5EF4-FFF2-40B4-BE49-F238E27FC236}">
                <a16:creationId xmlns:a16="http://schemas.microsoft.com/office/drawing/2014/main" id="{8DADBF3D-47A0-D84F-0F06-9AF6125638A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FAAA4-477C-3391-1115-45183483F27F}"/>
              </a:ext>
            </a:extLst>
          </p:cNvPr>
          <p:cNvPicPr>
            <a:picLocks noChangeAspect="1"/>
          </p:cNvPicPr>
          <p:nvPr/>
        </p:nvPicPr>
        <p:blipFill>
          <a:blip r:embed="rId2"/>
          <a:stretch>
            <a:fillRect/>
          </a:stretch>
        </p:blipFill>
        <p:spPr>
          <a:xfrm>
            <a:off x="-1" y="1"/>
            <a:ext cx="13270449" cy="6858000"/>
          </a:xfrm>
          <a:prstGeom prst="rect">
            <a:avLst/>
          </a:prstGeom>
        </p:spPr>
      </p:pic>
      <p:sp>
        <p:nvSpPr>
          <p:cNvPr id="2" name="TextBox 1">
            <a:extLst>
              <a:ext uri="{FF2B5EF4-FFF2-40B4-BE49-F238E27FC236}">
                <a16:creationId xmlns:a16="http://schemas.microsoft.com/office/drawing/2014/main" id="{9E6ACA8C-9AE4-883B-AFF3-4DE0DFD7229F}"/>
              </a:ext>
            </a:extLst>
          </p:cNvPr>
          <p:cNvSpPr txBox="1"/>
          <p:nvPr/>
        </p:nvSpPr>
        <p:spPr>
          <a:xfrm>
            <a:off x="353521" y="555635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16</a:t>
            </a:r>
            <a:r>
              <a:rPr lang="en-US" sz="4400" b="0" i="0" dirty="0">
                <a:solidFill>
                  <a:srgbClr val="121212"/>
                </a:solidFill>
                <a:effectLst/>
                <a:latin typeface="Open Sans" panose="020B0606030504020204" pitchFamily="34" charset="0"/>
              </a:rPr>
              <a:t>This was done three times, and immediately the thing was received up into heaven.</a:t>
            </a:r>
            <a:endParaRPr lang="en-IN" dirty="0"/>
          </a:p>
        </p:txBody>
      </p:sp>
      <p:sp>
        <p:nvSpPr>
          <p:cNvPr id="2" name="TextBox 1">
            <a:extLst>
              <a:ext uri="{FF2B5EF4-FFF2-40B4-BE49-F238E27FC236}">
                <a16:creationId xmlns:a16="http://schemas.microsoft.com/office/drawing/2014/main" id="{B1EAE309-54DF-A2EF-9993-30131616D00B}"/>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66251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08334-C464-FB77-F4AD-0B1725DC2B63}"/>
              </a:ext>
            </a:extLst>
          </p:cNvPr>
          <p:cNvPicPr>
            <a:picLocks noChangeAspect="1"/>
          </p:cNvPicPr>
          <p:nvPr/>
        </p:nvPicPr>
        <p:blipFill>
          <a:blip r:embed="rId2"/>
          <a:stretch>
            <a:fillRect/>
          </a:stretch>
        </p:blipFill>
        <p:spPr>
          <a:xfrm>
            <a:off x="-1" y="0"/>
            <a:ext cx="12526223" cy="6858000"/>
          </a:xfrm>
          <a:prstGeom prst="rect">
            <a:avLst/>
          </a:prstGeom>
        </p:spPr>
      </p:pic>
      <p:sp>
        <p:nvSpPr>
          <p:cNvPr id="2" name="TextBox 1">
            <a:extLst>
              <a:ext uri="{FF2B5EF4-FFF2-40B4-BE49-F238E27FC236}">
                <a16:creationId xmlns:a16="http://schemas.microsoft.com/office/drawing/2014/main" id="{05A1F287-4EFA-DA9D-9293-6B1074A3A759}"/>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200" b="0" i="0" dirty="0">
                <a:solidFill>
                  <a:srgbClr val="777A7B"/>
                </a:solidFill>
                <a:effectLst/>
                <a:latin typeface="Open Sans" panose="020B0606030504020204" pitchFamily="34" charset="0"/>
              </a:rPr>
              <a:t>17</a:t>
            </a:r>
            <a:r>
              <a:rPr lang="en-US" sz="3200" b="0" i="0" dirty="0">
                <a:solidFill>
                  <a:srgbClr val="121212"/>
                </a:solidFill>
                <a:effectLst/>
                <a:latin typeface="Open Sans" panose="020B0606030504020204" pitchFamily="34" charset="0"/>
              </a:rPr>
              <a:t>Now while Peter was very perplexed in himself what the vision which he had seen might mean, behold, the men who were sent by Cornelius, having made inquiry for Simon’s house, stood before the gate, </a:t>
            </a:r>
            <a:r>
              <a:rPr lang="en-US" sz="3200" b="0" i="0" dirty="0">
                <a:solidFill>
                  <a:srgbClr val="777A7B"/>
                </a:solidFill>
                <a:effectLst/>
                <a:latin typeface="Open Sans" panose="020B0606030504020204" pitchFamily="34" charset="0"/>
              </a:rPr>
              <a:t>18</a:t>
            </a:r>
            <a:r>
              <a:rPr lang="en-US" sz="3200" b="0" i="0" dirty="0">
                <a:solidFill>
                  <a:srgbClr val="121212"/>
                </a:solidFill>
                <a:effectLst/>
                <a:latin typeface="Open Sans" panose="020B0606030504020204" pitchFamily="34" charset="0"/>
              </a:rPr>
              <a:t>and called and asked whether Simon, who was also called Peter, was lodging there.</a:t>
            </a:r>
            <a:endParaRPr lang="en-IN" dirty="0"/>
          </a:p>
        </p:txBody>
      </p:sp>
      <p:sp>
        <p:nvSpPr>
          <p:cNvPr id="2" name="TextBox 1">
            <a:extLst>
              <a:ext uri="{FF2B5EF4-FFF2-40B4-BE49-F238E27FC236}">
                <a16:creationId xmlns:a16="http://schemas.microsoft.com/office/drawing/2014/main" id="{2B4D0AB6-E193-0E4C-0C62-7AB3CDF00352}"/>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522780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Cornelius and Peter’s visions – Acts 10:1-23</a:t>
            </a:r>
          </a:p>
        </p:txBody>
      </p:sp>
      <p:sp>
        <p:nvSpPr>
          <p:cNvPr id="2" name="TextBox 1">
            <a:extLst>
              <a:ext uri="{FF2B5EF4-FFF2-40B4-BE49-F238E27FC236}">
                <a16:creationId xmlns:a16="http://schemas.microsoft.com/office/drawing/2014/main" id="{6EAF4761-BDB0-3504-E5A4-F3CE549D0C40}"/>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B87E-C5D1-9179-F541-EC968122299F}"/>
              </a:ext>
            </a:extLst>
          </p:cNvPr>
          <p:cNvPicPr>
            <a:picLocks noChangeAspect="1"/>
          </p:cNvPicPr>
          <p:nvPr/>
        </p:nvPicPr>
        <p:blipFill>
          <a:blip r:embed="rId2"/>
          <a:stretch>
            <a:fillRect/>
          </a:stretch>
        </p:blipFill>
        <p:spPr>
          <a:xfrm>
            <a:off x="0" y="1"/>
            <a:ext cx="13123190" cy="6858000"/>
          </a:xfrm>
          <a:prstGeom prst="rect">
            <a:avLst/>
          </a:prstGeom>
        </p:spPr>
      </p:pic>
      <p:sp>
        <p:nvSpPr>
          <p:cNvPr id="2" name="TextBox 1">
            <a:extLst>
              <a:ext uri="{FF2B5EF4-FFF2-40B4-BE49-F238E27FC236}">
                <a16:creationId xmlns:a16="http://schemas.microsoft.com/office/drawing/2014/main" id="{99BF1682-3BE0-11D3-71B9-7A0D0E1F54DC}"/>
              </a:ext>
            </a:extLst>
          </p:cNvPr>
          <p:cNvSpPr txBox="1"/>
          <p:nvPr/>
        </p:nvSpPr>
        <p:spPr>
          <a:xfrm>
            <a:off x="365878" y="564285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19</a:t>
            </a:r>
            <a:r>
              <a:rPr lang="en-US" sz="4000" b="0" i="0" dirty="0">
                <a:solidFill>
                  <a:srgbClr val="121212"/>
                </a:solidFill>
                <a:effectLst/>
                <a:latin typeface="Open Sans" panose="020B0606030504020204" pitchFamily="34" charset="0"/>
              </a:rPr>
              <a:t>While Peter was pondering the vision, the Spirit said to him, “Behold, three men seek you. </a:t>
            </a:r>
            <a:r>
              <a:rPr lang="en-US" sz="4000" b="0" i="0" dirty="0">
                <a:solidFill>
                  <a:srgbClr val="777A7B"/>
                </a:solidFill>
                <a:effectLst/>
                <a:latin typeface="Open Sans" panose="020B0606030504020204" pitchFamily="34" charset="0"/>
              </a:rPr>
              <a:t>20</a:t>
            </a:r>
            <a:r>
              <a:rPr lang="en-US" sz="4000" b="0" i="0" dirty="0">
                <a:solidFill>
                  <a:srgbClr val="121212"/>
                </a:solidFill>
                <a:effectLst/>
                <a:latin typeface="Open Sans" panose="020B0606030504020204" pitchFamily="34" charset="0"/>
              </a:rPr>
              <a:t>But arise, get down, and go with them, doubting nothing; for I have sent them.”</a:t>
            </a:r>
            <a:endParaRPr lang="en-IN" dirty="0"/>
          </a:p>
        </p:txBody>
      </p:sp>
      <p:sp>
        <p:nvSpPr>
          <p:cNvPr id="2" name="TextBox 1">
            <a:extLst>
              <a:ext uri="{FF2B5EF4-FFF2-40B4-BE49-F238E27FC236}">
                <a16:creationId xmlns:a16="http://schemas.microsoft.com/office/drawing/2014/main" id="{1317D3DD-B733-B2DA-8900-6AA164493082}"/>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32778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D96D0-D457-6A4D-536B-15BCE5A5F743}"/>
              </a:ext>
            </a:extLst>
          </p:cNvPr>
          <p:cNvPicPr>
            <a:picLocks noChangeAspect="1"/>
          </p:cNvPicPr>
          <p:nvPr/>
        </p:nvPicPr>
        <p:blipFill>
          <a:blip r:embed="rId2"/>
          <a:stretch>
            <a:fillRect/>
          </a:stretch>
        </p:blipFill>
        <p:spPr>
          <a:xfrm>
            <a:off x="-1" y="1"/>
            <a:ext cx="12731833" cy="6858000"/>
          </a:xfrm>
          <a:prstGeom prst="rect">
            <a:avLst/>
          </a:prstGeom>
        </p:spPr>
      </p:pic>
      <p:sp>
        <p:nvSpPr>
          <p:cNvPr id="2" name="TextBox 1">
            <a:extLst>
              <a:ext uri="{FF2B5EF4-FFF2-40B4-BE49-F238E27FC236}">
                <a16:creationId xmlns:a16="http://schemas.microsoft.com/office/drawing/2014/main" id="{73FAECEF-DA5E-F4FC-B4EB-478CA6EC169A}"/>
              </a:ext>
            </a:extLst>
          </p:cNvPr>
          <p:cNvSpPr txBox="1"/>
          <p:nvPr/>
        </p:nvSpPr>
        <p:spPr>
          <a:xfrm>
            <a:off x="613014" y="5692282"/>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Open Sans" panose="020B0606030504020204" pitchFamily="34" charset="0"/>
              </a:rPr>
              <a:t>21</a:t>
            </a:r>
            <a:r>
              <a:rPr lang="en-US" sz="4400" b="0" i="0" dirty="0">
                <a:solidFill>
                  <a:srgbClr val="121212"/>
                </a:solidFill>
                <a:effectLst/>
                <a:latin typeface="Open Sans" panose="020B0606030504020204" pitchFamily="34" charset="0"/>
              </a:rPr>
              <a:t>Peter went down to the men, and said, “Behold, I am he whom you seek. Why have you come?”</a:t>
            </a:r>
            <a:endParaRPr lang="en-IN" sz="4400" dirty="0"/>
          </a:p>
        </p:txBody>
      </p:sp>
      <p:sp>
        <p:nvSpPr>
          <p:cNvPr id="2" name="TextBox 1">
            <a:extLst>
              <a:ext uri="{FF2B5EF4-FFF2-40B4-BE49-F238E27FC236}">
                <a16:creationId xmlns:a16="http://schemas.microsoft.com/office/drawing/2014/main" id="{F033ED46-2FFB-5DBD-F2DA-7F36600046A3}"/>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53919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A3496-080E-2473-0BEA-E49D5DAF0829}"/>
              </a:ext>
            </a:extLst>
          </p:cNvPr>
          <p:cNvPicPr>
            <a:picLocks noChangeAspect="1"/>
          </p:cNvPicPr>
          <p:nvPr/>
        </p:nvPicPr>
        <p:blipFill>
          <a:blip r:embed="rId2"/>
          <a:stretch>
            <a:fillRect/>
          </a:stretch>
        </p:blipFill>
        <p:spPr>
          <a:xfrm>
            <a:off x="-1" y="1"/>
            <a:ext cx="12331369" cy="6858000"/>
          </a:xfrm>
          <a:prstGeom prst="rect">
            <a:avLst/>
          </a:prstGeom>
        </p:spPr>
      </p:pic>
      <p:sp>
        <p:nvSpPr>
          <p:cNvPr id="2" name="TextBox 1">
            <a:extLst>
              <a:ext uri="{FF2B5EF4-FFF2-40B4-BE49-F238E27FC236}">
                <a16:creationId xmlns:a16="http://schemas.microsoft.com/office/drawing/2014/main" id="{675B66BF-78B1-8318-8EA3-DD85B105CD2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22</a:t>
            </a:r>
            <a:r>
              <a:rPr lang="en-US" sz="4000" b="0" i="0" dirty="0">
                <a:solidFill>
                  <a:srgbClr val="121212"/>
                </a:solidFill>
                <a:effectLst/>
                <a:latin typeface="Open Sans" panose="020B0606030504020204" pitchFamily="34" charset="0"/>
              </a:rPr>
              <a:t>They said, “Cornelius, a centurion, a righteous man and one who fears God, and well spoken of by all the nation of the Jews, was directed by a holy angel to invite you to his house, and to listen to what you say.”</a:t>
            </a:r>
            <a:endParaRPr lang="en-IN" dirty="0"/>
          </a:p>
        </p:txBody>
      </p:sp>
      <p:sp>
        <p:nvSpPr>
          <p:cNvPr id="2" name="TextBox 1">
            <a:extLst>
              <a:ext uri="{FF2B5EF4-FFF2-40B4-BE49-F238E27FC236}">
                <a16:creationId xmlns:a16="http://schemas.microsoft.com/office/drawing/2014/main" id="{442F3E8B-C555-5902-ACE9-F66266D6C92A}"/>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878919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2352149" cy="6887420"/>
          </a:xfrm>
          <a:prstGeom prst="rect">
            <a:avLst/>
          </a:prstGeom>
        </p:spPr>
      </p:pic>
      <p:sp>
        <p:nvSpPr>
          <p:cNvPr id="2" name="TextBox 1">
            <a:extLst>
              <a:ext uri="{FF2B5EF4-FFF2-40B4-BE49-F238E27FC236}">
                <a16:creationId xmlns:a16="http://schemas.microsoft.com/office/drawing/2014/main" id="{9AD4EA55-B742-493C-8749-DF82A8FA007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8581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23</a:t>
            </a:r>
            <a:r>
              <a:rPr lang="en-US" sz="4400" b="0" i="0" dirty="0">
                <a:solidFill>
                  <a:srgbClr val="121212"/>
                </a:solidFill>
                <a:effectLst/>
                <a:latin typeface="Open Sans" panose="020B0606030504020204" pitchFamily="34" charset="0"/>
              </a:rPr>
              <a:t>So he called them in and provided a place to stay.</a:t>
            </a:r>
            <a:endParaRPr lang="en-IN" dirty="0"/>
          </a:p>
        </p:txBody>
      </p:sp>
      <p:sp>
        <p:nvSpPr>
          <p:cNvPr id="2" name="TextBox 1">
            <a:extLst>
              <a:ext uri="{FF2B5EF4-FFF2-40B4-BE49-F238E27FC236}">
                <a16:creationId xmlns:a16="http://schemas.microsoft.com/office/drawing/2014/main" id="{0E4ADA27-A1F6-467F-234E-05A5B1FF1440}"/>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21929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A956-F1F3-C086-0280-CDC5D6DAE77E}"/>
              </a:ext>
            </a:extLst>
          </p:cNvPr>
          <p:cNvPicPr>
            <a:picLocks noChangeAspect="1"/>
          </p:cNvPicPr>
          <p:nvPr/>
        </p:nvPicPr>
        <p:blipFill>
          <a:blip r:embed="rId2"/>
          <a:stretch>
            <a:fillRect/>
          </a:stretch>
        </p:blipFill>
        <p:spPr>
          <a:xfrm>
            <a:off x="-742444" y="1"/>
            <a:ext cx="12934444" cy="6858000"/>
          </a:xfrm>
          <a:prstGeom prst="rect">
            <a:avLst/>
          </a:prstGeom>
        </p:spPr>
      </p:pic>
      <p:sp>
        <p:nvSpPr>
          <p:cNvPr id="2" name="TextBox 1">
            <a:extLst>
              <a:ext uri="{FF2B5EF4-FFF2-40B4-BE49-F238E27FC236}">
                <a16:creationId xmlns:a16="http://schemas.microsoft.com/office/drawing/2014/main" id="{5E1C5B92-78E6-B102-68E3-16CEFD63621D}"/>
              </a:ext>
            </a:extLst>
          </p:cNvPr>
          <p:cNvSpPr txBox="1"/>
          <p:nvPr/>
        </p:nvSpPr>
        <p:spPr>
          <a:xfrm>
            <a:off x="7950200" y="2810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777DB-D93F-DF4F-17B1-859B8986A5E9}"/>
              </a:ext>
            </a:extLst>
          </p:cNvPr>
          <p:cNvPicPr>
            <a:picLocks noChangeAspect="1"/>
          </p:cNvPicPr>
          <p:nvPr/>
        </p:nvPicPr>
        <p:blipFill>
          <a:blip r:embed="rId2"/>
          <a:stretch>
            <a:fillRect/>
          </a:stretch>
        </p:blipFill>
        <p:spPr>
          <a:xfrm>
            <a:off x="0" y="0"/>
            <a:ext cx="13375230" cy="6858000"/>
          </a:xfrm>
          <a:prstGeom prst="rect">
            <a:avLst/>
          </a:prstGeom>
        </p:spPr>
      </p:pic>
      <p:sp>
        <p:nvSpPr>
          <p:cNvPr id="4" name="TextBox 3">
            <a:extLst>
              <a:ext uri="{FF2B5EF4-FFF2-40B4-BE49-F238E27FC236}">
                <a16:creationId xmlns:a16="http://schemas.microsoft.com/office/drawing/2014/main" id="{6CF276DA-0F53-462E-267E-F27C2021DA4D}"/>
              </a:ext>
            </a:extLst>
          </p:cNvPr>
          <p:cNvSpPr txBox="1"/>
          <p:nvPr/>
        </p:nvSpPr>
        <p:spPr>
          <a:xfrm>
            <a:off x="6362445" y="1364105"/>
            <a:ext cx="5209961" cy="4533363"/>
          </a:xfrm>
          <a:prstGeom prst="rect">
            <a:avLst/>
          </a:prstGeom>
          <a:noFill/>
        </p:spPr>
        <p:txBody>
          <a:bodyPr wrap="square" rtlCol="0">
            <a:noAutofit/>
          </a:bodyPr>
          <a:lstStyle/>
          <a:p>
            <a:pPr algn="l"/>
            <a:r>
              <a:rPr lang="en-IN" sz="8000" dirty="0"/>
              <a:t> </a:t>
            </a:r>
            <a:r>
              <a:rPr lang="en-US" sz="6000" b="0" i="0" u="none" strike="noStrike" baseline="0" dirty="0">
                <a:solidFill>
                  <a:schemeClr val="bg1"/>
                </a:solidFill>
                <a:latin typeface="TimesNewRomanPSMT"/>
              </a:rPr>
              <a:t>Cornelius and Peter’s visions – Acts 10:1-23</a:t>
            </a:r>
            <a:endParaRPr lang="en-US" sz="8000" b="0" i="0" u="none" strike="noStrike" baseline="0" dirty="0">
              <a:solidFill>
                <a:schemeClr val="bg1"/>
              </a:solidFill>
              <a:latin typeface="TimesNewRomanPSMT"/>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777A7B"/>
                </a:solidFill>
                <a:effectLst/>
                <a:latin typeface="Open Sans" panose="020B0606030504020204" pitchFamily="34" charset="0"/>
              </a:rPr>
              <a:t>1</a:t>
            </a:r>
            <a:r>
              <a:rPr lang="en-US" sz="3600" b="0" i="0" dirty="0">
                <a:solidFill>
                  <a:srgbClr val="121212"/>
                </a:solidFill>
                <a:effectLst/>
                <a:latin typeface="Open Sans" panose="020B0606030504020204" pitchFamily="34" charset="0"/>
              </a:rPr>
              <a:t>Now there was a certain man in Caesarea, Cornelius by name, a centurion of what was called the Italian Regiment</a:t>
            </a:r>
            <a:endParaRPr lang="en-IN" dirty="0"/>
          </a:p>
        </p:txBody>
      </p:sp>
      <p:sp>
        <p:nvSpPr>
          <p:cNvPr id="2" name="TextBox 1">
            <a:extLst>
              <a:ext uri="{FF2B5EF4-FFF2-40B4-BE49-F238E27FC236}">
                <a16:creationId xmlns:a16="http://schemas.microsoft.com/office/drawing/2014/main" id="{85589E7C-B602-90D8-E122-4C39C4F6240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7E3A9-8AD2-1DC4-00E8-005618D55ADF}"/>
              </a:ext>
            </a:extLst>
          </p:cNvPr>
          <p:cNvPicPr>
            <a:picLocks noChangeAspect="1"/>
          </p:cNvPicPr>
          <p:nvPr/>
        </p:nvPicPr>
        <p:blipFill>
          <a:blip r:embed="rId2"/>
          <a:stretch>
            <a:fillRect/>
          </a:stretch>
        </p:blipFill>
        <p:spPr>
          <a:xfrm>
            <a:off x="-393771" y="0"/>
            <a:ext cx="12585771" cy="6858000"/>
          </a:xfrm>
          <a:prstGeom prst="rect">
            <a:avLst/>
          </a:prstGeom>
        </p:spPr>
      </p:pic>
      <p:sp>
        <p:nvSpPr>
          <p:cNvPr id="2" name="TextBox 1">
            <a:extLst>
              <a:ext uri="{FF2B5EF4-FFF2-40B4-BE49-F238E27FC236}">
                <a16:creationId xmlns:a16="http://schemas.microsoft.com/office/drawing/2014/main" id="{FA051C83-9F6A-583C-80F9-1FF4C45500B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2</a:t>
            </a:r>
            <a:r>
              <a:rPr lang="en-US" sz="4400" b="0" i="0" dirty="0">
                <a:solidFill>
                  <a:srgbClr val="121212"/>
                </a:solidFill>
                <a:effectLst/>
                <a:latin typeface="Open Sans" panose="020B0606030504020204" pitchFamily="34" charset="0"/>
              </a:rPr>
              <a:t>a devout man, and one who feared God with all his house, who gave gifts for the needy generously to the people, and always prayed to God.</a:t>
            </a:r>
            <a:endParaRPr lang="en-IN" dirty="0"/>
          </a:p>
        </p:txBody>
      </p:sp>
      <p:sp>
        <p:nvSpPr>
          <p:cNvPr id="2" name="TextBox 1">
            <a:extLst>
              <a:ext uri="{FF2B5EF4-FFF2-40B4-BE49-F238E27FC236}">
                <a16:creationId xmlns:a16="http://schemas.microsoft.com/office/drawing/2014/main" id="{4F8BFA7E-6FA9-C90F-2FC4-680C2B25716F}"/>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D19B9-E9AF-01EE-A919-0DDE07A7A4A8}"/>
              </a:ext>
            </a:extLst>
          </p:cNvPr>
          <p:cNvPicPr>
            <a:picLocks noChangeAspect="1"/>
          </p:cNvPicPr>
          <p:nvPr/>
        </p:nvPicPr>
        <p:blipFill>
          <a:blip r:embed="rId2"/>
          <a:stretch>
            <a:fillRect/>
          </a:stretch>
        </p:blipFill>
        <p:spPr>
          <a:xfrm>
            <a:off x="-494805" y="0"/>
            <a:ext cx="13181610" cy="6858000"/>
          </a:xfrm>
          <a:prstGeom prst="rect">
            <a:avLst/>
          </a:prstGeom>
        </p:spPr>
      </p:pic>
      <p:sp>
        <p:nvSpPr>
          <p:cNvPr id="2" name="TextBox 1">
            <a:extLst>
              <a:ext uri="{FF2B5EF4-FFF2-40B4-BE49-F238E27FC236}">
                <a16:creationId xmlns:a16="http://schemas.microsoft.com/office/drawing/2014/main" id="{4318CDAD-7F35-1413-EDEF-D8A68DE95F48}"/>
              </a:ext>
            </a:extLst>
          </p:cNvPr>
          <p:cNvSpPr txBox="1"/>
          <p:nvPr/>
        </p:nvSpPr>
        <p:spPr>
          <a:xfrm>
            <a:off x="229954" y="5791137"/>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b="0" i="0" dirty="0">
                <a:solidFill>
                  <a:srgbClr val="777A7B"/>
                </a:solidFill>
                <a:effectLst/>
                <a:latin typeface="Open Sans" panose="020B0606030504020204" pitchFamily="34" charset="0"/>
              </a:rPr>
              <a:t> 3</a:t>
            </a:r>
            <a:r>
              <a:rPr lang="en-US" sz="4400" b="0" i="0" dirty="0">
                <a:solidFill>
                  <a:srgbClr val="121212"/>
                </a:solidFill>
                <a:effectLst/>
                <a:latin typeface="Open Sans" panose="020B0606030504020204" pitchFamily="34" charset="0"/>
              </a:rPr>
              <a:t>At about the ninth hour of the day, he clearly saw in a vision an angel of God coming to him and saying to him, “Cornelius!”</a:t>
            </a:r>
            <a:endParaRPr lang="en-IN" dirty="0"/>
          </a:p>
        </p:txBody>
      </p:sp>
      <p:sp>
        <p:nvSpPr>
          <p:cNvPr id="2" name="TextBox 1">
            <a:extLst>
              <a:ext uri="{FF2B5EF4-FFF2-40B4-BE49-F238E27FC236}">
                <a16:creationId xmlns:a16="http://schemas.microsoft.com/office/drawing/2014/main" id="{E083C6E4-39D2-F429-CE8C-A24E964CDDD2}"/>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5547</TotalTime>
  <Words>756</Words>
  <Application>Microsoft Office PowerPoint</Application>
  <PresentationFormat>Widescreen</PresentationFormat>
  <Paragraphs>69</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Microsoft Himalaya</vt:lpstr>
      <vt:lpstr>Open Sans</vt:lpstr>
      <vt:lpstr>TimesNewRomanPS-BoldMT</vt:lpstr>
      <vt:lpstr>TimesNewRomanPSMT</vt:lpstr>
      <vt:lpstr>Office Theme</vt:lpstr>
      <vt:lpstr>49-2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2023-08-17T07:42:14Z</dcterms:modified>
</cp:coreProperties>
</file>