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7" r:id="rId2"/>
    <p:sldId id="319" r:id="rId3"/>
    <p:sldId id="259" r:id="rId4"/>
    <p:sldId id="32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7" r:id="rId30"/>
    <p:sldId id="288" r:id="rId31"/>
    <p:sldId id="289" r:id="rId32"/>
    <p:sldId id="290" r:id="rId33"/>
    <p:sldId id="291" r:id="rId34"/>
    <p:sldId id="292" r:id="rId35"/>
    <p:sldId id="293" r:id="rId36"/>
    <p:sldId id="294" r:id="rId37"/>
    <p:sldId id="295" r:id="rId38"/>
    <p:sldId id="296" r:id="rId39"/>
    <p:sldId id="297" r:id="rId40"/>
    <p:sldId id="258" r:id="rId41"/>
    <p:sldId id="322" r:id="rId42"/>
    <p:sldId id="298" r:id="rId43"/>
    <p:sldId id="299" r:id="rId44"/>
    <p:sldId id="300" r:id="rId45"/>
    <p:sldId id="301" r:id="rId46"/>
    <p:sldId id="302" r:id="rId47"/>
    <p:sldId id="303" r:id="rId48"/>
    <p:sldId id="306" r:id="rId49"/>
    <p:sldId id="309" r:id="rId50"/>
    <p:sldId id="310" r:id="rId51"/>
    <p:sldId id="316" r:id="rId52"/>
    <p:sldId id="317" r:id="rId53"/>
    <p:sldId id="313" r:id="rId54"/>
    <p:sldId id="32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435BAB-EECC-482F-80BB-872F4356E285}" v="29" dt="2023-08-17T07:59:47.4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345" autoAdjust="0"/>
  </p:normalViewPr>
  <p:slideViewPr>
    <p:cSldViewPr snapToGrid="0">
      <p:cViewPr varScale="1">
        <p:scale>
          <a:sx n="63" d="100"/>
          <a:sy n="63" d="100"/>
        </p:scale>
        <p:origin x="102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0435BAB-EECC-482F-80BB-872F4356E285}"/>
    <pc:docChg chg="custSel modSld">
      <pc:chgData name="Leonie Smith" userId="fed1330f33f5650e" providerId="LiveId" clId="{D0435BAB-EECC-482F-80BB-872F4356E285}" dt="2023-08-17T07:59:47.423" v="124"/>
      <pc:docMkLst>
        <pc:docMk/>
      </pc:docMkLst>
      <pc:sldChg chg="delSp modTransition modAnim">
        <pc:chgData name="Leonie Smith" userId="fed1330f33f5650e" providerId="LiveId" clId="{D0435BAB-EECC-482F-80BB-872F4356E285}" dt="2023-08-17T07:57:01.697" v="71"/>
        <pc:sldMkLst>
          <pc:docMk/>
          <pc:sldMk cId="1499918570" sldId="257"/>
        </pc:sldMkLst>
        <pc:picChg chg="del">
          <ac:chgData name="Leonie Smith" userId="fed1330f33f5650e" providerId="LiveId" clId="{D0435BAB-EECC-482F-80BB-872F4356E285}" dt="2023-08-17T07:57:01.697" v="71"/>
          <ac:picMkLst>
            <pc:docMk/>
            <pc:sldMk cId="1499918570" sldId="257"/>
            <ac:picMk id="9" creationId="{8CDCC52E-1A13-F033-5A49-246EBECED679}"/>
          </ac:picMkLst>
        </pc:picChg>
      </pc:sldChg>
      <pc:sldChg chg="modSp mod modTransition">
        <pc:chgData name="Leonie Smith" userId="fed1330f33f5650e" providerId="LiveId" clId="{D0435BAB-EECC-482F-80BB-872F4356E285}" dt="2023-08-17T07:57:01.697" v="71"/>
        <pc:sldMkLst>
          <pc:docMk/>
          <pc:sldMk cId="1767203460" sldId="258"/>
        </pc:sldMkLst>
        <pc:spChg chg="mod">
          <ac:chgData name="Leonie Smith" userId="fed1330f33f5650e" providerId="LiveId" clId="{D0435BAB-EECC-482F-80BB-872F4356E285}" dt="2023-08-17T07:48:27.678" v="28"/>
          <ac:spMkLst>
            <pc:docMk/>
            <pc:sldMk cId="1767203460" sldId="258"/>
            <ac:spMk id="2" creationId="{6BA69C6F-9BDE-7FB3-EDE5-53AAFB4C83CE}"/>
          </ac:spMkLst>
        </pc:spChg>
      </pc:sldChg>
      <pc:sldChg chg="addSp delSp modSp mod modTransition modAnim">
        <pc:chgData name="Leonie Smith" userId="fed1330f33f5650e" providerId="LiveId" clId="{D0435BAB-EECC-482F-80BB-872F4356E285}" dt="2023-08-17T07:59:47.423" v="124"/>
        <pc:sldMkLst>
          <pc:docMk/>
          <pc:sldMk cId="454763615" sldId="259"/>
        </pc:sldMkLst>
        <pc:spChg chg="add mod">
          <ac:chgData name="Leonie Smith" userId="fed1330f33f5650e" providerId="LiveId" clId="{D0435BAB-EECC-482F-80BB-872F4356E285}" dt="2023-08-17T07:59:47.423" v="124"/>
          <ac:spMkLst>
            <pc:docMk/>
            <pc:sldMk cId="454763615" sldId="259"/>
            <ac:spMk id="2" creationId="{28DA1EC0-52CF-540C-FE68-8CFD6C777C0B}"/>
          </ac:spMkLst>
        </pc:spChg>
        <pc:spChg chg="del">
          <ac:chgData name="Leonie Smith" userId="fed1330f33f5650e" providerId="LiveId" clId="{D0435BAB-EECC-482F-80BB-872F4356E285}" dt="2023-08-17T07:57:10.646" v="72" actId="21"/>
          <ac:spMkLst>
            <pc:docMk/>
            <pc:sldMk cId="454763615" sldId="259"/>
            <ac:spMk id="3" creationId="{A58184BD-88F1-BA02-40C1-D8403D0EEC0D}"/>
          </ac:spMkLst>
        </pc:spChg>
        <pc:picChg chg="del">
          <ac:chgData name="Leonie Smith" userId="fed1330f33f5650e" providerId="LiveId" clId="{D0435BAB-EECC-482F-80BB-872F4356E285}" dt="2023-08-17T07:57:01.697" v="71"/>
          <ac:picMkLst>
            <pc:docMk/>
            <pc:sldMk cId="454763615" sldId="259"/>
            <ac:picMk id="9" creationId="{2CA9C5D6-EACA-F02B-75E4-86B4D4AFBF04}"/>
          </ac:picMkLst>
        </pc:picChg>
      </pc:sldChg>
      <pc:sldChg chg="addSp delSp modSp mod modTransition modAnim">
        <pc:chgData name="Leonie Smith" userId="fed1330f33f5650e" providerId="LiveId" clId="{D0435BAB-EECC-482F-80BB-872F4356E285}" dt="2023-08-17T07:59:44.464" v="123"/>
        <pc:sldMkLst>
          <pc:docMk/>
          <pc:sldMk cId="2346136586" sldId="260"/>
        </pc:sldMkLst>
        <pc:spChg chg="add mod">
          <ac:chgData name="Leonie Smith" userId="fed1330f33f5650e" providerId="LiveId" clId="{D0435BAB-EECC-482F-80BB-872F4356E285}" dt="2023-08-17T07:59:44.464" v="123"/>
          <ac:spMkLst>
            <pc:docMk/>
            <pc:sldMk cId="2346136586" sldId="260"/>
            <ac:spMk id="2" creationId="{D4C9F4D7-E560-8B28-0CA9-5440A90B3360}"/>
          </ac:spMkLst>
        </pc:spChg>
        <pc:spChg chg="del">
          <ac:chgData name="Leonie Smith" userId="fed1330f33f5650e" providerId="LiveId" clId="{D0435BAB-EECC-482F-80BB-872F4356E285}" dt="2023-08-17T07:57:14.032" v="73" actId="21"/>
          <ac:spMkLst>
            <pc:docMk/>
            <pc:sldMk cId="2346136586" sldId="260"/>
            <ac:spMk id="3" creationId="{A58184BD-88F1-BA02-40C1-D8403D0EEC0D}"/>
          </ac:spMkLst>
        </pc:spChg>
        <pc:spChg chg="mod">
          <ac:chgData name="Leonie Smith" userId="fed1330f33f5650e" providerId="LiveId" clId="{D0435BAB-EECC-482F-80BB-872F4356E285}" dt="2023-08-17T07:51:06.161" v="49" actId="403"/>
          <ac:spMkLst>
            <pc:docMk/>
            <pc:sldMk cId="2346136586" sldId="260"/>
            <ac:spMk id="4" creationId="{EE2AC625-9141-A801-F431-DD5F79396320}"/>
          </ac:spMkLst>
        </pc:spChg>
        <pc:picChg chg="del">
          <ac:chgData name="Leonie Smith" userId="fed1330f33f5650e" providerId="LiveId" clId="{D0435BAB-EECC-482F-80BB-872F4356E285}" dt="2023-08-17T07:57:01.697" v="71"/>
          <ac:picMkLst>
            <pc:docMk/>
            <pc:sldMk cId="2346136586" sldId="260"/>
            <ac:picMk id="7" creationId="{7DE8F7D9-E0C7-28BF-BDD8-58D481B77DA8}"/>
          </ac:picMkLst>
        </pc:picChg>
      </pc:sldChg>
      <pc:sldChg chg="addSp delSp modSp mod modTransition modAnim">
        <pc:chgData name="Leonie Smith" userId="fed1330f33f5650e" providerId="LiveId" clId="{D0435BAB-EECC-482F-80BB-872F4356E285}" dt="2023-08-17T07:59:42.875" v="122"/>
        <pc:sldMkLst>
          <pc:docMk/>
          <pc:sldMk cId="4037329247" sldId="261"/>
        </pc:sldMkLst>
        <pc:spChg chg="add mod">
          <ac:chgData name="Leonie Smith" userId="fed1330f33f5650e" providerId="LiveId" clId="{D0435BAB-EECC-482F-80BB-872F4356E285}" dt="2023-08-17T07:59:42.875" v="122"/>
          <ac:spMkLst>
            <pc:docMk/>
            <pc:sldMk cId="4037329247" sldId="261"/>
            <ac:spMk id="2" creationId="{E07DB3C6-3378-4196-BC02-F89DF6FC9C8F}"/>
          </ac:spMkLst>
        </pc:spChg>
        <pc:spChg chg="del">
          <ac:chgData name="Leonie Smith" userId="fed1330f33f5650e" providerId="LiveId" clId="{D0435BAB-EECC-482F-80BB-872F4356E285}" dt="2023-08-17T07:57:19.519" v="74" actId="21"/>
          <ac:spMkLst>
            <pc:docMk/>
            <pc:sldMk cId="4037329247" sldId="261"/>
            <ac:spMk id="3" creationId="{A58184BD-88F1-BA02-40C1-D8403D0EEC0D}"/>
          </ac:spMkLst>
        </pc:spChg>
        <pc:spChg chg="mod">
          <ac:chgData name="Leonie Smith" userId="fed1330f33f5650e" providerId="LiveId" clId="{D0435BAB-EECC-482F-80BB-872F4356E285}" dt="2023-08-17T07:50:47.244" v="41"/>
          <ac:spMkLst>
            <pc:docMk/>
            <pc:sldMk cId="4037329247" sldId="261"/>
            <ac:spMk id="4" creationId="{EE2AC625-9141-A801-F431-DD5F79396320}"/>
          </ac:spMkLst>
        </pc:spChg>
        <pc:picChg chg="del">
          <ac:chgData name="Leonie Smith" userId="fed1330f33f5650e" providerId="LiveId" clId="{D0435BAB-EECC-482F-80BB-872F4356E285}" dt="2023-08-17T07:57:01.697" v="71"/>
          <ac:picMkLst>
            <pc:docMk/>
            <pc:sldMk cId="4037329247" sldId="261"/>
            <ac:picMk id="15" creationId="{03F4F50F-D64B-3810-3CF2-C45831A35264}"/>
          </ac:picMkLst>
        </pc:picChg>
      </pc:sldChg>
      <pc:sldChg chg="addSp delSp modSp mod modTransition modAnim">
        <pc:chgData name="Leonie Smith" userId="fed1330f33f5650e" providerId="LiveId" clId="{D0435BAB-EECC-482F-80BB-872F4356E285}" dt="2023-08-17T07:59:40.785" v="121"/>
        <pc:sldMkLst>
          <pc:docMk/>
          <pc:sldMk cId="1909638311" sldId="262"/>
        </pc:sldMkLst>
        <pc:spChg chg="add mod">
          <ac:chgData name="Leonie Smith" userId="fed1330f33f5650e" providerId="LiveId" clId="{D0435BAB-EECC-482F-80BB-872F4356E285}" dt="2023-08-17T07:59:40.785" v="121"/>
          <ac:spMkLst>
            <pc:docMk/>
            <pc:sldMk cId="1909638311" sldId="262"/>
            <ac:spMk id="2" creationId="{F97E74C2-FB62-A588-291F-302DEE7D7038}"/>
          </ac:spMkLst>
        </pc:spChg>
        <pc:spChg chg="del">
          <ac:chgData name="Leonie Smith" userId="fed1330f33f5650e" providerId="LiveId" clId="{D0435BAB-EECC-482F-80BB-872F4356E285}" dt="2023-08-17T07:57:24.799" v="75" actId="21"/>
          <ac:spMkLst>
            <pc:docMk/>
            <pc:sldMk cId="1909638311" sldId="262"/>
            <ac:spMk id="3" creationId="{A58184BD-88F1-BA02-40C1-D8403D0EEC0D}"/>
          </ac:spMkLst>
        </pc:spChg>
        <pc:spChg chg="mod">
          <ac:chgData name="Leonie Smith" userId="fed1330f33f5650e" providerId="LiveId" clId="{D0435BAB-EECC-482F-80BB-872F4356E285}" dt="2023-08-17T07:51:30.286" v="50"/>
          <ac:spMkLst>
            <pc:docMk/>
            <pc:sldMk cId="1909638311" sldId="262"/>
            <ac:spMk id="4" creationId="{EE2AC625-9141-A801-F431-DD5F79396320}"/>
          </ac:spMkLst>
        </pc:spChg>
        <pc:picChg chg="del">
          <ac:chgData name="Leonie Smith" userId="fed1330f33f5650e" providerId="LiveId" clId="{D0435BAB-EECC-482F-80BB-872F4356E285}" dt="2023-08-17T07:57:01.697" v="71"/>
          <ac:picMkLst>
            <pc:docMk/>
            <pc:sldMk cId="1909638311" sldId="262"/>
            <ac:picMk id="7" creationId="{37EB9737-E84C-7647-AD17-B056E7E15300}"/>
          </ac:picMkLst>
        </pc:picChg>
      </pc:sldChg>
      <pc:sldChg chg="addSp delSp modSp mod modTransition modAnim">
        <pc:chgData name="Leonie Smith" userId="fed1330f33f5650e" providerId="LiveId" clId="{D0435BAB-EECC-482F-80BB-872F4356E285}" dt="2023-08-17T07:59:39.112" v="120"/>
        <pc:sldMkLst>
          <pc:docMk/>
          <pc:sldMk cId="641208035" sldId="263"/>
        </pc:sldMkLst>
        <pc:spChg chg="add mod">
          <ac:chgData name="Leonie Smith" userId="fed1330f33f5650e" providerId="LiveId" clId="{D0435BAB-EECC-482F-80BB-872F4356E285}" dt="2023-08-17T07:59:33.825" v="119"/>
          <ac:spMkLst>
            <pc:docMk/>
            <pc:sldMk cId="641208035" sldId="263"/>
            <ac:spMk id="2" creationId="{A09D7D19-02E2-C555-7EC4-3A477F9827C6}"/>
          </ac:spMkLst>
        </pc:spChg>
        <pc:spChg chg="del">
          <ac:chgData name="Leonie Smith" userId="fed1330f33f5650e" providerId="LiveId" clId="{D0435BAB-EECC-482F-80BB-872F4356E285}" dt="2023-08-17T07:57:28.189" v="76" actId="21"/>
          <ac:spMkLst>
            <pc:docMk/>
            <pc:sldMk cId="641208035" sldId="263"/>
            <ac:spMk id="3" creationId="{A58184BD-88F1-BA02-40C1-D8403D0EEC0D}"/>
          </ac:spMkLst>
        </pc:spChg>
        <pc:spChg chg="mod">
          <ac:chgData name="Leonie Smith" userId="fed1330f33f5650e" providerId="LiveId" clId="{D0435BAB-EECC-482F-80BB-872F4356E285}" dt="2023-08-17T07:51:43.221" v="51"/>
          <ac:spMkLst>
            <pc:docMk/>
            <pc:sldMk cId="641208035" sldId="263"/>
            <ac:spMk id="4" creationId="{EE2AC625-9141-A801-F431-DD5F79396320}"/>
          </ac:spMkLst>
        </pc:spChg>
        <pc:spChg chg="add mod">
          <ac:chgData name="Leonie Smith" userId="fed1330f33f5650e" providerId="LiveId" clId="{D0435BAB-EECC-482F-80BB-872F4356E285}" dt="2023-08-17T07:59:39.112" v="120"/>
          <ac:spMkLst>
            <pc:docMk/>
            <pc:sldMk cId="641208035" sldId="263"/>
            <ac:spMk id="5" creationId="{540FBE88-4792-1EEC-6E74-39198EB67D2E}"/>
          </ac:spMkLst>
        </pc:spChg>
        <pc:picChg chg="del">
          <ac:chgData name="Leonie Smith" userId="fed1330f33f5650e" providerId="LiveId" clId="{D0435BAB-EECC-482F-80BB-872F4356E285}" dt="2023-08-17T07:57:01.697" v="71"/>
          <ac:picMkLst>
            <pc:docMk/>
            <pc:sldMk cId="641208035" sldId="263"/>
            <ac:picMk id="13" creationId="{CF9470E5-5BFF-7CCA-4BAA-75FFE0143361}"/>
          </ac:picMkLst>
        </pc:picChg>
      </pc:sldChg>
      <pc:sldChg chg="addSp delSp modSp mod modTransition modAnim">
        <pc:chgData name="Leonie Smith" userId="fed1330f33f5650e" providerId="LiveId" clId="{D0435BAB-EECC-482F-80BB-872F4356E285}" dt="2023-08-17T07:59:32.430" v="118"/>
        <pc:sldMkLst>
          <pc:docMk/>
          <pc:sldMk cId="4044745628" sldId="264"/>
        </pc:sldMkLst>
        <pc:spChg chg="add mod">
          <ac:chgData name="Leonie Smith" userId="fed1330f33f5650e" providerId="LiveId" clId="{D0435BAB-EECC-482F-80BB-872F4356E285}" dt="2023-08-17T07:59:32.430" v="118"/>
          <ac:spMkLst>
            <pc:docMk/>
            <pc:sldMk cId="4044745628" sldId="264"/>
            <ac:spMk id="2" creationId="{53E53FAE-4625-36C7-5C92-991EA62DF9A5}"/>
          </ac:spMkLst>
        </pc:spChg>
        <pc:spChg chg="del">
          <ac:chgData name="Leonie Smith" userId="fed1330f33f5650e" providerId="LiveId" clId="{D0435BAB-EECC-482F-80BB-872F4356E285}" dt="2023-08-17T07:57:32.526" v="77" actId="21"/>
          <ac:spMkLst>
            <pc:docMk/>
            <pc:sldMk cId="4044745628" sldId="264"/>
            <ac:spMk id="3" creationId="{A58184BD-88F1-BA02-40C1-D8403D0EEC0D}"/>
          </ac:spMkLst>
        </pc:spChg>
        <pc:spChg chg="mod">
          <ac:chgData name="Leonie Smith" userId="fed1330f33f5650e" providerId="LiveId" clId="{D0435BAB-EECC-482F-80BB-872F4356E285}" dt="2023-08-17T07:51:53.933" v="52"/>
          <ac:spMkLst>
            <pc:docMk/>
            <pc:sldMk cId="4044745628" sldId="264"/>
            <ac:spMk id="4" creationId="{EE2AC625-9141-A801-F431-DD5F79396320}"/>
          </ac:spMkLst>
        </pc:spChg>
        <pc:picChg chg="del">
          <ac:chgData name="Leonie Smith" userId="fed1330f33f5650e" providerId="LiveId" clId="{D0435BAB-EECC-482F-80BB-872F4356E285}" dt="2023-08-17T07:57:01.697" v="71"/>
          <ac:picMkLst>
            <pc:docMk/>
            <pc:sldMk cId="4044745628" sldId="264"/>
            <ac:picMk id="11" creationId="{D2E43971-35F5-8148-B287-1CB2D1F51D4F}"/>
          </ac:picMkLst>
        </pc:picChg>
      </pc:sldChg>
      <pc:sldChg chg="addSp delSp modSp mod modTransition modAnim">
        <pc:chgData name="Leonie Smith" userId="fed1330f33f5650e" providerId="LiveId" clId="{D0435BAB-EECC-482F-80BB-872F4356E285}" dt="2023-08-17T07:59:31.089" v="117"/>
        <pc:sldMkLst>
          <pc:docMk/>
          <pc:sldMk cId="978260341" sldId="265"/>
        </pc:sldMkLst>
        <pc:spChg chg="add mod">
          <ac:chgData name="Leonie Smith" userId="fed1330f33f5650e" providerId="LiveId" clId="{D0435BAB-EECC-482F-80BB-872F4356E285}" dt="2023-08-17T07:59:31.089" v="117"/>
          <ac:spMkLst>
            <pc:docMk/>
            <pc:sldMk cId="978260341" sldId="265"/>
            <ac:spMk id="2" creationId="{52C93EAE-0DB5-F444-D68D-DC59A5B7F94F}"/>
          </ac:spMkLst>
        </pc:spChg>
        <pc:spChg chg="del">
          <ac:chgData name="Leonie Smith" userId="fed1330f33f5650e" providerId="LiveId" clId="{D0435BAB-EECC-482F-80BB-872F4356E285}" dt="2023-08-17T07:57:36.167" v="78" actId="21"/>
          <ac:spMkLst>
            <pc:docMk/>
            <pc:sldMk cId="978260341" sldId="265"/>
            <ac:spMk id="3" creationId="{A58184BD-88F1-BA02-40C1-D8403D0EEC0D}"/>
          </ac:spMkLst>
        </pc:spChg>
        <pc:spChg chg="mod">
          <ac:chgData name="Leonie Smith" userId="fed1330f33f5650e" providerId="LiveId" clId="{D0435BAB-EECC-482F-80BB-872F4356E285}" dt="2023-08-17T07:52:04.237" v="53"/>
          <ac:spMkLst>
            <pc:docMk/>
            <pc:sldMk cId="978260341" sldId="265"/>
            <ac:spMk id="4" creationId="{EE2AC625-9141-A801-F431-DD5F79396320}"/>
          </ac:spMkLst>
        </pc:spChg>
        <pc:picChg chg="del">
          <ac:chgData name="Leonie Smith" userId="fed1330f33f5650e" providerId="LiveId" clId="{D0435BAB-EECC-482F-80BB-872F4356E285}" dt="2023-08-17T07:57:01.697" v="71"/>
          <ac:picMkLst>
            <pc:docMk/>
            <pc:sldMk cId="978260341" sldId="265"/>
            <ac:picMk id="11" creationId="{87C8C810-C60A-2BA5-B5EC-21BA37F7924E}"/>
          </ac:picMkLst>
        </pc:picChg>
      </pc:sldChg>
      <pc:sldChg chg="addSp delSp modSp mod modTransition modAnim">
        <pc:chgData name="Leonie Smith" userId="fed1330f33f5650e" providerId="LiveId" clId="{D0435BAB-EECC-482F-80BB-872F4356E285}" dt="2023-08-17T07:59:29.633" v="116"/>
        <pc:sldMkLst>
          <pc:docMk/>
          <pc:sldMk cId="3575870363" sldId="266"/>
        </pc:sldMkLst>
        <pc:spChg chg="add mod">
          <ac:chgData name="Leonie Smith" userId="fed1330f33f5650e" providerId="LiveId" clId="{D0435BAB-EECC-482F-80BB-872F4356E285}" dt="2023-08-17T07:59:29.633" v="116"/>
          <ac:spMkLst>
            <pc:docMk/>
            <pc:sldMk cId="3575870363" sldId="266"/>
            <ac:spMk id="2" creationId="{F09AB8A7-C4F0-4F10-CF15-CED9F91AC56D}"/>
          </ac:spMkLst>
        </pc:spChg>
        <pc:spChg chg="del">
          <ac:chgData name="Leonie Smith" userId="fed1330f33f5650e" providerId="LiveId" clId="{D0435BAB-EECC-482F-80BB-872F4356E285}" dt="2023-08-17T07:57:38.797" v="79" actId="21"/>
          <ac:spMkLst>
            <pc:docMk/>
            <pc:sldMk cId="3575870363" sldId="266"/>
            <ac:spMk id="3" creationId="{A58184BD-88F1-BA02-40C1-D8403D0EEC0D}"/>
          </ac:spMkLst>
        </pc:spChg>
        <pc:spChg chg="mod">
          <ac:chgData name="Leonie Smith" userId="fed1330f33f5650e" providerId="LiveId" clId="{D0435BAB-EECC-482F-80BB-872F4356E285}" dt="2023-08-17T07:52:18.393" v="54"/>
          <ac:spMkLst>
            <pc:docMk/>
            <pc:sldMk cId="3575870363" sldId="266"/>
            <ac:spMk id="4" creationId="{EE2AC625-9141-A801-F431-DD5F79396320}"/>
          </ac:spMkLst>
        </pc:spChg>
        <pc:picChg chg="del">
          <ac:chgData name="Leonie Smith" userId="fed1330f33f5650e" providerId="LiveId" clId="{D0435BAB-EECC-482F-80BB-872F4356E285}" dt="2023-08-17T07:57:01.697" v="71"/>
          <ac:picMkLst>
            <pc:docMk/>
            <pc:sldMk cId="3575870363" sldId="266"/>
            <ac:picMk id="7" creationId="{AF7F2510-A521-F06A-3518-634B6ADD6A73}"/>
          </ac:picMkLst>
        </pc:picChg>
      </pc:sldChg>
      <pc:sldChg chg="addSp delSp modSp mod modTransition modAnim">
        <pc:chgData name="Leonie Smith" userId="fed1330f33f5650e" providerId="LiveId" clId="{D0435BAB-EECC-482F-80BB-872F4356E285}" dt="2023-08-17T07:59:28.263" v="115"/>
        <pc:sldMkLst>
          <pc:docMk/>
          <pc:sldMk cId="4017137865" sldId="267"/>
        </pc:sldMkLst>
        <pc:spChg chg="add mod">
          <ac:chgData name="Leonie Smith" userId="fed1330f33f5650e" providerId="LiveId" clId="{D0435BAB-EECC-482F-80BB-872F4356E285}" dt="2023-08-17T07:59:28.263" v="115"/>
          <ac:spMkLst>
            <pc:docMk/>
            <pc:sldMk cId="4017137865" sldId="267"/>
            <ac:spMk id="2" creationId="{910D8C06-DABF-FB8E-22B1-8EB134A9B8F1}"/>
          </ac:spMkLst>
        </pc:spChg>
        <pc:spChg chg="del">
          <ac:chgData name="Leonie Smith" userId="fed1330f33f5650e" providerId="LiveId" clId="{D0435BAB-EECC-482F-80BB-872F4356E285}" dt="2023-08-17T07:57:41.342" v="80" actId="21"/>
          <ac:spMkLst>
            <pc:docMk/>
            <pc:sldMk cId="4017137865" sldId="267"/>
            <ac:spMk id="3" creationId="{A58184BD-88F1-BA02-40C1-D8403D0EEC0D}"/>
          </ac:spMkLst>
        </pc:spChg>
        <pc:spChg chg="mod">
          <ac:chgData name="Leonie Smith" userId="fed1330f33f5650e" providerId="LiveId" clId="{D0435BAB-EECC-482F-80BB-872F4356E285}" dt="2023-08-17T07:52:29.323" v="55"/>
          <ac:spMkLst>
            <pc:docMk/>
            <pc:sldMk cId="4017137865" sldId="267"/>
            <ac:spMk id="4" creationId="{EE2AC625-9141-A801-F431-DD5F79396320}"/>
          </ac:spMkLst>
        </pc:spChg>
        <pc:picChg chg="del">
          <ac:chgData name="Leonie Smith" userId="fed1330f33f5650e" providerId="LiveId" clId="{D0435BAB-EECC-482F-80BB-872F4356E285}" dt="2023-08-17T07:57:01.697" v="71"/>
          <ac:picMkLst>
            <pc:docMk/>
            <pc:sldMk cId="4017137865" sldId="267"/>
            <ac:picMk id="14" creationId="{F6045076-3CD2-97E5-E991-725B3A6C0CA9}"/>
          </ac:picMkLst>
        </pc:picChg>
      </pc:sldChg>
      <pc:sldChg chg="addSp delSp modSp mod modTransition modAnim">
        <pc:chgData name="Leonie Smith" userId="fed1330f33f5650e" providerId="LiveId" clId="{D0435BAB-EECC-482F-80BB-872F4356E285}" dt="2023-08-17T07:59:26.899" v="114"/>
        <pc:sldMkLst>
          <pc:docMk/>
          <pc:sldMk cId="3137811553" sldId="268"/>
        </pc:sldMkLst>
        <pc:spChg chg="add mod">
          <ac:chgData name="Leonie Smith" userId="fed1330f33f5650e" providerId="LiveId" clId="{D0435BAB-EECC-482F-80BB-872F4356E285}" dt="2023-08-17T07:59:26.899" v="114"/>
          <ac:spMkLst>
            <pc:docMk/>
            <pc:sldMk cId="3137811553" sldId="268"/>
            <ac:spMk id="2" creationId="{EF75EBF4-8112-91F8-846B-A8020988EAF6}"/>
          </ac:spMkLst>
        </pc:spChg>
        <pc:spChg chg="del">
          <ac:chgData name="Leonie Smith" userId="fed1330f33f5650e" providerId="LiveId" clId="{D0435BAB-EECC-482F-80BB-872F4356E285}" dt="2023-08-17T07:57:43.850" v="81" actId="21"/>
          <ac:spMkLst>
            <pc:docMk/>
            <pc:sldMk cId="3137811553" sldId="268"/>
            <ac:spMk id="3" creationId="{A58184BD-88F1-BA02-40C1-D8403D0EEC0D}"/>
          </ac:spMkLst>
        </pc:spChg>
        <pc:spChg chg="mod">
          <ac:chgData name="Leonie Smith" userId="fed1330f33f5650e" providerId="LiveId" clId="{D0435BAB-EECC-482F-80BB-872F4356E285}" dt="2023-08-17T07:52:45.813" v="57" actId="404"/>
          <ac:spMkLst>
            <pc:docMk/>
            <pc:sldMk cId="3137811553" sldId="268"/>
            <ac:spMk id="4" creationId="{EE2AC625-9141-A801-F431-DD5F79396320}"/>
          </ac:spMkLst>
        </pc:spChg>
        <pc:picChg chg="del">
          <ac:chgData name="Leonie Smith" userId="fed1330f33f5650e" providerId="LiveId" clId="{D0435BAB-EECC-482F-80BB-872F4356E285}" dt="2023-08-17T07:57:01.697" v="71"/>
          <ac:picMkLst>
            <pc:docMk/>
            <pc:sldMk cId="3137811553" sldId="268"/>
            <ac:picMk id="20" creationId="{3498445B-106E-F041-7317-206E432748EC}"/>
          </ac:picMkLst>
        </pc:picChg>
      </pc:sldChg>
      <pc:sldChg chg="addSp delSp modSp mod modTransition modAnim">
        <pc:chgData name="Leonie Smith" userId="fed1330f33f5650e" providerId="LiveId" clId="{D0435BAB-EECC-482F-80BB-872F4356E285}" dt="2023-08-17T07:59:25.467" v="113"/>
        <pc:sldMkLst>
          <pc:docMk/>
          <pc:sldMk cId="100491716" sldId="269"/>
        </pc:sldMkLst>
        <pc:spChg chg="add mod">
          <ac:chgData name="Leonie Smith" userId="fed1330f33f5650e" providerId="LiveId" clId="{D0435BAB-EECC-482F-80BB-872F4356E285}" dt="2023-08-17T07:59:25.467" v="113"/>
          <ac:spMkLst>
            <pc:docMk/>
            <pc:sldMk cId="100491716" sldId="269"/>
            <ac:spMk id="2" creationId="{7EE21339-8124-FCD8-42BB-93287A653B8C}"/>
          </ac:spMkLst>
        </pc:spChg>
        <pc:spChg chg="del">
          <ac:chgData name="Leonie Smith" userId="fed1330f33f5650e" providerId="LiveId" clId="{D0435BAB-EECC-482F-80BB-872F4356E285}" dt="2023-08-17T07:57:47.006" v="82" actId="21"/>
          <ac:spMkLst>
            <pc:docMk/>
            <pc:sldMk cId="100491716" sldId="269"/>
            <ac:spMk id="3" creationId="{A58184BD-88F1-BA02-40C1-D8403D0EEC0D}"/>
          </ac:spMkLst>
        </pc:spChg>
        <pc:spChg chg="mod">
          <ac:chgData name="Leonie Smith" userId="fed1330f33f5650e" providerId="LiveId" clId="{D0435BAB-EECC-482F-80BB-872F4356E285}" dt="2023-08-17T07:53:05.108" v="58"/>
          <ac:spMkLst>
            <pc:docMk/>
            <pc:sldMk cId="100491716" sldId="269"/>
            <ac:spMk id="4" creationId="{EE2AC625-9141-A801-F431-DD5F79396320}"/>
          </ac:spMkLst>
        </pc:spChg>
        <pc:picChg chg="del">
          <ac:chgData name="Leonie Smith" userId="fed1330f33f5650e" providerId="LiveId" clId="{D0435BAB-EECC-482F-80BB-872F4356E285}" dt="2023-08-17T07:57:01.697" v="71"/>
          <ac:picMkLst>
            <pc:docMk/>
            <pc:sldMk cId="100491716" sldId="269"/>
            <ac:picMk id="20" creationId="{2798D47B-1D5A-C567-E34D-A448ED03FAEB}"/>
          </ac:picMkLst>
        </pc:picChg>
      </pc:sldChg>
      <pc:sldChg chg="modSp mod modTransition">
        <pc:chgData name="Leonie Smith" userId="fed1330f33f5650e" providerId="LiveId" clId="{D0435BAB-EECC-482F-80BB-872F4356E285}" dt="2023-08-17T07:57:01.697" v="71"/>
        <pc:sldMkLst>
          <pc:docMk/>
          <pc:sldMk cId="939110669" sldId="271"/>
        </pc:sldMkLst>
        <pc:spChg chg="mod">
          <ac:chgData name="Leonie Smith" userId="fed1330f33f5650e" providerId="LiveId" clId="{D0435BAB-EECC-482F-80BB-872F4356E285}" dt="2023-08-17T07:46:48.806" v="10"/>
          <ac:spMkLst>
            <pc:docMk/>
            <pc:sldMk cId="939110669" sldId="271"/>
            <ac:spMk id="2" creationId="{2099E9C6-A309-3B86-9404-F760C60E9038}"/>
          </ac:spMkLst>
        </pc:spChg>
      </pc:sldChg>
      <pc:sldChg chg="modSp mod modTransition">
        <pc:chgData name="Leonie Smith" userId="fed1330f33f5650e" providerId="LiveId" clId="{D0435BAB-EECC-482F-80BB-872F4356E285}" dt="2023-08-17T07:57:01.697" v="71"/>
        <pc:sldMkLst>
          <pc:docMk/>
          <pc:sldMk cId="4024569785" sldId="272"/>
        </pc:sldMkLst>
        <pc:spChg chg="mod">
          <ac:chgData name="Leonie Smith" userId="fed1330f33f5650e" providerId="LiveId" clId="{D0435BAB-EECC-482F-80BB-872F4356E285}" dt="2023-08-17T07:46:53.197" v="11"/>
          <ac:spMkLst>
            <pc:docMk/>
            <pc:sldMk cId="4024569785" sldId="272"/>
            <ac:spMk id="2" creationId="{1BF6F4E3-DC8F-B1E2-F1ED-4ED7802B66A6}"/>
          </ac:spMkLst>
        </pc:spChg>
      </pc:sldChg>
      <pc:sldChg chg="modSp mod modTransition">
        <pc:chgData name="Leonie Smith" userId="fed1330f33f5650e" providerId="LiveId" clId="{D0435BAB-EECC-482F-80BB-872F4356E285}" dt="2023-08-17T07:57:01.697" v="71"/>
        <pc:sldMkLst>
          <pc:docMk/>
          <pc:sldMk cId="487179600" sldId="273"/>
        </pc:sldMkLst>
        <pc:spChg chg="mod">
          <ac:chgData name="Leonie Smith" userId="fed1330f33f5650e" providerId="LiveId" clId="{D0435BAB-EECC-482F-80BB-872F4356E285}" dt="2023-08-17T07:47:02.677" v="12"/>
          <ac:spMkLst>
            <pc:docMk/>
            <pc:sldMk cId="487179600" sldId="273"/>
            <ac:spMk id="2" creationId="{C93DBA90-03AA-F341-58A5-01F8910BC25F}"/>
          </ac:spMkLst>
        </pc:spChg>
      </pc:sldChg>
      <pc:sldChg chg="modSp mod modTransition">
        <pc:chgData name="Leonie Smith" userId="fed1330f33f5650e" providerId="LiveId" clId="{D0435BAB-EECC-482F-80BB-872F4356E285}" dt="2023-08-17T07:57:01.697" v="71"/>
        <pc:sldMkLst>
          <pc:docMk/>
          <pc:sldMk cId="2168401200" sldId="274"/>
        </pc:sldMkLst>
        <pc:spChg chg="mod">
          <ac:chgData name="Leonie Smith" userId="fed1330f33f5650e" providerId="LiveId" clId="{D0435BAB-EECC-482F-80BB-872F4356E285}" dt="2023-08-17T07:47:10.612" v="13"/>
          <ac:spMkLst>
            <pc:docMk/>
            <pc:sldMk cId="2168401200" sldId="274"/>
            <ac:spMk id="2" creationId="{28F5B3B4-BE7B-109E-C9F6-54FDF375975D}"/>
          </ac:spMkLst>
        </pc:spChg>
      </pc:sldChg>
      <pc:sldChg chg="modSp mod modTransition">
        <pc:chgData name="Leonie Smith" userId="fed1330f33f5650e" providerId="LiveId" clId="{D0435BAB-EECC-482F-80BB-872F4356E285}" dt="2023-08-17T07:57:01.697" v="71"/>
        <pc:sldMkLst>
          <pc:docMk/>
          <pc:sldMk cId="2996969115" sldId="275"/>
        </pc:sldMkLst>
        <pc:spChg chg="mod">
          <ac:chgData name="Leonie Smith" userId="fed1330f33f5650e" providerId="LiveId" clId="{D0435BAB-EECC-482F-80BB-872F4356E285}" dt="2023-08-17T07:47:15.984" v="14"/>
          <ac:spMkLst>
            <pc:docMk/>
            <pc:sldMk cId="2996969115" sldId="275"/>
            <ac:spMk id="2" creationId="{02750089-2DE0-6B59-3A83-D310A31AE3CF}"/>
          </ac:spMkLst>
        </pc:spChg>
      </pc:sldChg>
      <pc:sldChg chg="modSp mod modTransition">
        <pc:chgData name="Leonie Smith" userId="fed1330f33f5650e" providerId="LiveId" clId="{D0435BAB-EECC-482F-80BB-872F4356E285}" dt="2023-08-17T07:57:01.697" v="71"/>
        <pc:sldMkLst>
          <pc:docMk/>
          <pc:sldMk cId="2390376940" sldId="276"/>
        </pc:sldMkLst>
        <pc:spChg chg="mod">
          <ac:chgData name="Leonie Smith" userId="fed1330f33f5650e" providerId="LiveId" clId="{D0435BAB-EECC-482F-80BB-872F4356E285}" dt="2023-08-17T07:47:20.792" v="15"/>
          <ac:spMkLst>
            <pc:docMk/>
            <pc:sldMk cId="2390376940" sldId="276"/>
            <ac:spMk id="2" creationId="{2126DC2D-8425-A706-8FED-7318C0B456AC}"/>
          </ac:spMkLst>
        </pc:spChg>
      </pc:sldChg>
      <pc:sldChg chg="modSp mod modTransition">
        <pc:chgData name="Leonie Smith" userId="fed1330f33f5650e" providerId="LiveId" clId="{D0435BAB-EECC-482F-80BB-872F4356E285}" dt="2023-08-17T07:57:01.697" v="71"/>
        <pc:sldMkLst>
          <pc:docMk/>
          <pc:sldMk cId="4265919077" sldId="277"/>
        </pc:sldMkLst>
        <pc:spChg chg="mod">
          <ac:chgData name="Leonie Smith" userId="fed1330f33f5650e" providerId="LiveId" clId="{D0435BAB-EECC-482F-80BB-872F4356E285}" dt="2023-08-17T07:47:26.092" v="16"/>
          <ac:spMkLst>
            <pc:docMk/>
            <pc:sldMk cId="4265919077" sldId="277"/>
            <ac:spMk id="2" creationId="{BD7959CD-113A-E9D8-9F67-30FFA20C3F29}"/>
          </ac:spMkLst>
        </pc:spChg>
      </pc:sldChg>
      <pc:sldChg chg="modSp mod modTransition">
        <pc:chgData name="Leonie Smith" userId="fed1330f33f5650e" providerId="LiveId" clId="{D0435BAB-EECC-482F-80BB-872F4356E285}" dt="2023-08-17T07:57:01.697" v="71"/>
        <pc:sldMkLst>
          <pc:docMk/>
          <pc:sldMk cId="210266664" sldId="278"/>
        </pc:sldMkLst>
        <pc:spChg chg="mod">
          <ac:chgData name="Leonie Smith" userId="fed1330f33f5650e" providerId="LiveId" clId="{D0435BAB-EECC-482F-80BB-872F4356E285}" dt="2023-08-17T07:47:31.768" v="17"/>
          <ac:spMkLst>
            <pc:docMk/>
            <pc:sldMk cId="210266664" sldId="278"/>
            <ac:spMk id="2" creationId="{42E21544-9A6F-E8BE-9C0E-9404F7C4878B}"/>
          </ac:spMkLst>
        </pc:spChg>
      </pc:sldChg>
      <pc:sldChg chg="modSp mod modTransition">
        <pc:chgData name="Leonie Smith" userId="fed1330f33f5650e" providerId="LiveId" clId="{D0435BAB-EECC-482F-80BB-872F4356E285}" dt="2023-08-17T07:57:01.697" v="71"/>
        <pc:sldMkLst>
          <pc:docMk/>
          <pc:sldMk cId="888433145" sldId="279"/>
        </pc:sldMkLst>
        <pc:spChg chg="mod">
          <ac:chgData name="Leonie Smith" userId="fed1330f33f5650e" providerId="LiveId" clId="{D0435BAB-EECC-482F-80BB-872F4356E285}" dt="2023-08-17T07:47:38.352" v="19"/>
          <ac:spMkLst>
            <pc:docMk/>
            <pc:sldMk cId="888433145" sldId="279"/>
            <ac:spMk id="2" creationId="{B74A5284-A67F-B3D9-D68B-49542E010490}"/>
          </ac:spMkLst>
        </pc:spChg>
      </pc:sldChg>
      <pc:sldChg chg="modSp mod modTransition">
        <pc:chgData name="Leonie Smith" userId="fed1330f33f5650e" providerId="LiveId" clId="{D0435BAB-EECC-482F-80BB-872F4356E285}" dt="2023-08-17T07:57:01.697" v="71"/>
        <pc:sldMkLst>
          <pc:docMk/>
          <pc:sldMk cId="791300187" sldId="280"/>
        </pc:sldMkLst>
        <pc:spChg chg="mod">
          <ac:chgData name="Leonie Smith" userId="fed1330f33f5650e" providerId="LiveId" clId="{D0435BAB-EECC-482F-80BB-872F4356E285}" dt="2023-08-17T07:47:43.784" v="20"/>
          <ac:spMkLst>
            <pc:docMk/>
            <pc:sldMk cId="791300187" sldId="280"/>
            <ac:spMk id="2" creationId="{55BC64FC-6317-7955-BAD9-05906A9A528D}"/>
          </ac:spMkLst>
        </pc:spChg>
      </pc:sldChg>
      <pc:sldChg chg="addSp delSp modSp mod modTransition modAnim">
        <pc:chgData name="Leonie Smith" userId="fed1330f33f5650e" providerId="LiveId" clId="{D0435BAB-EECC-482F-80BB-872F4356E285}" dt="2023-08-17T07:59:24.033" v="112"/>
        <pc:sldMkLst>
          <pc:docMk/>
          <pc:sldMk cId="1922139011" sldId="281"/>
        </pc:sldMkLst>
        <pc:spChg chg="add mod">
          <ac:chgData name="Leonie Smith" userId="fed1330f33f5650e" providerId="LiveId" clId="{D0435BAB-EECC-482F-80BB-872F4356E285}" dt="2023-08-17T07:59:24.033" v="112"/>
          <ac:spMkLst>
            <pc:docMk/>
            <pc:sldMk cId="1922139011" sldId="281"/>
            <ac:spMk id="2" creationId="{5FE14DB9-EE48-EC24-5F2C-D06C3132FC39}"/>
          </ac:spMkLst>
        </pc:spChg>
        <pc:spChg chg="del">
          <ac:chgData name="Leonie Smith" userId="fed1330f33f5650e" providerId="LiveId" clId="{D0435BAB-EECC-482F-80BB-872F4356E285}" dt="2023-08-17T07:57:50.409" v="83" actId="21"/>
          <ac:spMkLst>
            <pc:docMk/>
            <pc:sldMk cId="1922139011" sldId="281"/>
            <ac:spMk id="3" creationId="{A58184BD-88F1-BA02-40C1-D8403D0EEC0D}"/>
          </ac:spMkLst>
        </pc:spChg>
        <pc:spChg chg="mod">
          <ac:chgData name="Leonie Smith" userId="fed1330f33f5650e" providerId="LiveId" clId="{D0435BAB-EECC-482F-80BB-872F4356E285}" dt="2023-08-17T07:53:18.195" v="59"/>
          <ac:spMkLst>
            <pc:docMk/>
            <pc:sldMk cId="1922139011" sldId="281"/>
            <ac:spMk id="4" creationId="{EE2AC625-9141-A801-F431-DD5F79396320}"/>
          </ac:spMkLst>
        </pc:spChg>
        <pc:picChg chg="del">
          <ac:chgData name="Leonie Smith" userId="fed1330f33f5650e" providerId="LiveId" clId="{D0435BAB-EECC-482F-80BB-872F4356E285}" dt="2023-08-17T07:57:01.697" v="71"/>
          <ac:picMkLst>
            <pc:docMk/>
            <pc:sldMk cId="1922139011" sldId="281"/>
            <ac:picMk id="9" creationId="{704C5274-2D78-5BC7-6989-5C06D34FD27A}"/>
          </ac:picMkLst>
        </pc:picChg>
      </pc:sldChg>
      <pc:sldChg chg="modSp mod modTransition">
        <pc:chgData name="Leonie Smith" userId="fed1330f33f5650e" providerId="LiveId" clId="{D0435BAB-EECC-482F-80BB-872F4356E285}" dt="2023-08-17T07:57:01.697" v="71"/>
        <pc:sldMkLst>
          <pc:docMk/>
          <pc:sldMk cId="1126511635" sldId="282"/>
        </pc:sldMkLst>
        <pc:spChg chg="mod">
          <ac:chgData name="Leonie Smith" userId="fed1330f33f5650e" providerId="LiveId" clId="{D0435BAB-EECC-482F-80BB-872F4356E285}" dt="2023-08-17T07:47:48.819" v="21"/>
          <ac:spMkLst>
            <pc:docMk/>
            <pc:sldMk cId="1126511635" sldId="282"/>
            <ac:spMk id="2" creationId="{7A7504B3-FE29-24BF-07C7-4A5CF5F427A4}"/>
          </ac:spMkLst>
        </pc:spChg>
      </pc:sldChg>
      <pc:sldChg chg="addSp delSp modSp mod modTransition modAnim">
        <pc:chgData name="Leonie Smith" userId="fed1330f33f5650e" providerId="LiveId" clId="{D0435BAB-EECC-482F-80BB-872F4356E285}" dt="2023-08-17T07:59:22.500" v="111"/>
        <pc:sldMkLst>
          <pc:docMk/>
          <pc:sldMk cId="3166251957" sldId="283"/>
        </pc:sldMkLst>
        <pc:spChg chg="add mod">
          <ac:chgData name="Leonie Smith" userId="fed1330f33f5650e" providerId="LiveId" clId="{D0435BAB-EECC-482F-80BB-872F4356E285}" dt="2023-08-17T07:59:22.500" v="111"/>
          <ac:spMkLst>
            <pc:docMk/>
            <pc:sldMk cId="3166251957" sldId="283"/>
            <ac:spMk id="2" creationId="{C4A0FE9B-356E-3F08-9D97-74938249449F}"/>
          </ac:spMkLst>
        </pc:spChg>
        <pc:spChg chg="del">
          <ac:chgData name="Leonie Smith" userId="fed1330f33f5650e" providerId="LiveId" clId="{D0435BAB-EECC-482F-80BB-872F4356E285}" dt="2023-08-17T07:57:53.254" v="84" actId="21"/>
          <ac:spMkLst>
            <pc:docMk/>
            <pc:sldMk cId="3166251957" sldId="283"/>
            <ac:spMk id="3" creationId="{A58184BD-88F1-BA02-40C1-D8403D0EEC0D}"/>
          </ac:spMkLst>
        </pc:spChg>
        <pc:spChg chg="mod">
          <ac:chgData name="Leonie Smith" userId="fed1330f33f5650e" providerId="LiveId" clId="{D0435BAB-EECC-482F-80BB-872F4356E285}" dt="2023-08-17T07:53:30.320" v="60"/>
          <ac:spMkLst>
            <pc:docMk/>
            <pc:sldMk cId="3166251957" sldId="283"/>
            <ac:spMk id="4" creationId="{EE2AC625-9141-A801-F431-DD5F79396320}"/>
          </ac:spMkLst>
        </pc:spChg>
        <pc:picChg chg="del">
          <ac:chgData name="Leonie Smith" userId="fed1330f33f5650e" providerId="LiveId" clId="{D0435BAB-EECC-482F-80BB-872F4356E285}" dt="2023-08-17T07:57:01.697" v="71"/>
          <ac:picMkLst>
            <pc:docMk/>
            <pc:sldMk cId="3166251957" sldId="283"/>
            <ac:picMk id="23" creationId="{A465FC62-6098-15F6-8BC3-0C2EC5B5AF4A}"/>
          </ac:picMkLst>
        </pc:picChg>
      </pc:sldChg>
      <pc:sldChg chg="modSp mod modTransition">
        <pc:chgData name="Leonie Smith" userId="fed1330f33f5650e" providerId="LiveId" clId="{D0435BAB-EECC-482F-80BB-872F4356E285}" dt="2023-08-17T07:57:01.697" v="71"/>
        <pc:sldMkLst>
          <pc:docMk/>
          <pc:sldMk cId="3922583308" sldId="284"/>
        </pc:sldMkLst>
        <pc:spChg chg="mod">
          <ac:chgData name="Leonie Smith" userId="fed1330f33f5650e" providerId="LiveId" clId="{D0435BAB-EECC-482F-80BB-872F4356E285}" dt="2023-08-17T07:47:53.688" v="22"/>
          <ac:spMkLst>
            <pc:docMk/>
            <pc:sldMk cId="3922583308" sldId="284"/>
            <ac:spMk id="2" creationId="{8F7E27CA-0939-C58B-8BCC-94D3825FA728}"/>
          </ac:spMkLst>
        </pc:spChg>
      </pc:sldChg>
      <pc:sldChg chg="addSp delSp modSp mod modTransition modAnim">
        <pc:chgData name="Leonie Smith" userId="fed1330f33f5650e" providerId="LiveId" clId="{D0435BAB-EECC-482F-80BB-872F4356E285}" dt="2023-08-17T07:59:20.973" v="110"/>
        <pc:sldMkLst>
          <pc:docMk/>
          <pc:sldMk cId="2332778949" sldId="287"/>
        </pc:sldMkLst>
        <pc:spChg chg="add mod">
          <ac:chgData name="Leonie Smith" userId="fed1330f33f5650e" providerId="LiveId" clId="{D0435BAB-EECC-482F-80BB-872F4356E285}" dt="2023-08-17T07:59:20.973" v="110"/>
          <ac:spMkLst>
            <pc:docMk/>
            <pc:sldMk cId="2332778949" sldId="287"/>
            <ac:spMk id="2" creationId="{F175F4EC-C789-F1CC-47C1-AAC2096DCD69}"/>
          </ac:spMkLst>
        </pc:spChg>
        <pc:spChg chg="del">
          <ac:chgData name="Leonie Smith" userId="fed1330f33f5650e" providerId="LiveId" clId="{D0435BAB-EECC-482F-80BB-872F4356E285}" dt="2023-08-17T07:57:56.710" v="85" actId="21"/>
          <ac:spMkLst>
            <pc:docMk/>
            <pc:sldMk cId="2332778949" sldId="287"/>
            <ac:spMk id="3" creationId="{A58184BD-88F1-BA02-40C1-D8403D0EEC0D}"/>
          </ac:spMkLst>
        </pc:spChg>
        <pc:spChg chg="mod">
          <ac:chgData name="Leonie Smith" userId="fed1330f33f5650e" providerId="LiveId" clId="{D0435BAB-EECC-482F-80BB-872F4356E285}" dt="2023-08-17T07:53:58.099" v="61"/>
          <ac:spMkLst>
            <pc:docMk/>
            <pc:sldMk cId="2332778949" sldId="287"/>
            <ac:spMk id="4" creationId="{EE2AC625-9141-A801-F431-DD5F79396320}"/>
          </ac:spMkLst>
        </pc:spChg>
        <pc:picChg chg="del">
          <ac:chgData name="Leonie Smith" userId="fed1330f33f5650e" providerId="LiveId" clId="{D0435BAB-EECC-482F-80BB-872F4356E285}" dt="2023-08-17T07:57:01.697" v="71"/>
          <ac:picMkLst>
            <pc:docMk/>
            <pc:sldMk cId="2332778949" sldId="287"/>
            <ac:picMk id="11" creationId="{BA3A25F2-F3E0-F6A3-E97D-D8E1F6E117B8}"/>
          </ac:picMkLst>
        </pc:picChg>
      </pc:sldChg>
      <pc:sldChg chg="modSp mod modTransition">
        <pc:chgData name="Leonie Smith" userId="fed1330f33f5650e" providerId="LiveId" clId="{D0435BAB-EECC-482F-80BB-872F4356E285}" dt="2023-08-17T07:57:01.697" v="71"/>
        <pc:sldMkLst>
          <pc:docMk/>
          <pc:sldMk cId="1828872212" sldId="288"/>
        </pc:sldMkLst>
        <pc:spChg chg="mod">
          <ac:chgData name="Leonie Smith" userId="fed1330f33f5650e" providerId="LiveId" clId="{D0435BAB-EECC-482F-80BB-872F4356E285}" dt="2023-08-17T07:47:58.981" v="23"/>
          <ac:spMkLst>
            <pc:docMk/>
            <pc:sldMk cId="1828872212" sldId="288"/>
            <ac:spMk id="3" creationId="{6EF10946-1015-E4A7-2B28-2026BE13C156}"/>
          </ac:spMkLst>
        </pc:spChg>
      </pc:sldChg>
      <pc:sldChg chg="addSp delSp modSp mod modTransition modAnim">
        <pc:chgData name="Leonie Smith" userId="fed1330f33f5650e" providerId="LiveId" clId="{D0435BAB-EECC-482F-80BB-872F4356E285}" dt="2023-08-17T07:59:19.505" v="109"/>
        <pc:sldMkLst>
          <pc:docMk/>
          <pc:sldMk cId="3153919605" sldId="289"/>
        </pc:sldMkLst>
        <pc:spChg chg="add mod">
          <ac:chgData name="Leonie Smith" userId="fed1330f33f5650e" providerId="LiveId" clId="{D0435BAB-EECC-482F-80BB-872F4356E285}" dt="2023-08-17T07:59:19.505" v="109"/>
          <ac:spMkLst>
            <pc:docMk/>
            <pc:sldMk cId="3153919605" sldId="289"/>
            <ac:spMk id="2" creationId="{9233B9DC-C255-AF2D-273F-D50A7BB2A010}"/>
          </ac:spMkLst>
        </pc:spChg>
        <pc:spChg chg="del">
          <ac:chgData name="Leonie Smith" userId="fed1330f33f5650e" providerId="LiveId" clId="{D0435BAB-EECC-482F-80BB-872F4356E285}" dt="2023-08-17T07:58:00.090" v="86" actId="21"/>
          <ac:spMkLst>
            <pc:docMk/>
            <pc:sldMk cId="3153919605" sldId="289"/>
            <ac:spMk id="3" creationId="{A58184BD-88F1-BA02-40C1-D8403D0EEC0D}"/>
          </ac:spMkLst>
        </pc:spChg>
        <pc:spChg chg="mod">
          <ac:chgData name="Leonie Smith" userId="fed1330f33f5650e" providerId="LiveId" clId="{D0435BAB-EECC-482F-80BB-872F4356E285}" dt="2023-08-17T07:54:38.812" v="63" actId="21"/>
          <ac:spMkLst>
            <pc:docMk/>
            <pc:sldMk cId="3153919605" sldId="289"/>
            <ac:spMk id="4" creationId="{EE2AC625-9141-A801-F431-DD5F79396320}"/>
          </ac:spMkLst>
        </pc:spChg>
        <pc:picChg chg="del">
          <ac:chgData name="Leonie Smith" userId="fed1330f33f5650e" providerId="LiveId" clId="{D0435BAB-EECC-482F-80BB-872F4356E285}" dt="2023-08-17T07:57:01.697" v="71"/>
          <ac:picMkLst>
            <pc:docMk/>
            <pc:sldMk cId="3153919605" sldId="289"/>
            <ac:picMk id="18" creationId="{17A62840-825F-7132-EC2C-4461E75AFA1B}"/>
          </ac:picMkLst>
        </pc:picChg>
      </pc:sldChg>
      <pc:sldChg chg="modSp mod modTransition">
        <pc:chgData name="Leonie Smith" userId="fed1330f33f5650e" providerId="LiveId" clId="{D0435BAB-EECC-482F-80BB-872F4356E285}" dt="2023-08-17T07:57:01.697" v="71"/>
        <pc:sldMkLst>
          <pc:docMk/>
          <pc:sldMk cId="1292473336" sldId="290"/>
        </pc:sldMkLst>
        <pc:spChg chg="mod">
          <ac:chgData name="Leonie Smith" userId="fed1330f33f5650e" providerId="LiveId" clId="{D0435BAB-EECC-482F-80BB-872F4356E285}" dt="2023-08-17T07:48:03.524" v="24"/>
          <ac:spMkLst>
            <pc:docMk/>
            <pc:sldMk cId="1292473336" sldId="290"/>
            <ac:spMk id="3" creationId="{18722728-4CED-626D-C54A-E21370BCAC80}"/>
          </ac:spMkLst>
        </pc:spChg>
      </pc:sldChg>
      <pc:sldChg chg="addSp delSp modSp mod modTransition modAnim">
        <pc:chgData name="Leonie Smith" userId="fed1330f33f5650e" providerId="LiveId" clId="{D0435BAB-EECC-482F-80BB-872F4356E285}" dt="2023-08-17T07:59:17.242" v="108"/>
        <pc:sldMkLst>
          <pc:docMk/>
          <pc:sldMk cId="1878919862" sldId="291"/>
        </pc:sldMkLst>
        <pc:spChg chg="add mod">
          <ac:chgData name="Leonie Smith" userId="fed1330f33f5650e" providerId="LiveId" clId="{D0435BAB-EECC-482F-80BB-872F4356E285}" dt="2023-08-17T07:59:17.242" v="108"/>
          <ac:spMkLst>
            <pc:docMk/>
            <pc:sldMk cId="1878919862" sldId="291"/>
            <ac:spMk id="2" creationId="{5D1F9535-63AE-E7B1-1B9B-36284A25468E}"/>
          </ac:spMkLst>
        </pc:spChg>
        <pc:spChg chg="del">
          <ac:chgData name="Leonie Smith" userId="fed1330f33f5650e" providerId="LiveId" clId="{D0435BAB-EECC-482F-80BB-872F4356E285}" dt="2023-08-17T07:58:02.404" v="87" actId="21"/>
          <ac:spMkLst>
            <pc:docMk/>
            <pc:sldMk cId="1878919862" sldId="291"/>
            <ac:spMk id="3" creationId="{A58184BD-88F1-BA02-40C1-D8403D0EEC0D}"/>
          </ac:spMkLst>
        </pc:spChg>
        <pc:picChg chg="del">
          <ac:chgData name="Leonie Smith" userId="fed1330f33f5650e" providerId="LiveId" clId="{D0435BAB-EECC-482F-80BB-872F4356E285}" dt="2023-08-17T07:57:01.697" v="71"/>
          <ac:picMkLst>
            <pc:docMk/>
            <pc:sldMk cId="1878919862" sldId="291"/>
            <ac:picMk id="36" creationId="{2CAD4FE7-CE7F-339D-9FC7-0834D58A4E13}"/>
          </ac:picMkLst>
        </pc:picChg>
      </pc:sldChg>
      <pc:sldChg chg="addSp mod modTransition">
        <pc:chgData name="Leonie Smith" userId="fed1330f33f5650e" providerId="LiveId" clId="{D0435BAB-EECC-482F-80BB-872F4356E285}" dt="2023-08-17T07:57:01.697" v="71"/>
        <pc:sldMkLst>
          <pc:docMk/>
          <pc:sldMk cId="1014080634" sldId="292"/>
        </pc:sldMkLst>
        <pc:spChg chg="add">
          <ac:chgData name="Leonie Smith" userId="fed1330f33f5650e" providerId="LiveId" clId="{D0435BAB-EECC-482F-80BB-872F4356E285}" dt="2023-08-17T07:48:09.290" v="25" actId="22"/>
          <ac:spMkLst>
            <pc:docMk/>
            <pc:sldMk cId="1014080634" sldId="292"/>
            <ac:spMk id="5" creationId="{C577C5D4-D522-5DDE-4520-B1B247409301}"/>
          </ac:spMkLst>
        </pc:spChg>
      </pc:sldChg>
      <pc:sldChg chg="addSp delSp modSp mod modTransition modAnim">
        <pc:chgData name="Leonie Smith" userId="fed1330f33f5650e" providerId="LiveId" clId="{D0435BAB-EECC-482F-80BB-872F4356E285}" dt="2023-08-17T07:59:11.818" v="107"/>
        <pc:sldMkLst>
          <pc:docMk/>
          <pc:sldMk cId="2219299321" sldId="293"/>
        </pc:sldMkLst>
        <pc:spChg chg="add mod">
          <ac:chgData name="Leonie Smith" userId="fed1330f33f5650e" providerId="LiveId" clId="{D0435BAB-EECC-482F-80BB-872F4356E285}" dt="2023-08-17T07:59:11.818" v="107"/>
          <ac:spMkLst>
            <pc:docMk/>
            <pc:sldMk cId="2219299321" sldId="293"/>
            <ac:spMk id="2" creationId="{45E60FB7-48AF-1961-F1DE-3DF012BD66A6}"/>
          </ac:spMkLst>
        </pc:spChg>
        <pc:spChg chg="del">
          <ac:chgData name="Leonie Smith" userId="fed1330f33f5650e" providerId="LiveId" clId="{D0435BAB-EECC-482F-80BB-872F4356E285}" dt="2023-08-17T07:58:06.152" v="88" actId="21"/>
          <ac:spMkLst>
            <pc:docMk/>
            <pc:sldMk cId="2219299321" sldId="293"/>
            <ac:spMk id="3" creationId="{A58184BD-88F1-BA02-40C1-D8403D0EEC0D}"/>
          </ac:spMkLst>
        </pc:spChg>
        <pc:spChg chg="mod">
          <ac:chgData name="Leonie Smith" userId="fed1330f33f5650e" providerId="LiveId" clId="{D0435BAB-EECC-482F-80BB-872F4356E285}" dt="2023-08-17T07:55:07.531" v="64"/>
          <ac:spMkLst>
            <pc:docMk/>
            <pc:sldMk cId="2219299321" sldId="293"/>
            <ac:spMk id="4" creationId="{EE2AC625-9141-A801-F431-DD5F79396320}"/>
          </ac:spMkLst>
        </pc:spChg>
        <pc:picChg chg="del">
          <ac:chgData name="Leonie Smith" userId="fed1330f33f5650e" providerId="LiveId" clId="{D0435BAB-EECC-482F-80BB-872F4356E285}" dt="2023-08-17T07:57:01.697" v="71"/>
          <ac:picMkLst>
            <pc:docMk/>
            <pc:sldMk cId="2219299321" sldId="293"/>
            <ac:picMk id="13" creationId="{E45CA8F1-1BE4-B8D4-8733-EBF7E6AEB937}"/>
          </ac:picMkLst>
        </pc:picChg>
      </pc:sldChg>
      <pc:sldChg chg="modSp mod modTransition">
        <pc:chgData name="Leonie Smith" userId="fed1330f33f5650e" providerId="LiveId" clId="{D0435BAB-EECC-482F-80BB-872F4356E285}" dt="2023-08-17T07:57:01.697" v="71"/>
        <pc:sldMkLst>
          <pc:docMk/>
          <pc:sldMk cId="2859407553" sldId="294"/>
        </pc:sldMkLst>
        <pc:spChg chg="mod">
          <ac:chgData name="Leonie Smith" userId="fed1330f33f5650e" providerId="LiveId" clId="{D0435BAB-EECC-482F-80BB-872F4356E285}" dt="2023-08-17T07:48:15.093" v="26"/>
          <ac:spMkLst>
            <pc:docMk/>
            <pc:sldMk cId="2859407553" sldId="294"/>
            <ac:spMk id="3" creationId="{AD5DF317-52CE-E57C-15D5-F97A7E2EB22A}"/>
          </ac:spMkLst>
        </pc:spChg>
      </pc:sldChg>
      <pc:sldChg chg="addSp delSp modSp mod modTransition modAnim">
        <pc:chgData name="Leonie Smith" userId="fed1330f33f5650e" providerId="LiveId" clId="{D0435BAB-EECC-482F-80BB-872F4356E285}" dt="2023-08-17T07:59:09.638" v="106"/>
        <pc:sldMkLst>
          <pc:docMk/>
          <pc:sldMk cId="3279066978" sldId="295"/>
        </pc:sldMkLst>
        <pc:spChg chg="add mod">
          <ac:chgData name="Leonie Smith" userId="fed1330f33f5650e" providerId="LiveId" clId="{D0435BAB-EECC-482F-80BB-872F4356E285}" dt="2023-08-17T07:59:09.638" v="106"/>
          <ac:spMkLst>
            <pc:docMk/>
            <pc:sldMk cId="3279066978" sldId="295"/>
            <ac:spMk id="2" creationId="{862D2D64-B4ED-004B-63B8-C07FD6024683}"/>
          </ac:spMkLst>
        </pc:spChg>
        <pc:spChg chg="del">
          <ac:chgData name="Leonie Smith" userId="fed1330f33f5650e" providerId="LiveId" clId="{D0435BAB-EECC-482F-80BB-872F4356E285}" dt="2023-08-17T07:58:19.283" v="89" actId="21"/>
          <ac:spMkLst>
            <pc:docMk/>
            <pc:sldMk cId="3279066978" sldId="295"/>
            <ac:spMk id="3" creationId="{A58184BD-88F1-BA02-40C1-D8403D0EEC0D}"/>
          </ac:spMkLst>
        </pc:spChg>
        <pc:spChg chg="mod">
          <ac:chgData name="Leonie Smith" userId="fed1330f33f5650e" providerId="LiveId" clId="{D0435BAB-EECC-482F-80BB-872F4356E285}" dt="2023-08-17T07:55:18.376" v="65"/>
          <ac:spMkLst>
            <pc:docMk/>
            <pc:sldMk cId="3279066978" sldId="295"/>
            <ac:spMk id="4" creationId="{EE2AC625-9141-A801-F431-DD5F79396320}"/>
          </ac:spMkLst>
        </pc:spChg>
        <pc:picChg chg="del">
          <ac:chgData name="Leonie Smith" userId="fed1330f33f5650e" providerId="LiveId" clId="{D0435BAB-EECC-482F-80BB-872F4356E285}" dt="2023-08-17T07:57:01.697" v="71"/>
          <ac:picMkLst>
            <pc:docMk/>
            <pc:sldMk cId="3279066978" sldId="295"/>
            <ac:picMk id="30" creationId="{57C4B8C4-5B9E-40C1-7CAC-8E2F0F6C71BB}"/>
          </ac:picMkLst>
        </pc:picChg>
      </pc:sldChg>
      <pc:sldChg chg="modSp mod modTransition">
        <pc:chgData name="Leonie Smith" userId="fed1330f33f5650e" providerId="LiveId" clId="{D0435BAB-EECC-482F-80BB-872F4356E285}" dt="2023-08-17T07:57:01.697" v="71"/>
        <pc:sldMkLst>
          <pc:docMk/>
          <pc:sldMk cId="2911987593" sldId="296"/>
        </pc:sldMkLst>
        <pc:spChg chg="mod">
          <ac:chgData name="Leonie Smith" userId="fed1330f33f5650e" providerId="LiveId" clId="{D0435BAB-EECC-482F-80BB-872F4356E285}" dt="2023-08-17T07:48:20.302" v="27"/>
          <ac:spMkLst>
            <pc:docMk/>
            <pc:sldMk cId="2911987593" sldId="296"/>
            <ac:spMk id="2" creationId="{76A08D86-685D-4E52-69AC-8B0E72F210EF}"/>
          </ac:spMkLst>
        </pc:spChg>
      </pc:sldChg>
      <pc:sldChg chg="addSp delSp modSp mod modTransition modAnim">
        <pc:chgData name="Leonie Smith" userId="fed1330f33f5650e" providerId="LiveId" clId="{D0435BAB-EECC-482F-80BB-872F4356E285}" dt="2023-08-17T07:59:07.899" v="105"/>
        <pc:sldMkLst>
          <pc:docMk/>
          <pc:sldMk cId="2153753260" sldId="297"/>
        </pc:sldMkLst>
        <pc:spChg chg="add mod">
          <ac:chgData name="Leonie Smith" userId="fed1330f33f5650e" providerId="LiveId" clId="{D0435BAB-EECC-482F-80BB-872F4356E285}" dt="2023-08-17T07:59:07.899" v="105"/>
          <ac:spMkLst>
            <pc:docMk/>
            <pc:sldMk cId="2153753260" sldId="297"/>
            <ac:spMk id="2" creationId="{FAAB39BA-DF7E-8514-9A40-5398B82F7BE6}"/>
          </ac:spMkLst>
        </pc:spChg>
        <pc:spChg chg="del">
          <ac:chgData name="Leonie Smith" userId="fed1330f33f5650e" providerId="LiveId" clId="{D0435BAB-EECC-482F-80BB-872F4356E285}" dt="2023-08-17T07:58:21.850" v="90" actId="21"/>
          <ac:spMkLst>
            <pc:docMk/>
            <pc:sldMk cId="2153753260" sldId="297"/>
            <ac:spMk id="3" creationId="{A58184BD-88F1-BA02-40C1-D8403D0EEC0D}"/>
          </ac:spMkLst>
        </pc:spChg>
        <pc:picChg chg="del">
          <ac:chgData name="Leonie Smith" userId="fed1330f33f5650e" providerId="LiveId" clId="{D0435BAB-EECC-482F-80BB-872F4356E285}" dt="2023-08-17T07:57:01.697" v="71"/>
          <ac:picMkLst>
            <pc:docMk/>
            <pc:sldMk cId="2153753260" sldId="297"/>
            <ac:picMk id="20" creationId="{A4CCE44F-A9A4-2A19-2843-74EE8F1C7BCE}"/>
          </ac:picMkLst>
        </pc:picChg>
      </pc:sldChg>
      <pc:sldChg chg="modSp mod modTransition">
        <pc:chgData name="Leonie Smith" userId="fed1330f33f5650e" providerId="LiveId" clId="{D0435BAB-EECC-482F-80BB-872F4356E285}" dt="2023-08-17T07:57:01.697" v="71"/>
        <pc:sldMkLst>
          <pc:docMk/>
          <pc:sldMk cId="170702422" sldId="298"/>
        </pc:sldMkLst>
        <pc:spChg chg="mod">
          <ac:chgData name="Leonie Smith" userId="fed1330f33f5650e" providerId="LiveId" clId="{D0435BAB-EECC-482F-80BB-872F4356E285}" dt="2023-08-17T07:48:32.973" v="29"/>
          <ac:spMkLst>
            <pc:docMk/>
            <pc:sldMk cId="170702422" sldId="298"/>
            <ac:spMk id="2" creationId="{169EF190-3E67-30F5-EC5C-EED18B5A7502}"/>
          </ac:spMkLst>
        </pc:spChg>
      </pc:sldChg>
      <pc:sldChg chg="delSp modSp mod modTransition modAnim">
        <pc:chgData name="Leonie Smith" userId="fed1330f33f5650e" providerId="LiveId" clId="{D0435BAB-EECC-482F-80BB-872F4356E285}" dt="2023-08-17T07:58:27.179" v="92" actId="21"/>
        <pc:sldMkLst>
          <pc:docMk/>
          <pc:sldMk cId="4271603609" sldId="299"/>
        </pc:sldMkLst>
        <pc:spChg chg="del">
          <ac:chgData name="Leonie Smith" userId="fed1330f33f5650e" providerId="LiveId" clId="{D0435BAB-EECC-482F-80BB-872F4356E285}" dt="2023-08-17T07:58:27.179" v="92" actId="21"/>
          <ac:spMkLst>
            <pc:docMk/>
            <pc:sldMk cId="4271603609" sldId="299"/>
            <ac:spMk id="3" creationId="{A58184BD-88F1-BA02-40C1-D8403D0EEC0D}"/>
          </ac:spMkLst>
        </pc:spChg>
        <pc:spChg chg="mod">
          <ac:chgData name="Leonie Smith" userId="fed1330f33f5650e" providerId="LiveId" clId="{D0435BAB-EECC-482F-80BB-872F4356E285}" dt="2023-08-17T07:56:21.599" v="68" actId="21"/>
          <ac:spMkLst>
            <pc:docMk/>
            <pc:sldMk cId="4271603609" sldId="299"/>
            <ac:spMk id="4" creationId="{EE2AC625-9141-A801-F431-DD5F79396320}"/>
          </ac:spMkLst>
        </pc:spChg>
        <pc:picChg chg="del">
          <ac:chgData name="Leonie Smith" userId="fed1330f33f5650e" providerId="LiveId" clId="{D0435BAB-EECC-482F-80BB-872F4356E285}" dt="2023-08-17T07:57:01.697" v="71"/>
          <ac:picMkLst>
            <pc:docMk/>
            <pc:sldMk cId="4271603609" sldId="299"/>
            <ac:picMk id="31" creationId="{470D73CF-A8C0-C178-E5BB-73735F432692}"/>
          </ac:picMkLst>
        </pc:picChg>
      </pc:sldChg>
      <pc:sldChg chg="modSp mod modTransition">
        <pc:chgData name="Leonie Smith" userId="fed1330f33f5650e" providerId="LiveId" clId="{D0435BAB-EECC-482F-80BB-872F4356E285}" dt="2023-08-17T07:57:01.697" v="71"/>
        <pc:sldMkLst>
          <pc:docMk/>
          <pc:sldMk cId="794605201" sldId="300"/>
        </pc:sldMkLst>
        <pc:spChg chg="mod">
          <ac:chgData name="Leonie Smith" userId="fed1330f33f5650e" providerId="LiveId" clId="{D0435BAB-EECC-482F-80BB-872F4356E285}" dt="2023-08-17T07:48:37.220" v="30"/>
          <ac:spMkLst>
            <pc:docMk/>
            <pc:sldMk cId="794605201" sldId="300"/>
            <ac:spMk id="2" creationId="{3936F596-6358-9AA5-FE1B-76E2A8052824}"/>
          </ac:spMkLst>
        </pc:spChg>
      </pc:sldChg>
      <pc:sldChg chg="addSp delSp modSp mod modTransition modAnim">
        <pc:chgData name="Leonie Smith" userId="fed1330f33f5650e" providerId="LiveId" clId="{D0435BAB-EECC-482F-80BB-872F4356E285}" dt="2023-08-17T07:59:04.649" v="103"/>
        <pc:sldMkLst>
          <pc:docMk/>
          <pc:sldMk cId="2326343884" sldId="301"/>
        </pc:sldMkLst>
        <pc:spChg chg="add mod">
          <ac:chgData name="Leonie Smith" userId="fed1330f33f5650e" providerId="LiveId" clId="{D0435BAB-EECC-482F-80BB-872F4356E285}" dt="2023-08-17T07:59:03.134" v="102"/>
          <ac:spMkLst>
            <pc:docMk/>
            <pc:sldMk cId="2326343884" sldId="301"/>
            <ac:spMk id="2" creationId="{5577A4F8-2356-9352-BD58-63AD95BE58C4}"/>
          </ac:spMkLst>
        </pc:spChg>
        <pc:spChg chg="del">
          <ac:chgData name="Leonie Smith" userId="fed1330f33f5650e" providerId="LiveId" clId="{D0435BAB-EECC-482F-80BB-872F4356E285}" dt="2023-08-17T07:58:29.267" v="93" actId="21"/>
          <ac:spMkLst>
            <pc:docMk/>
            <pc:sldMk cId="2326343884" sldId="301"/>
            <ac:spMk id="3" creationId="{A58184BD-88F1-BA02-40C1-D8403D0EEC0D}"/>
          </ac:spMkLst>
        </pc:spChg>
        <pc:spChg chg="mod">
          <ac:chgData name="Leonie Smith" userId="fed1330f33f5650e" providerId="LiveId" clId="{D0435BAB-EECC-482F-80BB-872F4356E285}" dt="2023-08-17T07:56:38.996" v="69"/>
          <ac:spMkLst>
            <pc:docMk/>
            <pc:sldMk cId="2326343884" sldId="301"/>
            <ac:spMk id="4" creationId="{EE2AC625-9141-A801-F431-DD5F79396320}"/>
          </ac:spMkLst>
        </pc:spChg>
        <pc:spChg chg="add mod">
          <ac:chgData name="Leonie Smith" userId="fed1330f33f5650e" providerId="LiveId" clId="{D0435BAB-EECC-482F-80BB-872F4356E285}" dt="2023-08-17T07:59:04.649" v="103"/>
          <ac:spMkLst>
            <pc:docMk/>
            <pc:sldMk cId="2326343884" sldId="301"/>
            <ac:spMk id="5" creationId="{2198B375-60C1-5B4A-1CF8-19B3A5CDF663}"/>
          </ac:spMkLst>
        </pc:spChg>
        <pc:picChg chg="del">
          <ac:chgData name="Leonie Smith" userId="fed1330f33f5650e" providerId="LiveId" clId="{D0435BAB-EECC-482F-80BB-872F4356E285}" dt="2023-08-17T07:57:01.697" v="71"/>
          <ac:picMkLst>
            <pc:docMk/>
            <pc:sldMk cId="2326343884" sldId="301"/>
            <ac:picMk id="12" creationId="{563D6315-0E08-F9AC-A3A6-21784E812E8D}"/>
          </ac:picMkLst>
        </pc:picChg>
      </pc:sldChg>
      <pc:sldChg chg="modSp mod modTransition">
        <pc:chgData name="Leonie Smith" userId="fed1330f33f5650e" providerId="LiveId" clId="{D0435BAB-EECC-482F-80BB-872F4356E285}" dt="2023-08-17T07:57:01.697" v="71"/>
        <pc:sldMkLst>
          <pc:docMk/>
          <pc:sldMk cId="4178627942" sldId="302"/>
        </pc:sldMkLst>
        <pc:spChg chg="mod">
          <ac:chgData name="Leonie Smith" userId="fed1330f33f5650e" providerId="LiveId" clId="{D0435BAB-EECC-482F-80BB-872F4356E285}" dt="2023-08-17T07:48:42.084" v="31"/>
          <ac:spMkLst>
            <pc:docMk/>
            <pc:sldMk cId="4178627942" sldId="302"/>
            <ac:spMk id="2" creationId="{ABF6BF9E-D95F-01A7-7B74-F70D55B95071}"/>
          </ac:spMkLst>
        </pc:spChg>
      </pc:sldChg>
      <pc:sldChg chg="addSp delSp modSp mod modTransition modAnim">
        <pc:chgData name="Leonie Smith" userId="fed1330f33f5650e" providerId="LiveId" clId="{D0435BAB-EECC-482F-80BB-872F4356E285}" dt="2023-08-17T07:59:01.495" v="101"/>
        <pc:sldMkLst>
          <pc:docMk/>
          <pc:sldMk cId="2584638071" sldId="303"/>
        </pc:sldMkLst>
        <pc:spChg chg="add mod">
          <ac:chgData name="Leonie Smith" userId="fed1330f33f5650e" providerId="LiveId" clId="{D0435BAB-EECC-482F-80BB-872F4356E285}" dt="2023-08-17T07:59:01.495" v="101"/>
          <ac:spMkLst>
            <pc:docMk/>
            <pc:sldMk cId="2584638071" sldId="303"/>
            <ac:spMk id="2" creationId="{7B0C023D-8858-0B2F-9F46-5F8F8E6E430D}"/>
          </ac:spMkLst>
        </pc:spChg>
        <pc:spChg chg="del">
          <ac:chgData name="Leonie Smith" userId="fed1330f33f5650e" providerId="LiveId" clId="{D0435BAB-EECC-482F-80BB-872F4356E285}" dt="2023-08-17T07:58:31.235" v="94" actId="21"/>
          <ac:spMkLst>
            <pc:docMk/>
            <pc:sldMk cId="2584638071" sldId="303"/>
            <ac:spMk id="3" creationId="{A58184BD-88F1-BA02-40C1-D8403D0EEC0D}"/>
          </ac:spMkLst>
        </pc:spChg>
        <pc:spChg chg="mod">
          <ac:chgData name="Leonie Smith" userId="fed1330f33f5650e" providerId="LiveId" clId="{D0435BAB-EECC-482F-80BB-872F4356E285}" dt="2023-08-17T07:56:51.334" v="70"/>
          <ac:spMkLst>
            <pc:docMk/>
            <pc:sldMk cId="2584638071" sldId="303"/>
            <ac:spMk id="4" creationId="{EE2AC625-9141-A801-F431-DD5F79396320}"/>
          </ac:spMkLst>
        </pc:spChg>
        <pc:picChg chg="del">
          <ac:chgData name="Leonie Smith" userId="fed1330f33f5650e" providerId="LiveId" clId="{D0435BAB-EECC-482F-80BB-872F4356E285}" dt="2023-08-17T07:57:01.697" v="71"/>
          <ac:picMkLst>
            <pc:docMk/>
            <pc:sldMk cId="2584638071" sldId="303"/>
            <ac:picMk id="8" creationId="{FDC4C1FC-E45F-349F-E5E4-FB6CAE31C750}"/>
          </ac:picMkLst>
        </pc:picChg>
      </pc:sldChg>
      <pc:sldChg chg="modSp mod modTransition">
        <pc:chgData name="Leonie Smith" userId="fed1330f33f5650e" providerId="LiveId" clId="{D0435BAB-EECC-482F-80BB-872F4356E285}" dt="2023-08-17T07:57:01.697" v="71"/>
        <pc:sldMkLst>
          <pc:docMk/>
          <pc:sldMk cId="4181811481" sldId="306"/>
        </pc:sldMkLst>
        <pc:spChg chg="mod">
          <ac:chgData name="Leonie Smith" userId="fed1330f33f5650e" providerId="LiveId" clId="{D0435BAB-EECC-482F-80BB-872F4356E285}" dt="2023-08-17T07:48:46.744" v="32"/>
          <ac:spMkLst>
            <pc:docMk/>
            <pc:sldMk cId="4181811481" sldId="306"/>
            <ac:spMk id="2" creationId="{F1D39CDA-1D69-038D-44D8-D224B74583C6}"/>
          </ac:spMkLst>
        </pc:spChg>
      </pc:sldChg>
      <pc:sldChg chg="addSp delSp modSp mod modTransition modAnim">
        <pc:chgData name="Leonie Smith" userId="fed1330f33f5650e" providerId="LiveId" clId="{D0435BAB-EECC-482F-80BB-872F4356E285}" dt="2023-08-17T07:58:59.947" v="100"/>
        <pc:sldMkLst>
          <pc:docMk/>
          <pc:sldMk cId="3501801040" sldId="309"/>
        </pc:sldMkLst>
        <pc:spChg chg="add mod">
          <ac:chgData name="Leonie Smith" userId="fed1330f33f5650e" providerId="LiveId" clId="{D0435BAB-EECC-482F-80BB-872F4356E285}" dt="2023-08-17T07:58:59.947" v="100"/>
          <ac:spMkLst>
            <pc:docMk/>
            <pc:sldMk cId="3501801040" sldId="309"/>
            <ac:spMk id="2" creationId="{3D58A970-D2D3-CCEA-0073-CDAF41F3207D}"/>
          </ac:spMkLst>
        </pc:spChg>
        <pc:spChg chg="del">
          <ac:chgData name="Leonie Smith" userId="fed1330f33f5650e" providerId="LiveId" clId="{D0435BAB-EECC-482F-80BB-872F4356E285}" dt="2023-08-17T07:58:33.212" v="95" actId="21"/>
          <ac:spMkLst>
            <pc:docMk/>
            <pc:sldMk cId="3501801040" sldId="309"/>
            <ac:spMk id="3" creationId="{A58184BD-88F1-BA02-40C1-D8403D0EEC0D}"/>
          </ac:spMkLst>
        </pc:spChg>
        <pc:picChg chg="del">
          <ac:chgData name="Leonie Smith" userId="fed1330f33f5650e" providerId="LiveId" clId="{D0435BAB-EECC-482F-80BB-872F4356E285}" dt="2023-08-17T07:57:01.697" v="71"/>
          <ac:picMkLst>
            <pc:docMk/>
            <pc:sldMk cId="3501801040" sldId="309"/>
            <ac:picMk id="32" creationId="{1343CD40-8DBF-D82E-CD00-82F5B90C2D6A}"/>
          </ac:picMkLst>
        </pc:picChg>
      </pc:sldChg>
      <pc:sldChg chg="modSp mod modTransition">
        <pc:chgData name="Leonie Smith" userId="fed1330f33f5650e" providerId="LiveId" clId="{D0435BAB-EECC-482F-80BB-872F4356E285}" dt="2023-08-17T07:57:01.697" v="71"/>
        <pc:sldMkLst>
          <pc:docMk/>
          <pc:sldMk cId="1073625867" sldId="310"/>
        </pc:sldMkLst>
        <pc:spChg chg="mod">
          <ac:chgData name="Leonie Smith" userId="fed1330f33f5650e" providerId="LiveId" clId="{D0435BAB-EECC-482F-80BB-872F4356E285}" dt="2023-08-17T07:48:51.305" v="33"/>
          <ac:spMkLst>
            <pc:docMk/>
            <pc:sldMk cId="1073625867" sldId="310"/>
            <ac:spMk id="2" creationId="{A13F09DC-08DC-5D64-698F-E65EEFE6A137}"/>
          </ac:spMkLst>
        </pc:spChg>
      </pc:sldChg>
      <pc:sldChg chg="addSp delSp modSp mod modTransition modAnim">
        <pc:chgData name="Leonie Smith" userId="fed1330f33f5650e" providerId="LiveId" clId="{D0435BAB-EECC-482F-80BB-872F4356E285}" dt="2023-08-17T07:58:56.603" v="98"/>
        <pc:sldMkLst>
          <pc:docMk/>
          <pc:sldMk cId="3678315678" sldId="313"/>
        </pc:sldMkLst>
        <pc:spChg chg="add mod">
          <ac:chgData name="Leonie Smith" userId="fed1330f33f5650e" providerId="LiveId" clId="{D0435BAB-EECC-482F-80BB-872F4356E285}" dt="2023-08-17T07:58:56.603" v="98"/>
          <ac:spMkLst>
            <pc:docMk/>
            <pc:sldMk cId="3678315678" sldId="313"/>
            <ac:spMk id="2" creationId="{6569F119-5BD5-27A7-AFEB-AC88BC458F89}"/>
          </ac:spMkLst>
        </pc:spChg>
        <pc:spChg chg="del">
          <ac:chgData name="Leonie Smith" userId="fed1330f33f5650e" providerId="LiveId" clId="{D0435BAB-EECC-482F-80BB-872F4356E285}" dt="2023-08-17T07:58:40.546" v="97" actId="21"/>
          <ac:spMkLst>
            <pc:docMk/>
            <pc:sldMk cId="3678315678" sldId="313"/>
            <ac:spMk id="3" creationId="{A58184BD-88F1-BA02-40C1-D8403D0EEC0D}"/>
          </ac:spMkLst>
        </pc:spChg>
        <pc:picChg chg="del">
          <ac:chgData name="Leonie Smith" userId="fed1330f33f5650e" providerId="LiveId" clId="{D0435BAB-EECC-482F-80BB-872F4356E285}" dt="2023-08-17T07:57:01.697" v="71"/>
          <ac:picMkLst>
            <pc:docMk/>
            <pc:sldMk cId="3678315678" sldId="313"/>
            <ac:picMk id="16" creationId="{4089BBA8-AE6B-9669-B7E5-437F5BD935C5}"/>
          </ac:picMkLst>
        </pc:picChg>
      </pc:sldChg>
      <pc:sldChg chg="addSp delSp modSp mod modTransition modAnim">
        <pc:chgData name="Leonie Smith" userId="fed1330f33f5650e" providerId="LiveId" clId="{D0435BAB-EECC-482F-80BB-872F4356E285}" dt="2023-08-17T07:58:58.125" v="99"/>
        <pc:sldMkLst>
          <pc:docMk/>
          <pc:sldMk cId="2229500425" sldId="316"/>
        </pc:sldMkLst>
        <pc:spChg chg="add mod">
          <ac:chgData name="Leonie Smith" userId="fed1330f33f5650e" providerId="LiveId" clId="{D0435BAB-EECC-482F-80BB-872F4356E285}" dt="2023-08-17T07:58:58.125" v="99"/>
          <ac:spMkLst>
            <pc:docMk/>
            <pc:sldMk cId="2229500425" sldId="316"/>
            <ac:spMk id="2" creationId="{5930DAB4-A608-7B83-1666-3EA2B0D923D1}"/>
          </ac:spMkLst>
        </pc:spChg>
        <pc:spChg chg="del">
          <ac:chgData name="Leonie Smith" userId="fed1330f33f5650e" providerId="LiveId" clId="{D0435BAB-EECC-482F-80BB-872F4356E285}" dt="2023-08-17T07:58:36.641" v="96" actId="21"/>
          <ac:spMkLst>
            <pc:docMk/>
            <pc:sldMk cId="2229500425" sldId="316"/>
            <ac:spMk id="3" creationId="{A58184BD-88F1-BA02-40C1-D8403D0EEC0D}"/>
          </ac:spMkLst>
        </pc:spChg>
        <pc:picChg chg="del">
          <ac:chgData name="Leonie Smith" userId="fed1330f33f5650e" providerId="LiveId" clId="{D0435BAB-EECC-482F-80BB-872F4356E285}" dt="2023-08-17T07:57:01.697" v="71"/>
          <ac:picMkLst>
            <pc:docMk/>
            <pc:sldMk cId="2229500425" sldId="316"/>
            <ac:picMk id="24" creationId="{F8A5B578-7A98-C8D2-4980-1B61B98AC1A8}"/>
          </ac:picMkLst>
        </pc:picChg>
      </pc:sldChg>
      <pc:sldChg chg="modSp mod modTransition">
        <pc:chgData name="Leonie Smith" userId="fed1330f33f5650e" providerId="LiveId" clId="{D0435BAB-EECC-482F-80BB-872F4356E285}" dt="2023-08-17T07:57:01.697" v="71"/>
        <pc:sldMkLst>
          <pc:docMk/>
          <pc:sldMk cId="3765814911" sldId="317"/>
        </pc:sldMkLst>
        <pc:spChg chg="mod">
          <ac:chgData name="Leonie Smith" userId="fed1330f33f5650e" providerId="LiveId" clId="{D0435BAB-EECC-482F-80BB-872F4356E285}" dt="2023-08-17T07:48:56.643" v="34"/>
          <ac:spMkLst>
            <pc:docMk/>
            <pc:sldMk cId="3765814911" sldId="317"/>
            <ac:spMk id="2" creationId="{FE675BD4-FB55-648E-B064-5B6E7ECDDEFB}"/>
          </ac:spMkLst>
        </pc:spChg>
      </pc:sldChg>
      <pc:sldChg chg="modSp mod modTransition">
        <pc:chgData name="Leonie Smith" userId="fed1330f33f5650e" providerId="LiveId" clId="{D0435BAB-EECC-482F-80BB-872F4356E285}" dt="2023-08-17T07:57:01.697" v="71"/>
        <pc:sldMkLst>
          <pc:docMk/>
          <pc:sldMk cId="3232515743" sldId="319"/>
        </pc:sldMkLst>
        <pc:spChg chg="mod">
          <ac:chgData name="Leonie Smith" userId="fed1330f33f5650e" providerId="LiveId" clId="{D0435BAB-EECC-482F-80BB-872F4356E285}" dt="2023-08-17T07:46:32.504" v="8" actId="1076"/>
          <ac:spMkLst>
            <pc:docMk/>
            <pc:sldMk cId="3232515743" sldId="319"/>
            <ac:spMk id="2" creationId="{F195DDA8-6152-69A7-ED27-F4C98814BFF3}"/>
          </ac:spMkLst>
        </pc:spChg>
      </pc:sldChg>
      <pc:sldChg chg="addSp delSp modSp mod modTransition">
        <pc:chgData name="Leonie Smith" userId="fed1330f33f5650e" providerId="LiveId" clId="{D0435BAB-EECC-482F-80BB-872F4356E285}" dt="2023-08-17T07:57:01.697" v="71"/>
        <pc:sldMkLst>
          <pc:docMk/>
          <pc:sldMk cId="973694713" sldId="320"/>
        </pc:sldMkLst>
        <pc:spChg chg="del">
          <ac:chgData name="Leonie Smith" userId="fed1330f33f5650e" providerId="LiveId" clId="{D0435BAB-EECC-482F-80BB-872F4356E285}" dt="2023-08-17T07:45:55.875" v="0" actId="21"/>
          <ac:spMkLst>
            <pc:docMk/>
            <pc:sldMk cId="973694713" sldId="320"/>
            <ac:spMk id="2" creationId="{0118E4F7-8EAD-0571-53B4-1DDEE5B17926}"/>
          </ac:spMkLst>
        </pc:spChg>
        <pc:spChg chg="add mod">
          <ac:chgData name="Leonie Smith" userId="fed1330f33f5650e" providerId="LiveId" clId="{D0435BAB-EECC-482F-80BB-872F4356E285}" dt="2023-08-17T07:46:40.669" v="9"/>
          <ac:spMkLst>
            <pc:docMk/>
            <pc:sldMk cId="973694713" sldId="320"/>
            <ac:spMk id="4" creationId="{45DC38F5-22DE-3317-5D2F-9D7343183AB2}"/>
          </ac:spMkLst>
        </pc:spChg>
      </pc:sldChg>
      <pc:sldChg chg="modSp mod modTransition">
        <pc:chgData name="Leonie Smith" userId="fed1330f33f5650e" providerId="LiveId" clId="{D0435BAB-EECC-482F-80BB-872F4356E285}" dt="2023-08-17T07:57:01.697" v="71"/>
        <pc:sldMkLst>
          <pc:docMk/>
          <pc:sldMk cId="134999769" sldId="321"/>
        </pc:sldMkLst>
        <pc:spChg chg="mod">
          <ac:chgData name="Leonie Smith" userId="fed1330f33f5650e" providerId="LiveId" clId="{D0435BAB-EECC-482F-80BB-872F4356E285}" dt="2023-08-17T07:49:04.139" v="35"/>
          <ac:spMkLst>
            <pc:docMk/>
            <pc:sldMk cId="134999769" sldId="321"/>
            <ac:spMk id="2" creationId="{3BCC147F-F6F4-75E2-98B6-B582ADD29034}"/>
          </ac:spMkLst>
        </pc:spChg>
      </pc:sldChg>
      <pc:sldChg chg="addSp delSp modSp mod modTransition modAnim">
        <pc:chgData name="Leonie Smith" userId="fed1330f33f5650e" providerId="LiveId" clId="{D0435BAB-EECC-482F-80BB-872F4356E285}" dt="2023-08-17T07:59:06.383" v="104"/>
        <pc:sldMkLst>
          <pc:docMk/>
          <pc:sldMk cId="3436894576" sldId="322"/>
        </pc:sldMkLst>
        <pc:spChg chg="add mod">
          <ac:chgData name="Leonie Smith" userId="fed1330f33f5650e" providerId="LiveId" clId="{D0435BAB-EECC-482F-80BB-872F4356E285}" dt="2023-08-17T07:59:06.383" v="104"/>
          <ac:spMkLst>
            <pc:docMk/>
            <pc:sldMk cId="3436894576" sldId="322"/>
            <ac:spMk id="2" creationId="{D57FFD74-3FBF-5579-2028-28F16BF73EA8}"/>
          </ac:spMkLst>
        </pc:spChg>
        <pc:spChg chg="del">
          <ac:chgData name="Leonie Smith" userId="fed1330f33f5650e" providerId="LiveId" clId="{D0435BAB-EECC-482F-80BB-872F4356E285}" dt="2023-08-17T07:58:24.108" v="91" actId="21"/>
          <ac:spMkLst>
            <pc:docMk/>
            <pc:sldMk cId="3436894576" sldId="322"/>
            <ac:spMk id="3" creationId="{A58184BD-88F1-BA02-40C1-D8403D0EEC0D}"/>
          </ac:spMkLst>
        </pc:spChg>
        <pc:spChg chg="mod">
          <ac:chgData name="Leonie Smith" userId="fed1330f33f5650e" providerId="LiveId" clId="{D0435BAB-EECC-482F-80BB-872F4356E285}" dt="2023-08-17T07:55:51.018" v="66"/>
          <ac:spMkLst>
            <pc:docMk/>
            <pc:sldMk cId="3436894576" sldId="322"/>
            <ac:spMk id="4" creationId="{EE2AC625-9141-A801-F431-DD5F79396320}"/>
          </ac:spMkLst>
        </pc:spChg>
        <pc:picChg chg="del">
          <ac:chgData name="Leonie Smith" userId="fed1330f33f5650e" providerId="LiveId" clId="{D0435BAB-EECC-482F-80BB-872F4356E285}" dt="2023-08-17T07:57:01.697" v="71"/>
          <ac:picMkLst>
            <pc:docMk/>
            <pc:sldMk cId="3436894576" sldId="322"/>
            <ac:picMk id="20" creationId="{5DD38400-D9F8-1F83-A00B-F33CEB18806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17-08-2023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Ch</a:t>
            </a:r>
          </a:p>
          <a:p>
            <a:pPr algn="l"/>
            <a:r>
              <a:rPr lang="en-IN" sz="1200" b="1" i="0" u="none" strike="noStrike" baseline="0" dirty="0">
                <a:latin typeface="TimesNewRomanPS-BoldMT"/>
              </a:rPr>
              <a:t>49 Cornelius</a:t>
            </a:r>
          </a:p>
          <a:p>
            <a:pPr algn="l"/>
            <a:r>
              <a:rPr lang="en-US" sz="1200" b="0" i="0" u="none" strike="noStrike" baseline="0" dirty="0">
                <a:latin typeface="TimesNewRomanPSMT"/>
              </a:rPr>
              <a:t>1. Peter Heals Aeneas – Acts 9:32-35 (Left Top)</a:t>
            </a:r>
          </a:p>
          <a:p>
            <a:pPr algn="l"/>
            <a:r>
              <a:rPr lang="en-US" sz="1200" b="0" i="0" u="none" strike="noStrike" baseline="0" dirty="0">
                <a:latin typeface="TimesNewRomanPSMT"/>
              </a:rPr>
              <a:t>2. Tabitha raised – Acts 9:36-43 (Right Top)</a:t>
            </a:r>
          </a:p>
          <a:p>
            <a:pPr algn="l"/>
            <a:r>
              <a:rPr lang="en-US" sz="1200" b="0" i="0" u="none" strike="noStrike" baseline="0" dirty="0">
                <a:latin typeface="TimesNewRomanPSMT"/>
              </a:rPr>
              <a:t>3. Cornelius has a vision – Acts 10:1-8 (Right Bottom)</a:t>
            </a:r>
          </a:p>
          <a:p>
            <a:pPr algn="l"/>
            <a:r>
              <a:rPr lang="en-US" sz="1200" b="0" i="0" u="none" strike="noStrike" baseline="0" dirty="0">
                <a:latin typeface="TimesNewRomanPSMT"/>
              </a:rPr>
              <a:t>4. Peter’s vision – Acts 10:9-23 (Left Bottom and Center)</a:t>
            </a:r>
          </a:p>
          <a:p>
            <a:pPr algn="l"/>
            <a:r>
              <a:rPr lang="en-US" sz="1200" b="0" i="0" u="none" strike="noStrike" baseline="0" dirty="0">
                <a:latin typeface="TimesNewRomanPSMT"/>
              </a:rPr>
              <a:t>5. Cornelius Believes– Acts 10:24 – 11:18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17</a:t>
            </a:fld>
            <a:endParaRPr lang="en-IN"/>
          </a:p>
        </p:txBody>
      </p:sp>
    </p:spTree>
    <p:extLst>
      <p:ext uri="{BB962C8B-B14F-4D97-AF65-F5344CB8AC3E}">
        <p14:creationId xmlns:p14="http://schemas.microsoft.com/office/powerpoint/2010/main" val="2061752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49-3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8C11FB-BFB4-5296-090B-396F6BCD331E}"/>
              </a:ext>
            </a:extLst>
          </p:cNvPr>
          <p:cNvPicPr>
            <a:picLocks noChangeAspect="1"/>
          </p:cNvPicPr>
          <p:nvPr/>
        </p:nvPicPr>
        <p:blipFill>
          <a:blip r:embed="rId2"/>
          <a:stretch>
            <a:fillRect/>
          </a:stretch>
        </p:blipFill>
        <p:spPr>
          <a:xfrm>
            <a:off x="-1" y="0"/>
            <a:ext cx="12479311" cy="6858000"/>
          </a:xfrm>
          <a:prstGeom prst="rect">
            <a:avLst/>
          </a:prstGeom>
        </p:spPr>
      </p:pic>
      <p:sp>
        <p:nvSpPr>
          <p:cNvPr id="2" name="TextBox 1">
            <a:extLst>
              <a:ext uri="{FF2B5EF4-FFF2-40B4-BE49-F238E27FC236}">
                <a16:creationId xmlns:a16="http://schemas.microsoft.com/office/drawing/2014/main" id="{C93DBA90-03AA-F341-58A5-01F8910BC25F}"/>
              </a:ext>
            </a:extLst>
          </p:cNvPr>
          <p:cNvSpPr txBox="1"/>
          <p:nvPr/>
        </p:nvSpPr>
        <p:spPr>
          <a:xfrm>
            <a:off x="9183454" y="2175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Open Sans" panose="020B0606030504020204" pitchFamily="34" charset="0"/>
              </a:rPr>
              <a:t>27</a:t>
            </a:r>
            <a:r>
              <a:rPr lang="en-US" sz="4000" b="0" i="0" dirty="0">
                <a:solidFill>
                  <a:srgbClr val="121212"/>
                </a:solidFill>
                <a:effectLst/>
                <a:latin typeface="Open Sans" panose="020B0606030504020204" pitchFamily="34" charset="0"/>
              </a:rPr>
              <a:t>As he talked with him, he went in and found many gathered together.</a:t>
            </a:r>
            <a:endParaRPr lang="en-IN" dirty="0"/>
          </a:p>
        </p:txBody>
      </p:sp>
      <p:sp>
        <p:nvSpPr>
          <p:cNvPr id="2" name="TextBox 1">
            <a:extLst>
              <a:ext uri="{FF2B5EF4-FFF2-40B4-BE49-F238E27FC236}">
                <a16:creationId xmlns:a16="http://schemas.microsoft.com/office/drawing/2014/main" id="{A09D7D19-02E2-C555-7EC4-3A477F9827C6}"/>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
        <p:nvSpPr>
          <p:cNvPr id="5" name="TextBox 4">
            <a:extLst>
              <a:ext uri="{FF2B5EF4-FFF2-40B4-BE49-F238E27FC236}">
                <a16:creationId xmlns:a16="http://schemas.microsoft.com/office/drawing/2014/main" id="{540FBE88-4792-1EEC-6E74-39198EB67D2E}"/>
              </a:ext>
            </a:extLst>
          </p:cNvPr>
          <p:cNvSpPr txBox="1"/>
          <p:nvPr/>
        </p:nvSpPr>
        <p:spPr>
          <a:xfrm>
            <a:off x="6248400" y="2566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A46BEC-D9B2-DD73-54D9-4C9FF58F6282}"/>
              </a:ext>
            </a:extLst>
          </p:cNvPr>
          <p:cNvPicPr>
            <a:picLocks noChangeAspect="1"/>
          </p:cNvPicPr>
          <p:nvPr/>
        </p:nvPicPr>
        <p:blipFill>
          <a:blip r:embed="rId2"/>
          <a:stretch>
            <a:fillRect/>
          </a:stretch>
        </p:blipFill>
        <p:spPr>
          <a:xfrm>
            <a:off x="-984606" y="0"/>
            <a:ext cx="13176606" cy="6858000"/>
          </a:xfrm>
          <a:prstGeom prst="rect">
            <a:avLst/>
          </a:prstGeom>
        </p:spPr>
      </p:pic>
      <p:sp>
        <p:nvSpPr>
          <p:cNvPr id="2" name="TextBox 1">
            <a:extLst>
              <a:ext uri="{FF2B5EF4-FFF2-40B4-BE49-F238E27FC236}">
                <a16:creationId xmlns:a16="http://schemas.microsoft.com/office/drawing/2014/main" id="{28F5B3B4-BE7B-109E-C9F6-54FDF375975D}"/>
              </a:ext>
            </a:extLst>
          </p:cNvPr>
          <p:cNvSpPr txBox="1"/>
          <p:nvPr/>
        </p:nvSpPr>
        <p:spPr>
          <a:xfrm>
            <a:off x="8675454" y="2175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Open Sans" panose="020B0606030504020204" pitchFamily="34" charset="0"/>
              </a:rPr>
              <a:t>28</a:t>
            </a:r>
            <a:r>
              <a:rPr lang="en-US" sz="4000" b="0" i="0" dirty="0">
                <a:solidFill>
                  <a:srgbClr val="121212"/>
                </a:solidFill>
                <a:effectLst/>
                <a:latin typeface="Open Sans" panose="020B0606030504020204" pitchFamily="34" charset="0"/>
              </a:rPr>
              <a:t>He said to them, “You yourselves know how it is an unlawful thing for a man who is a Jew to join himself or come to one of another nation, but God has shown me that I shouldn’t call any man unholy or unclean.</a:t>
            </a:r>
            <a:endParaRPr lang="en-IN" dirty="0"/>
          </a:p>
        </p:txBody>
      </p:sp>
      <p:sp>
        <p:nvSpPr>
          <p:cNvPr id="2" name="TextBox 1">
            <a:extLst>
              <a:ext uri="{FF2B5EF4-FFF2-40B4-BE49-F238E27FC236}">
                <a16:creationId xmlns:a16="http://schemas.microsoft.com/office/drawing/2014/main" id="{53E53FAE-4625-36C7-5C92-991EA62DF9A5}"/>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200220-58DC-D4EC-31B4-CE2F8A49C808}"/>
              </a:ext>
            </a:extLst>
          </p:cNvPr>
          <p:cNvPicPr>
            <a:picLocks noChangeAspect="1"/>
          </p:cNvPicPr>
          <p:nvPr/>
        </p:nvPicPr>
        <p:blipFill>
          <a:blip r:embed="rId2"/>
          <a:stretch>
            <a:fillRect/>
          </a:stretch>
        </p:blipFill>
        <p:spPr>
          <a:xfrm>
            <a:off x="0" y="0"/>
            <a:ext cx="12192000" cy="7063494"/>
          </a:xfrm>
          <a:prstGeom prst="rect">
            <a:avLst/>
          </a:prstGeom>
        </p:spPr>
      </p:pic>
      <p:sp>
        <p:nvSpPr>
          <p:cNvPr id="2" name="TextBox 1">
            <a:extLst>
              <a:ext uri="{FF2B5EF4-FFF2-40B4-BE49-F238E27FC236}">
                <a16:creationId xmlns:a16="http://schemas.microsoft.com/office/drawing/2014/main" id="{02750089-2DE0-6B59-3A83-D310A31AE3CF}"/>
              </a:ext>
            </a:extLst>
          </p:cNvPr>
          <p:cNvSpPr txBox="1"/>
          <p:nvPr/>
        </p:nvSpPr>
        <p:spPr>
          <a:xfrm>
            <a:off x="8878654" y="5830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29</a:t>
            </a:r>
            <a:r>
              <a:rPr lang="en-US" sz="4400" b="0" i="0" dirty="0">
                <a:solidFill>
                  <a:srgbClr val="121212"/>
                </a:solidFill>
                <a:effectLst/>
                <a:latin typeface="Open Sans" panose="020B0606030504020204" pitchFamily="34" charset="0"/>
              </a:rPr>
              <a:t>Therefore I also came without complaint when I was sent for. I ask therefore, why did you send for me?”</a:t>
            </a:r>
            <a:endParaRPr lang="en-IN" dirty="0"/>
          </a:p>
        </p:txBody>
      </p:sp>
      <p:sp>
        <p:nvSpPr>
          <p:cNvPr id="2" name="TextBox 1">
            <a:extLst>
              <a:ext uri="{FF2B5EF4-FFF2-40B4-BE49-F238E27FC236}">
                <a16:creationId xmlns:a16="http://schemas.microsoft.com/office/drawing/2014/main" id="{52C93EAE-0DB5-F444-D68D-DC59A5B7F94F}"/>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788D24-EDF2-33A8-FAEB-1FEB7C165FEF}"/>
              </a:ext>
            </a:extLst>
          </p:cNvPr>
          <p:cNvPicPr>
            <a:picLocks noChangeAspect="1"/>
          </p:cNvPicPr>
          <p:nvPr/>
        </p:nvPicPr>
        <p:blipFill>
          <a:blip r:embed="rId2"/>
          <a:stretch>
            <a:fillRect/>
          </a:stretch>
        </p:blipFill>
        <p:spPr>
          <a:xfrm>
            <a:off x="0" y="-21153"/>
            <a:ext cx="12545568" cy="6879153"/>
          </a:xfrm>
          <a:prstGeom prst="rect">
            <a:avLst/>
          </a:prstGeom>
        </p:spPr>
      </p:pic>
      <p:sp>
        <p:nvSpPr>
          <p:cNvPr id="2" name="TextBox 1">
            <a:extLst>
              <a:ext uri="{FF2B5EF4-FFF2-40B4-BE49-F238E27FC236}">
                <a16:creationId xmlns:a16="http://schemas.microsoft.com/office/drawing/2014/main" id="{2126DC2D-8425-A706-8FED-7318C0B456AC}"/>
              </a:ext>
            </a:extLst>
          </p:cNvPr>
          <p:cNvSpPr txBox="1"/>
          <p:nvPr/>
        </p:nvSpPr>
        <p:spPr>
          <a:xfrm>
            <a:off x="433154" y="57928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30</a:t>
            </a:r>
            <a:r>
              <a:rPr lang="en-US" sz="4400" b="0" i="0" dirty="0">
                <a:solidFill>
                  <a:srgbClr val="121212"/>
                </a:solidFill>
                <a:effectLst/>
                <a:latin typeface="Open Sans" panose="020B0606030504020204" pitchFamily="34" charset="0"/>
              </a:rPr>
              <a:t>Cornelius said, “Four days ago, I was fasting until this hour; and at the ninth hour, I prayed in my house, and behold, a man stood before me in bright clothing</a:t>
            </a:r>
            <a:endParaRPr lang="en-IN" dirty="0"/>
          </a:p>
        </p:txBody>
      </p:sp>
      <p:sp>
        <p:nvSpPr>
          <p:cNvPr id="2" name="TextBox 1">
            <a:extLst>
              <a:ext uri="{FF2B5EF4-FFF2-40B4-BE49-F238E27FC236}">
                <a16:creationId xmlns:a16="http://schemas.microsoft.com/office/drawing/2014/main" id="{F09AB8A7-C4F0-4F10-CF15-CED9F91AC56D}"/>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079CFF-B275-B3A7-AB19-329FA9B32F78}"/>
              </a:ext>
            </a:extLst>
          </p:cNvPr>
          <p:cNvPicPr>
            <a:picLocks noChangeAspect="1"/>
          </p:cNvPicPr>
          <p:nvPr/>
        </p:nvPicPr>
        <p:blipFill>
          <a:blip r:embed="rId2"/>
          <a:stretch>
            <a:fillRect/>
          </a:stretch>
        </p:blipFill>
        <p:spPr>
          <a:xfrm>
            <a:off x="-1058472" y="-128016"/>
            <a:ext cx="13250472" cy="6986016"/>
          </a:xfrm>
          <a:prstGeom prst="rect">
            <a:avLst/>
          </a:prstGeom>
        </p:spPr>
      </p:pic>
      <p:sp>
        <p:nvSpPr>
          <p:cNvPr id="2" name="TextBox 1">
            <a:extLst>
              <a:ext uri="{FF2B5EF4-FFF2-40B4-BE49-F238E27FC236}">
                <a16:creationId xmlns:a16="http://schemas.microsoft.com/office/drawing/2014/main" id="{BD7959CD-113A-E9D8-9F67-30FFA20C3F29}"/>
              </a:ext>
            </a:extLst>
          </p:cNvPr>
          <p:cNvSpPr txBox="1"/>
          <p:nvPr/>
        </p:nvSpPr>
        <p:spPr>
          <a:xfrm>
            <a:off x="102954" y="56150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31</a:t>
            </a:r>
            <a:r>
              <a:rPr lang="en-US" sz="4400" b="0" i="0" dirty="0">
                <a:solidFill>
                  <a:srgbClr val="121212"/>
                </a:solidFill>
                <a:effectLst/>
                <a:latin typeface="Open Sans" panose="020B0606030504020204" pitchFamily="34" charset="0"/>
              </a:rPr>
              <a:t>and said, ‘Cornelius, your prayer is heard, and your gifts to the needy are remembered in the sight of God.</a:t>
            </a:r>
            <a:endParaRPr lang="en-IN" dirty="0"/>
          </a:p>
        </p:txBody>
      </p:sp>
      <p:sp>
        <p:nvSpPr>
          <p:cNvPr id="2" name="TextBox 1">
            <a:extLst>
              <a:ext uri="{FF2B5EF4-FFF2-40B4-BE49-F238E27FC236}">
                <a16:creationId xmlns:a16="http://schemas.microsoft.com/office/drawing/2014/main" id="{910D8C06-DABF-FB8E-22B1-8EB134A9B8F1}"/>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C1F99-44F7-EA30-EF61-75D21F9BF942}"/>
              </a:ext>
            </a:extLst>
          </p:cNvPr>
          <p:cNvPicPr>
            <a:picLocks noChangeAspect="1"/>
          </p:cNvPicPr>
          <p:nvPr/>
        </p:nvPicPr>
        <p:blipFill>
          <a:blip r:embed="rId2"/>
          <a:stretch>
            <a:fillRect/>
          </a:stretch>
        </p:blipFill>
        <p:spPr>
          <a:xfrm>
            <a:off x="0" y="0"/>
            <a:ext cx="12192000" cy="7073052"/>
          </a:xfrm>
          <a:prstGeom prst="rect">
            <a:avLst/>
          </a:prstGeom>
        </p:spPr>
      </p:pic>
      <p:sp>
        <p:nvSpPr>
          <p:cNvPr id="2" name="TextBox 1">
            <a:extLst>
              <a:ext uri="{FF2B5EF4-FFF2-40B4-BE49-F238E27FC236}">
                <a16:creationId xmlns:a16="http://schemas.microsoft.com/office/drawing/2014/main" id="{F195DDA8-6152-69A7-ED27-F4C98814BFF3}"/>
              </a:ext>
            </a:extLst>
          </p:cNvPr>
          <p:cNvSpPr txBox="1"/>
          <p:nvPr/>
        </p:nvSpPr>
        <p:spPr>
          <a:xfrm>
            <a:off x="5303520" y="3536526"/>
            <a:ext cx="6644640" cy="4279900"/>
          </a:xfrm>
          <a:prstGeom prst="rect">
            <a:avLst/>
          </a:prstGeom>
          <a:noFill/>
        </p:spPr>
        <p:txBody>
          <a:bodyPr wrap="square" rtlCol="0">
            <a:noAutofit/>
          </a:bodyPr>
          <a:lstStyle/>
          <a:p>
            <a:r>
              <a:rPr lang="en-IN" sz="8000" b="1" dirty="0">
                <a:solidFill>
                  <a:schemeClr val="bg1"/>
                </a:solidFill>
              </a:rPr>
              <a:t> </a:t>
            </a:r>
            <a:r>
              <a:rPr lang="en-US" sz="6000" b="0" i="0" u="none" strike="noStrike" baseline="0" dirty="0">
                <a:solidFill>
                  <a:schemeClr val="bg1"/>
                </a:solidFill>
                <a:latin typeface="TimesNewRomanPSMT"/>
              </a:rPr>
              <a:t>Cornelius Believes – Acts 10:24 – 11:18 </a:t>
            </a:r>
            <a:endParaRPr lang="en-IN" sz="8000" dirty="0">
              <a:solidFill>
                <a:schemeClr val="bg1"/>
              </a:solidFill>
            </a:endParaRPr>
          </a:p>
        </p:txBody>
      </p:sp>
    </p:spTree>
    <p:extLst>
      <p:ext uri="{BB962C8B-B14F-4D97-AF65-F5344CB8AC3E}">
        <p14:creationId xmlns:p14="http://schemas.microsoft.com/office/powerpoint/2010/main" val="3232515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AEA87-A363-2850-FA7C-D7490DD658BA}"/>
              </a:ext>
            </a:extLst>
          </p:cNvPr>
          <p:cNvPicPr>
            <a:picLocks noChangeAspect="1"/>
          </p:cNvPicPr>
          <p:nvPr/>
        </p:nvPicPr>
        <p:blipFill>
          <a:blip r:embed="rId2"/>
          <a:stretch>
            <a:fillRect/>
          </a:stretch>
        </p:blipFill>
        <p:spPr>
          <a:xfrm>
            <a:off x="-1311897" y="0"/>
            <a:ext cx="13503897" cy="6858000"/>
          </a:xfrm>
          <a:prstGeom prst="rect">
            <a:avLst/>
          </a:prstGeom>
        </p:spPr>
      </p:pic>
      <p:sp>
        <p:nvSpPr>
          <p:cNvPr id="2" name="TextBox 1">
            <a:extLst>
              <a:ext uri="{FF2B5EF4-FFF2-40B4-BE49-F238E27FC236}">
                <a16:creationId xmlns:a16="http://schemas.microsoft.com/office/drawing/2014/main" id="{42E21544-9A6F-E8BE-9C0E-9404F7C4878B}"/>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32</a:t>
            </a:r>
            <a:r>
              <a:rPr lang="en-US" sz="4400" b="0" i="0" dirty="0">
                <a:solidFill>
                  <a:srgbClr val="121212"/>
                </a:solidFill>
                <a:effectLst/>
                <a:latin typeface="Open Sans" panose="020B0606030504020204" pitchFamily="34" charset="0"/>
              </a:rPr>
              <a:t>Send therefore to Joppa and summon Simon, who is also called Peter. He is staying in the house of a tanner named Simon, by the seaside. When he comes, he will speak to you.’ </a:t>
            </a:r>
            <a:endParaRPr lang="en-IN" dirty="0"/>
          </a:p>
        </p:txBody>
      </p:sp>
      <p:sp>
        <p:nvSpPr>
          <p:cNvPr id="2" name="TextBox 1">
            <a:extLst>
              <a:ext uri="{FF2B5EF4-FFF2-40B4-BE49-F238E27FC236}">
                <a16:creationId xmlns:a16="http://schemas.microsoft.com/office/drawing/2014/main" id="{EF75EBF4-8112-91F8-846B-A8020988EAF6}"/>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9D4B13-6FCE-F951-021D-583F7DD25D11}"/>
              </a:ext>
            </a:extLst>
          </p:cNvPr>
          <p:cNvPicPr>
            <a:picLocks noChangeAspect="1"/>
          </p:cNvPicPr>
          <p:nvPr/>
        </p:nvPicPr>
        <p:blipFill>
          <a:blip r:embed="rId2"/>
          <a:stretch>
            <a:fillRect/>
          </a:stretch>
        </p:blipFill>
        <p:spPr>
          <a:xfrm>
            <a:off x="-2259397" y="1"/>
            <a:ext cx="14451397" cy="6858000"/>
          </a:xfrm>
          <a:prstGeom prst="rect">
            <a:avLst/>
          </a:prstGeom>
        </p:spPr>
      </p:pic>
      <p:sp>
        <p:nvSpPr>
          <p:cNvPr id="2" name="TextBox 1">
            <a:extLst>
              <a:ext uri="{FF2B5EF4-FFF2-40B4-BE49-F238E27FC236}">
                <a16:creationId xmlns:a16="http://schemas.microsoft.com/office/drawing/2014/main" id="{B74A5284-A67F-B3D9-D68B-49542E010490}"/>
              </a:ext>
            </a:extLst>
          </p:cNvPr>
          <p:cNvSpPr txBox="1"/>
          <p:nvPr/>
        </p:nvSpPr>
        <p:spPr>
          <a:xfrm>
            <a:off x="229954" y="18199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33</a:t>
            </a:r>
            <a:r>
              <a:rPr lang="en-US" sz="4400" b="0" i="0" dirty="0">
                <a:solidFill>
                  <a:srgbClr val="121212"/>
                </a:solidFill>
                <a:effectLst/>
                <a:latin typeface="Open Sans" panose="020B0606030504020204" pitchFamily="34" charset="0"/>
              </a:rPr>
              <a:t>Therefore I sent to you at once, and it was good of you to come. Now therefore we are all here present in the sight of God to hear all things that have been commanded you by God.”</a:t>
            </a:r>
            <a:endParaRPr lang="en-IN" dirty="0"/>
          </a:p>
        </p:txBody>
      </p:sp>
      <p:sp>
        <p:nvSpPr>
          <p:cNvPr id="2" name="TextBox 1">
            <a:extLst>
              <a:ext uri="{FF2B5EF4-FFF2-40B4-BE49-F238E27FC236}">
                <a16:creationId xmlns:a16="http://schemas.microsoft.com/office/drawing/2014/main" id="{7EE21339-8124-FCD8-42BB-93287A653B8C}"/>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0049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C09A2B-C7BF-53EB-A9BA-C5699D5090EC}"/>
              </a:ext>
            </a:extLst>
          </p:cNvPr>
          <p:cNvPicPr>
            <a:picLocks noChangeAspect="1"/>
          </p:cNvPicPr>
          <p:nvPr/>
        </p:nvPicPr>
        <p:blipFill>
          <a:blip r:embed="rId2"/>
          <a:stretch>
            <a:fillRect/>
          </a:stretch>
        </p:blipFill>
        <p:spPr>
          <a:xfrm>
            <a:off x="0" y="0"/>
            <a:ext cx="14009270" cy="6858000"/>
          </a:xfrm>
          <a:prstGeom prst="rect">
            <a:avLst/>
          </a:prstGeom>
        </p:spPr>
      </p:pic>
      <p:sp>
        <p:nvSpPr>
          <p:cNvPr id="2" name="TextBox 1">
            <a:extLst>
              <a:ext uri="{FF2B5EF4-FFF2-40B4-BE49-F238E27FC236}">
                <a16:creationId xmlns:a16="http://schemas.microsoft.com/office/drawing/2014/main" id="{55BC64FC-6317-7955-BAD9-05906A9A528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Open Sans" panose="020B0606030504020204" pitchFamily="34" charset="0"/>
              </a:rPr>
              <a:t>34</a:t>
            </a:r>
            <a:r>
              <a:rPr lang="en-US" sz="4000" b="0" i="0" dirty="0">
                <a:solidFill>
                  <a:srgbClr val="121212"/>
                </a:solidFill>
                <a:effectLst/>
                <a:latin typeface="Open Sans" panose="020B0606030504020204" pitchFamily="34" charset="0"/>
              </a:rPr>
              <a:t>Peter opened his mouth and said, “Truly I perceive that God doesn’t show favoritism; </a:t>
            </a:r>
            <a:r>
              <a:rPr lang="en-US" sz="4000" b="0" i="0" dirty="0">
                <a:solidFill>
                  <a:srgbClr val="777A7B"/>
                </a:solidFill>
                <a:effectLst/>
                <a:latin typeface="Open Sans" panose="020B0606030504020204" pitchFamily="34" charset="0"/>
              </a:rPr>
              <a:t>35</a:t>
            </a:r>
            <a:r>
              <a:rPr lang="en-US" sz="4000" b="0" i="0" dirty="0">
                <a:solidFill>
                  <a:srgbClr val="121212"/>
                </a:solidFill>
                <a:effectLst/>
                <a:latin typeface="Open Sans" panose="020B0606030504020204" pitchFamily="34" charset="0"/>
              </a:rPr>
              <a:t>but in every nation he who fears him and works righteousness is acceptable to him. </a:t>
            </a:r>
            <a:endParaRPr lang="en-IN" sz="4000" dirty="0"/>
          </a:p>
        </p:txBody>
      </p:sp>
      <p:sp>
        <p:nvSpPr>
          <p:cNvPr id="2" name="TextBox 1">
            <a:extLst>
              <a:ext uri="{FF2B5EF4-FFF2-40B4-BE49-F238E27FC236}">
                <a16:creationId xmlns:a16="http://schemas.microsoft.com/office/drawing/2014/main" id="{5FE14DB9-EE48-EC24-5F2C-D06C3132FC39}"/>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922139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5766A3-E92A-0F5F-DDB9-5F0B903F70A0}"/>
              </a:ext>
            </a:extLst>
          </p:cNvPr>
          <p:cNvPicPr>
            <a:picLocks noChangeAspect="1"/>
          </p:cNvPicPr>
          <p:nvPr/>
        </p:nvPicPr>
        <p:blipFill>
          <a:blip r:embed="rId2"/>
          <a:stretch>
            <a:fillRect/>
          </a:stretch>
        </p:blipFill>
        <p:spPr>
          <a:xfrm>
            <a:off x="0" y="0"/>
            <a:ext cx="14210092" cy="6858000"/>
          </a:xfrm>
          <a:prstGeom prst="rect">
            <a:avLst/>
          </a:prstGeom>
        </p:spPr>
      </p:pic>
      <p:sp>
        <p:nvSpPr>
          <p:cNvPr id="2" name="TextBox 1">
            <a:extLst>
              <a:ext uri="{FF2B5EF4-FFF2-40B4-BE49-F238E27FC236}">
                <a16:creationId xmlns:a16="http://schemas.microsoft.com/office/drawing/2014/main" id="{7A7504B3-FE29-24BF-07C7-4A5CF5F427A4}"/>
              </a:ext>
            </a:extLst>
          </p:cNvPr>
          <p:cNvSpPr txBox="1"/>
          <p:nvPr/>
        </p:nvSpPr>
        <p:spPr>
          <a:xfrm>
            <a:off x="687154" y="57928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latin typeface="Open Sans" panose="020B0606030504020204" pitchFamily="34" charset="0"/>
              </a:rPr>
              <a:t>36</a:t>
            </a:r>
            <a:r>
              <a:rPr lang="en-US" sz="4800" b="0" i="0" dirty="0">
                <a:solidFill>
                  <a:srgbClr val="121212"/>
                </a:solidFill>
                <a:effectLst/>
                <a:latin typeface="Open Sans" panose="020B0606030504020204" pitchFamily="34" charset="0"/>
              </a:rPr>
              <a:t>The word which he sent to the children of Israel, preaching good news of peace by Jesus Christ—he is Lord of all— </a:t>
            </a:r>
            <a:endParaRPr lang="en-IN" dirty="0"/>
          </a:p>
        </p:txBody>
      </p:sp>
      <p:sp>
        <p:nvSpPr>
          <p:cNvPr id="2" name="TextBox 1">
            <a:extLst>
              <a:ext uri="{FF2B5EF4-FFF2-40B4-BE49-F238E27FC236}">
                <a16:creationId xmlns:a16="http://schemas.microsoft.com/office/drawing/2014/main" id="{C4A0FE9B-356E-3F08-9D97-74938249449F}"/>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166251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15645-196A-48EC-0EE2-773A5781718D}"/>
              </a:ext>
            </a:extLst>
          </p:cNvPr>
          <p:cNvPicPr>
            <a:picLocks noChangeAspect="1"/>
          </p:cNvPicPr>
          <p:nvPr/>
        </p:nvPicPr>
        <p:blipFill>
          <a:blip r:embed="rId2"/>
          <a:stretch>
            <a:fillRect/>
          </a:stretch>
        </p:blipFill>
        <p:spPr>
          <a:xfrm>
            <a:off x="0" y="0"/>
            <a:ext cx="12192000" cy="7029928"/>
          </a:xfrm>
          <a:prstGeom prst="rect">
            <a:avLst/>
          </a:prstGeom>
        </p:spPr>
      </p:pic>
      <p:sp>
        <p:nvSpPr>
          <p:cNvPr id="2" name="TextBox 1">
            <a:extLst>
              <a:ext uri="{FF2B5EF4-FFF2-40B4-BE49-F238E27FC236}">
                <a16:creationId xmlns:a16="http://schemas.microsoft.com/office/drawing/2014/main" id="{8F7E27CA-0939-C58B-8BCC-94D3825FA728}"/>
              </a:ext>
            </a:extLst>
          </p:cNvPr>
          <p:cNvSpPr txBox="1"/>
          <p:nvPr/>
        </p:nvSpPr>
        <p:spPr>
          <a:xfrm>
            <a:off x="8726254" y="2810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38</a:t>
            </a:r>
            <a:r>
              <a:rPr lang="en-US" sz="4400" b="0" i="0" dirty="0">
                <a:solidFill>
                  <a:srgbClr val="121212"/>
                </a:solidFill>
                <a:effectLst/>
                <a:latin typeface="Open Sans" panose="020B0606030504020204" pitchFamily="34" charset="0"/>
              </a:rPr>
              <a:t>how God anointed Jesus of Nazareth with the Holy Spirit and with power, who went about doing good and healing all who were oppressed by the devil, for God was with him. </a:t>
            </a:r>
            <a:endParaRPr lang="en-IN" dirty="0"/>
          </a:p>
        </p:txBody>
      </p:sp>
      <p:sp>
        <p:nvSpPr>
          <p:cNvPr id="2" name="TextBox 1">
            <a:extLst>
              <a:ext uri="{FF2B5EF4-FFF2-40B4-BE49-F238E27FC236}">
                <a16:creationId xmlns:a16="http://schemas.microsoft.com/office/drawing/2014/main" id="{F175F4EC-C789-F1CC-47C1-AAC2096DCD69}"/>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2332778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Cornelius Believes – Acts 10:24 – 11:18 </a:t>
            </a:r>
            <a:endParaRPr lang="en-IN" sz="6000" dirty="0"/>
          </a:p>
        </p:txBody>
      </p:sp>
      <p:sp>
        <p:nvSpPr>
          <p:cNvPr id="2" name="TextBox 1">
            <a:extLst>
              <a:ext uri="{FF2B5EF4-FFF2-40B4-BE49-F238E27FC236}">
                <a16:creationId xmlns:a16="http://schemas.microsoft.com/office/drawing/2014/main" id="{28DA1EC0-52CF-540C-FE68-8CFD6C777C0B}"/>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7779C-54AC-13D8-6289-1215A07792AD}"/>
              </a:ext>
            </a:extLst>
          </p:cNvPr>
          <p:cNvPicPr>
            <a:picLocks noChangeAspect="1"/>
          </p:cNvPicPr>
          <p:nvPr/>
        </p:nvPicPr>
        <p:blipFill>
          <a:blip r:embed="rId2"/>
          <a:stretch>
            <a:fillRect/>
          </a:stretch>
        </p:blipFill>
        <p:spPr>
          <a:xfrm>
            <a:off x="0" y="-1"/>
            <a:ext cx="12192000" cy="7175369"/>
          </a:xfrm>
          <a:prstGeom prst="rect">
            <a:avLst/>
          </a:prstGeom>
        </p:spPr>
      </p:pic>
      <p:sp>
        <p:nvSpPr>
          <p:cNvPr id="3" name="TextBox 2">
            <a:extLst>
              <a:ext uri="{FF2B5EF4-FFF2-40B4-BE49-F238E27FC236}">
                <a16:creationId xmlns:a16="http://schemas.microsoft.com/office/drawing/2014/main" id="{6EF10946-1015-E4A7-2B28-2026BE13C156}"/>
              </a:ext>
            </a:extLst>
          </p:cNvPr>
          <p:cNvSpPr txBox="1"/>
          <p:nvPr/>
        </p:nvSpPr>
        <p:spPr>
          <a:xfrm>
            <a:off x="420454" y="58182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t> </a:t>
            </a:r>
            <a:r>
              <a:rPr lang="en-US" sz="4000" b="0" i="0" dirty="0">
                <a:solidFill>
                  <a:srgbClr val="777A7B"/>
                </a:solidFill>
                <a:effectLst/>
                <a:latin typeface="Open Sans" panose="020B0606030504020204" pitchFamily="34" charset="0"/>
              </a:rPr>
              <a:t>39</a:t>
            </a:r>
            <a:r>
              <a:rPr lang="en-US" sz="4000" b="0" i="0" dirty="0">
                <a:solidFill>
                  <a:srgbClr val="121212"/>
                </a:solidFill>
                <a:effectLst/>
                <a:latin typeface="Open Sans" panose="020B0606030504020204" pitchFamily="34" charset="0"/>
              </a:rPr>
              <a:t>We are witnesses of everything he did both in the country of the Jews and in Jerusalem; whom they also killed, hanging him on a tree. </a:t>
            </a:r>
            <a:r>
              <a:rPr lang="en-US" sz="4000" b="0" i="0" dirty="0">
                <a:solidFill>
                  <a:srgbClr val="777A7B"/>
                </a:solidFill>
                <a:effectLst/>
                <a:latin typeface="Open Sans" panose="020B0606030504020204" pitchFamily="34" charset="0"/>
              </a:rPr>
              <a:t>40</a:t>
            </a:r>
            <a:r>
              <a:rPr lang="en-US" sz="4000" b="0" i="0" dirty="0">
                <a:solidFill>
                  <a:srgbClr val="121212"/>
                </a:solidFill>
                <a:effectLst/>
                <a:latin typeface="Open Sans" panose="020B0606030504020204" pitchFamily="34" charset="0"/>
              </a:rPr>
              <a:t>God raised him up the third day</a:t>
            </a:r>
            <a:endParaRPr lang="en-IN" sz="4000" dirty="0"/>
          </a:p>
        </p:txBody>
      </p:sp>
      <p:sp>
        <p:nvSpPr>
          <p:cNvPr id="2" name="TextBox 1">
            <a:extLst>
              <a:ext uri="{FF2B5EF4-FFF2-40B4-BE49-F238E27FC236}">
                <a16:creationId xmlns:a16="http://schemas.microsoft.com/office/drawing/2014/main" id="{9233B9DC-C255-AF2D-273F-D50A7BB2A010}"/>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153919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F25AED-8436-839C-FD0A-980E44D36145}"/>
              </a:ext>
            </a:extLst>
          </p:cNvPr>
          <p:cNvPicPr>
            <a:picLocks noChangeAspect="1"/>
          </p:cNvPicPr>
          <p:nvPr/>
        </p:nvPicPr>
        <p:blipFill>
          <a:blip r:embed="rId2"/>
          <a:stretch>
            <a:fillRect/>
          </a:stretch>
        </p:blipFill>
        <p:spPr>
          <a:xfrm>
            <a:off x="0" y="1"/>
            <a:ext cx="12375802" cy="6858000"/>
          </a:xfrm>
          <a:prstGeom prst="rect">
            <a:avLst/>
          </a:prstGeom>
        </p:spPr>
      </p:pic>
      <p:sp>
        <p:nvSpPr>
          <p:cNvPr id="3" name="TextBox 2">
            <a:extLst>
              <a:ext uri="{FF2B5EF4-FFF2-40B4-BE49-F238E27FC236}">
                <a16:creationId xmlns:a16="http://schemas.microsoft.com/office/drawing/2014/main" id="{18722728-4CED-626D-C54A-E21370BCAC80}"/>
              </a:ext>
            </a:extLst>
          </p:cNvPr>
          <p:cNvSpPr txBox="1"/>
          <p:nvPr/>
        </p:nvSpPr>
        <p:spPr>
          <a:xfrm>
            <a:off x="369654" y="52086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10:39,40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121212"/>
                </a:solidFill>
                <a:latin typeface="Arial" panose="020B0604020202020204" pitchFamily="34" charset="0"/>
              </a:rPr>
              <a:t>God allowed Jesus to be seen. </a:t>
            </a:r>
            <a:r>
              <a:rPr lang="en-US" sz="4400" dirty="0">
                <a:solidFill>
                  <a:srgbClr val="777A7B"/>
                </a:solidFill>
                <a:latin typeface="Arial" panose="020B0604020202020204" pitchFamily="34" charset="0"/>
              </a:rPr>
              <a:t>41</a:t>
            </a:r>
            <a:r>
              <a:rPr lang="en-US" sz="4400" dirty="0">
                <a:solidFill>
                  <a:srgbClr val="121212"/>
                </a:solidFill>
                <a:latin typeface="Arial" panose="020B0604020202020204" pitchFamily="34" charset="0"/>
              </a:rPr>
              <a:t>But he wasn’t seen by all the people. He was seen only by us. We are witnesses whom God had already chosen. We ate and drank with him after he rose from the dead.</a:t>
            </a:r>
            <a:endParaRPr lang="en-IN" dirty="0"/>
          </a:p>
        </p:txBody>
      </p:sp>
      <p:sp>
        <p:nvSpPr>
          <p:cNvPr id="2" name="TextBox 1">
            <a:extLst>
              <a:ext uri="{FF2B5EF4-FFF2-40B4-BE49-F238E27FC236}">
                <a16:creationId xmlns:a16="http://schemas.microsoft.com/office/drawing/2014/main" id="{5D1F9535-63AE-E7B1-1B9B-36284A25468E}"/>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878919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D8775F-A5BF-1359-C51F-C2ED0D5306B5}"/>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7E99C210-1756-41C0-C023-CFB516168809}"/>
              </a:ext>
            </a:extLst>
          </p:cNvPr>
          <p:cNvSpPr txBox="1"/>
          <p:nvPr/>
        </p:nvSpPr>
        <p:spPr>
          <a:xfrm>
            <a:off x="8408754" y="1921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5" name="TextBox 4">
            <a:extLst>
              <a:ext uri="{FF2B5EF4-FFF2-40B4-BE49-F238E27FC236}">
                <a16:creationId xmlns:a16="http://schemas.microsoft.com/office/drawing/2014/main" id="{C577C5D4-D522-5DDE-4520-B1B247409301}"/>
              </a:ext>
            </a:extLst>
          </p:cNvPr>
          <p:cNvSpPr txBox="1"/>
          <p:nvPr/>
        </p:nvSpPr>
        <p:spPr>
          <a:xfrm>
            <a:off x="2994660" y="2954774"/>
            <a:ext cx="6202680" cy="369332"/>
          </a:xfrm>
          <a:prstGeom prst="rect">
            <a:avLst/>
          </a:prstGeom>
          <a:noFill/>
        </p:spPr>
        <p:txBody>
          <a:bodyPr wrap="square">
            <a:spAutoFit/>
          </a:bodyPr>
          <a:lstStyle/>
          <a:p>
            <a:r>
              <a:rPr lang="en-US" sz="1800" b="0" i="0" u="none" strike="noStrike" baseline="0" dirty="0">
                <a:solidFill>
                  <a:schemeClr val="bg1"/>
                </a:solidFill>
                <a:latin typeface="TimesNewRomanPSMT"/>
              </a:rPr>
              <a:t>Acts</a:t>
            </a:r>
            <a:endParaRPr lang="en-IN" dirty="0"/>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latin typeface="Open Sans" panose="020B0606030504020204" pitchFamily="34" charset="0"/>
              </a:rPr>
              <a:t>42</a:t>
            </a:r>
            <a:r>
              <a:rPr lang="en-US" sz="4800" b="0" i="0" dirty="0">
                <a:solidFill>
                  <a:srgbClr val="121212"/>
                </a:solidFill>
                <a:effectLst/>
                <a:latin typeface="Open Sans" panose="020B0606030504020204" pitchFamily="34" charset="0"/>
              </a:rPr>
              <a:t>He commanded us to preach to the people and to testify that this is he who is appointed by God as the Judge of the living and the dead.</a:t>
            </a:r>
            <a:endParaRPr lang="en-IN" dirty="0"/>
          </a:p>
        </p:txBody>
      </p:sp>
      <p:sp>
        <p:nvSpPr>
          <p:cNvPr id="2" name="TextBox 1">
            <a:extLst>
              <a:ext uri="{FF2B5EF4-FFF2-40B4-BE49-F238E27FC236}">
                <a16:creationId xmlns:a16="http://schemas.microsoft.com/office/drawing/2014/main" id="{45E60FB7-48AF-1961-F1DE-3DF012BD66A6}"/>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2219299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CA38C7-3D83-CFF3-6A85-814E000C0AA6}"/>
              </a:ext>
            </a:extLst>
          </p:cNvPr>
          <p:cNvPicPr>
            <a:picLocks noChangeAspect="1"/>
          </p:cNvPicPr>
          <p:nvPr/>
        </p:nvPicPr>
        <p:blipFill rotWithShape="1">
          <a:blip r:embed="rId2"/>
          <a:srcRect t="4273"/>
          <a:stretch/>
        </p:blipFill>
        <p:spPr>
          <a:xfrm>
            <a:off x="19" y="1282"/>
            <a:ext cx="18695585" cy="10514318"/>
          </a:xfrm>
          <a:prstGeom prst="rect">
            <a:avLst/>
          </a:prstGeom>
        </p:spPr>
      </p:pic>
      <p:sp>
        <p:nvSpPr>
          <p:cNvPr id="3" name="TextBox 2">
            <a:extLst>
              <a:ext uri="{FF2B5EF4-FFF2-40B4-BE49-F238E27FC236}">
                <a16:creationId xmlns:a16="http://schemas.microsoft.com/office/drawing/2014/main" id="{AD5DF317-52CE-E57C-15D5-F97A7E2EB22A}"/>
              </a:ext>
            </a:extLst>
          </p:cNvPr>
          <p:cNvSpPr txBox="1"/>
          <p:nvPr/>
        </p:nvSpPr>
        <p:spPr>
          <a:xfrm>
            <a:off x="8942881" y="41277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Open Sans" panose="020B0606030504020204" pitchFamily="34" charset="0"/>
              </a:rPr>
              <a:t>43</a:t>
            </a:r>
            <a:r>
              <a:rPr lang="en-US" sz="4800" b="0" i="0" dirty="0">
                <a:solidFill>
                  <a:srgbClr val="121212"/>
                </a:solidFill>
                <a:effectLst/>
                <a:latin typeface="Open Sans" panose="020B0606030504020204" pitchFamily="34" charset="0"/>
              </a:rPr>
              <a:t>All the prophets testify about him, that through his name everyone who believes in him will receive remission of sins.”</a:t>
            </a:r>
            <a:endParaRPr lang="en-IN" sz="4800" dirty="0"/>
          </a:p>
        </p:txBody>
      </p:sp>
      <p:sp>
        <p:nvSpPr>
          <p:cNvPr id="2" name="TextBox 1">
            <a:extLst>
              <a:ext uri="{FF2B5EF4-FFF2-40B4-BE49-F238E27FC236}">
                <a16:creationId xmlns:a16="http://schemas.microsoft.com/office/drawing/2014/main" id="{862D2D64-B4ED-004B-63B8-C07FD6024683}"/>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279066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F8A352-C487-F506-F906-90BE6B1028C5}"/>
              </a:ext>
            </a:extLst>
          </p:cNvPr>
          <p:cNvPicPr>
            <a:picLocks noChangeAspect="1"/>
          </p:cNvPicPr>
          <p:nvPr/>
        </p:nvPicPr>
        <p:blipFill>
          <a:blip r:embed="rId2"/>
          <a:stretch>
            <a:fillRect/>
          </a:stretch>
        </p:blipFill>
        <p:spPr>
          <a:xfrm>
            <a:off x="0" y="0"/>
            <a:ext cx="13239119" cy="6858000"/>
          </a:xfrm>
          <a:prstGeom prst="rect">
            <a:avLst/>
          </a:prstGeom>
        </p:spPr>
      </p:pic>
      <p:sp>
        <p:nvSpPr>
          <p:cNvPr id="2" name="TextBox 1">
            <a:extLst>
              <a:ext uri="{FF2B5EF4-FFF2-40B4-BE49-F238E27FC236}">
                <a16:creationId xmlns:a16="http://schemas.microsoft.com/office/drawing/2014/main" id="{76A08D86-685D-4E52-69AC-8B0E72F210EF}"/>
              </a:ext>
            </a:extLst>
          </p:cNvPr>
          <p:cNvSpPr txBox="1"/>
          <p:nvPr/>
        </p:nvSpPr>
        <p:spPr>
          <a:xfrm>
            <a:off x="1868254" y="57928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11987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dirty="0">
                <a:solidFill>
                  <a:srgbClr val="777A7B"/>
                </a:solidFill>
                <a:latin typeface="Arial" panose="020B0604020202020204" pitchFamily="34" charset="0"/>
              </a:rPr>
              <a:t>44</a:t>
            </a:r>
            <a:r>
              <a:rPr lang="en-US" sz="3600" dirty="0">
                <a:solidFill>
                  <a:srgbClr val="121212"/>
                </a:solidFill>
                <a:latin typeface="Arial" panose="020B0604020202020204" pitchFamily="34" charset="0"/>
              </a:rPr>
              <a:t>While Peter was still speaking, the Holy Spirit came on all who heard the message. </a:t>
            </a:r>
            <a:endParaRPr lang="en-IN" dirty="0"/>
          </a:p>
        </p:txBody>
      </p:sp>
      <p:sp>
        <p:nvSpPr>
          <p:cNvPr id="2" name="TextBox 1">
            <a:extLst>
              <a:ext uri="{FF2B5EF4-FFF2-40B4-BE49-F238E27FC236}">
                <a16:creationId xmlns:a16="http://schemas.microsoft.com/office/drawing/2014/main" id="{FAAB39BA-DF7E-8514-9A40-5398B82F7BE6}"/>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2153753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C1F99-44F7-EA30-EF61-75D21F9BF942}"/>
              </a:ext>
            </a:extLst>
          </p:cNvPr>
          <p:cNvPicPr>
            <a:picLocks noChangeAspect="1"/>
          </p:cNvPicPr>
          <p:nvPr/>
        </p:nvPicPr>
        <p:blipFill>
          <a:blip r:embed="rId2"/>
          <a:stretch>
            <a:fillRect/>
          </a:stretch>
        </p:blipFill>
        <p:spPr>
          <a:xfrm>
            <a:off x="0" y="0"/>
            <a:ext cx="12192000" cy="7073052"/>
          </a:xfrm>
          <a:prstGeom prst="rect">
            <a:avLst/>
          </a:prstGeom>
        </p:spPr>
      </p:pic>
      <p:sp>
        <p:nvSpPr>
          <p:cNvPr id="4" name="TextBox 3">
            <a:extLst>
              <a:ext uri="{FF2B5EF4-FFF2-40B4-BE49-F238E27FC236}">
                <a16:creationId xmlns:a16="http://schemas.microsoft.com/office/drawing/2014/main" id="{45DC38F5-22DE-3317-5D2F-9D7343183AB2}"/>
              </a:ext>
            </a:extLst>
          </p:cNvPr>
          <p:cNvSpPr txBox="1"/>
          <p:nvPr/>
        </p:nvSpPr>
        <p:spPr>
          <a:xfrm>
            <a:off x="5303520" y="3536526"/>
            <a:ext cx="6644640" cy="4279900"/>
          </a:xfrm>
          <a:prstGeom prst="rect">
            <a:avLst/>
          </a:prstGeom>
          <a:noFill/>
        </p:spPr>
        <p:txBody>
          <a:bodyPr wrap="square" rtlCol="0">
            <a:noAutofit/>
          </a:bodyPr>
          <a:lstStyle/>
          <a:p>
            <a:r>
              <a:rPr lang="en-IN" sz="8000" b="1" dirty="0">
                <a:solidFill>
                  <a:schemeClr val="bg1"/>
                </a:solidFill>
              </a:rPr>
              <a:t> </a:t>
            </a:r>
            <a:r>
              <a:rPr lang="en-US" sz="6000" b="0" i="0" u="none" strike="noStrike" baseline="0" dirty="0">
                <a:solidFill>
                  <a:schemeClr val="bg1"/>
                </a:solidFill>
                <a:latin typeface="TimesNewRomanPSMT"/>
              </a:rPr>
              <a:t>Cornelius Believes – Acts 10:24 – 11:18 </a:t>
            </a:r>
            <a:endParaRPr lang="en-IN" sz="8000" dirty="0">
              <a:solidFill>
                <a:schemeClr val="bg1"/>
              </a:solidFill>
            </a:endParaRPr>
          </a:p>
        </p:txBody>
      </p:sp>
    </p:spTree>
    <p:extLst>
      <p:ext uri="{BB962C8B-B14F-4D97-AF65-F5344CB8AC3E}">
        <p14:creationId xmlns:p14="http://schemas.microsoft.com/office/powerpoint/2010/main" val="973694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89306-ABAA-EE3C-73A0-A8C48F708464}"/>
              </a:ext>
            </a:extLst>
          </p:cNvPr>
          <p:cNvPicPr>
            <a:picLocks noChangeAspect="1"/>
          </p:cNvPicPr>
          <p:nvPr/>
        </p:nvPicPr>
        <p:blipFill>
          <a:blip r:embed="rId2"/>
          <a:stretch>
            <a:fillRect/>
          </a:stretch>
        </p:blipFill>
        <p:spPr>
          <a:xfrm>
            <a:off x="0" y="-13214"/>
            <a:ext cx="12192000" cy="6871214"/>
          </a:xfrm>
          <a:prstGeom prst="rect">
            <a:avLst/>
          </a:prstGeom>
        </p:spPr>
      </p:pic>
      <p:sp>
        <p:nvSpPr>
          <p:cNvPr id="2" name="TextBox 1">
            <a:extLst>
              <a:ext uri="{FF2B5EF4-FFF2-40B4-BE49-F238E27FC236}">
                <a16:creationId xmlns:a16="http://schemas.microsoft.com/office/drawing/2014/main" id="{6BA69C6F-9BDE-7FB3-EDE5-53AAFB4C83CE}"/>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67203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Open Sans" panose="020B0606030504020204" pitchFamily="34" charset="0"/>
              </a:rPr>
              <a:t>45</a:t>
            </a:r>
            <a:r>
              <a:rPr lang="en-US" sz="3600" b="0" i="0" dirty="0">
                <a:solidFill>
                  <a:srgbClr val="121212"/>
                </a:solidFill>
                <a:effectLst/>
                <a:latin typeface="Open Sans" panose="020B0606030504020204" pitchFamily="34" charset="0"/>
              </a:rPr>
              <a:t>They of the circumcision who believed were amazed, as many as came with Peter, because the gift of the Holy Spirit was also poured out on the Gentiles.</a:t>
            </a:r>
            <a:endParaRPr lang="en-IN" dirty="0"/>
          </a:p>
        </p:txBody>
      </p:sp>
      <p:sp>
        <p:nvSpPr>
          <p:cNvPr id="2" name="TextBox 1">
            <a:extLst>
              <a:ext uri="{FF2B5EF4-FFF2-40B4-BE49-F238E27FC236}">
                <a16:creationId xmlns:a16="http://schemas.microsoft.com/office/drawing/2014/main" id="{D57FFD74-3FBF-5579-2028-28F16BF73EA8}"/>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436894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13BA72-0E4C-CD0F-F582-370BD7E5694A}"/>
              </a:ext>
            </a:extLst>
          </p:cNvPr>
          <p:cNvPicPr>
            <a:picLocks noChangeAspect="1"/>
          </p:cNvPicPr>
          <p:nvPr/>
        </p:nvPicPr>
        <p:blipFill>
          <a:blip r:embed="rId2"/>
          <a:stretch>
            <a:fillRect/>
          </a:stretch>
        </p:blipFill>
        <p:spPr>
          <a:xfrm>
            <a:off x="0" y="-275278"/>
            <a:ext cx="12192000" cy="7133278"/>
          </a:xfrm>
          <a:prstGeom prst="rect">
            <a:avLst/>
          </a:prstGeom>
        </p:spPr>
      </p:pic>
      <p:sp>
        <p:nvSpPr>
          <p:cNvPr id="2" name="TextBox 1">
            <a:extLst>
              <a:ext uri="{FF2B5EF4-FFF2-40B4-BE49-F238E27FC236}">
                <a16:creationId xmlns:a16="http://schemas.microsoft.com/office/drawing/2014/main" id="{169EF190-3E67-30F5-EC5C-EED18B5A7502}"/>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0702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b="0" i="0" dirty="0">
                <a:solidFill>
                  <a:srgbClr val="777A7B"/>
                </a:solidFill>
                <a:effectLst/>
                <a:latin typeface="Open Sans" panose="020B0606030504020204" pitchFamily="34" charset="0"/>
              </a:rPr>
              <a:t>46</a:t>
            </a:r>
            <a:r>
              <a:rPr lang="en-US" sz="4400" b="0" i="0" dirty="0">
                <a:solidFill>
                  <a:srgbClr val="121212"/>
                </a:solidFill>
                <a:effectLst/>
                <a:latin typeface="Open Sans" panose="020B0606030504020204" pitchFamily="34" charset="0"/>
              </a:rPr>
              <a:t>For they heard them speaking in other languages and magnifying God.</a:t>
            </a:r>
          </a:p>
          <a:p>
            <a:endParaRPr lang="en-IN" dirty="0"/>
          </a:p>
        </p:txBody>
      </p:sp>
    </p:spTree>
    <p:extLst>
      <p:ext uri="{BB962C8B-B14F-4D97-AF65-F5344CB8AC3E}">
        <p14:creationId xmlns:p14="http://schemas.microsoft.com/office/powerpoint/2010/main" val="42716036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45F39-FB59-FE4A-88FD-83A31CE5100D}"/>
              </a:ext>
            </a:extLst>
          </p:cNvPr>
          <p:cNvPicPr>
            <a:picLocks noChangeAspect="1"/>
          </p:cNvPicPr>
          <p:nvPr/>
        </p:nvPicPr>
        <p:blipFill>
          <a:blip r:embed="rId2"/>
          <a:stretch>
            <a:fillRect/>
          </a:stretch>
        </p:blipFill>
        <p:spPr>
          <a:xfrm>
            <a:off x="0" y="-7398"/>
            <a:ext cx="12192000" cy="6865398"/>
          </a:xfrm>
          <a:prstGeom prst="rect">
            <a:avLst/>
          </a:prstGeom>
        </p:spPr>
      </p:pic>
      <p:sp>
        <p:nvSpPr>
          <p:cNvPr id="2" name="TextBox 1">
            <a:extLst>
              <a:ext uri="{FF2B5EF4-FFF2-40B4-BE49-F238E27FC236}">
                <a16:creationId xmlns:a16="http://schemas.microsoft.com/office/drawing/2014/main" id="{3936F596-6358-9AA5-FE1B-76E2A8052824}"/>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46052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Open Sans" panose="020B0606030504020204" pitchFamily="34" charset="0"/>
              </a:rPr>
              <a:t>Then Peter answered, </a:t>
            </a:r>
            <a:r>
              <a:rPr lang="en-US" sz="4400" b="0" i="0" dirty="0">
                <a:solidFill>
                  <a:srgbClr val="777A7B"/>
                </a:solidFill>
                <a:effectLst/>
                <a:latin typeface="Open Sans" panose="020B0606030504020204" pitchFamily="34" charset="0"/>
              </a:rPr>
              <a:t>47</a:t>
            </a:r>
            <a:r>
              <a:rPr lang="en-US" sz="4400" b="0" i="0" dirty="0">
                <a:solidFill>
                  <a:srgbClr val="121212"/>
                </a:solidFill>
                <a:effectLst/>
                <a:latin typeface="Open Sans" panose="020B0606030504020204" pitchFamily="34" charset="0"/>
              </a:rPr>
              <a:t>“Can anyone forbid these people from being baptized with water? They have received the Holy Spirit just like us.”</a:t>
            </a:r>
            <a:endParaRPr lang="en-IN" dirty="0"/>
          </a:p>
        </p:txBody>
      </p:sp>
      <p:sp>
        <p:nvSpPr>
          <p:cNvPr id="2" name="TextBox 1">
            <a:extLst>
              <a:ext uri="{FF2B5EF4-FFF2-40B4-BE49-F238E27FC236}">
                <a16:creationId xmlns:a16="http://schemas.microsoft.com/office/drawing/2014/main" id="{5577A4F8-2356-9352-BD58-63AD95BE58C4}"/>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
        <p:nvSpPr>
          <p:cNvPr id="5" name="TextBox 4">
            <a:extLst>
              <a:ext uri="{FF2B5EF4-FFF2-40B4-BE49-F238E27FC236}">
                <a16:creationId xmlns:a16="http://schemas.microsoft.com/office/drawing/2014/main" id="{2198B375-60C1-5B4A-1CF8-19B3A5CDF663}"/>
              </a:ext>
            </a:extLst>
          </p:cNvPr>
          <p:cNvSpPr txBox="1"/>
          <p:nvPr/>
        </p:nvSpPr>
        <p:spPr>
          <a:xfrm>
            <a:off x="6248400" y="2566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2326343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3B201-79F3-2C3D-74C4-E0859F491120}"/>
              </a:ext>
            </a:extLst>
          </p:cNvPr>
          <p:cNvPicPr>
            <a:picLocks noChangeAspect="1"/>
          </p:cNvPicPr>
          <p:nvPr/>
        </p:nvPicPr>
        <p:blipFill>
          <a:blip r:embed="rId2"/>
          <a:stretch>
            <a:fillRect/>
          </a:stretch>
        </p:blipFill>
        <p:spPr>
          <a:xfrm>
            <a:off x="0" y="0"/>
            <a:ext cx="12649933" cy="6858000"/>
          </a:xfrm>
          <a:prstGeom prst="rect">
            <a:avLst/>
          </a:prstGeom>
        </p:spPr>
      </p:pic>
      <p:sp>
        <p:nvSpPr>
          <p:cNvPr id="2" name="TextBox 1">
            <a:extLst>
              <a:ext uri="{FF2B5EF4-FFF2-40B4-BE49-F238E27FC236}">
                <a16:creationId xmlns:a16="http://schemas.microsoft.com/office/drawing/2014/main" id="{ABF6BF9E-D95F-01A7-7B74-F70D55B95071}"/>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786279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Open Sans" panose="020B0606030504020204" pitchFamily="34" charset="0"/>
              </a:rPr>
              <a:t> </a:t>
            </a:r>
            <a:r>
              <a:rPr lang="en-US" sz="4000" b="0" i="0" dirty="0">
                <a:solidFill>
                  <a:srgbClr val="777A7B"/>
                </a:solidFill>
                <a:effectLst/>
                <a:latin typeface="Open Sans" panose="020B0606030504020204" pitchFamily="34" charset="0"/>
              </a:rPr>
              <a:t>48</a:t>
            </a:r>
            <a:r>
              <a:rPr lang="en-US" sz="4000" b="0" i="0" dirty="0">
                <a:solidFill>
                  <a:srgbClr val="121212"/>
                </a:solidFill>
                <a:effectLst/>
                <a:latin typeface="Open Sans" panose="020B0606030504020204" pitchFamily="34" charset="0"/>
              </a:rPr>
              <a:t>He commanded them to be baptized in the name of Jesus Christ. Then they asked him to stay some days.</a:t>
            </a:r>
            <a:endParaRPr lang="en-IN" dirty="0"/>
          </a:p>
        </p:txBody>
      </p:sp>
      <p:sp>
        <p:nvSpPr>
          <p:cNvPr id="2" name="TextBox 1">
            <a:extLst>
              <a:ext uri="{FF2B5EF4-FFF2-40B4-BE49-F238E27FC236}">
                <a16:creationId xmlns:a16="http://schemas.microsoft.com/office/drawing/2014/main" id="{7B0C023D-8858-0B2F-9F46-5F8F8E6E430D}"/>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2584638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48A2A-F28D-DBE7-AAE3-F5918E955272}"/>
              </a:ext>
            </a:extLst>
          </p:cNvPr>
          <p:cNvPicPr>
            <a:picLocks noChangeAspect="1"/>
          </p:cNvPicPr>
          <p:nvPr/>
        </p:nvPicPr>
        <p:blipFill>
          <a:blip r:embed="rId2"/>
          <a:stretch>
            <a:fillRect/>
          </a:stretch>
        </p:blipFill>
        <p:spPr>
          <a:xfrm>
            <a:off x="0" y="-354685"/>
            <a:ext cx="12192000" cy="7212685"/>
          </a:xfrm>
          <a:prstGeom prst="rect">
            <a:avLst/>
          </a:prstGeom>
        </p:spPr>
      </p:pic>
      <p:sp>
        <p:nvSpPr>
          <p:cNvPr id="2" name="TextBox 1">
            <a:extLst>
              <a:ext uri="{FF2B5EF4-FFF2-40B4-BE49-F238E27FC236}">
                <a16:creationId xmlns:a16="http://schemas.microsoft.com/office/drawing/2014/main" id="{F1D39CDA-1D69-038D-44D8-D224B74583C6}"/>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81811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(When peter returned to Jerusalem, The Jews there were unhappy about Peter preaching to Gentiles.)He finally told them:</a:t>
            </a:r>
          </a:p>
          <a:p>
            <a:r>
              <a:rPr lang="en-US" sz="4000" b="0" i="0" dirty="0">
                <a:solidFill>
                  <a:srgbClr val="777A7B"/>
                </a:solidFill>
                <a:effectLst/>
                <a:latin typeface="Arial" panose="020B0604020202020204" pitchFamily="34" charset="0"/>
              </a:rPr>
              <a:t>15</a:t>
            </a:r>
            <a:r>
              <a:rPr lang="en-US" sz="4000" b="0" i="0" dirty="0">
                <a:solidFill>
                  <a:srgbClr val="121212"/>
                </a:solidFill>
                <a:effectLst/>
                <a:latin typeface="Arial" panose="020B0604020202020204" pitchFamily="34" charset="0"/>
              </a:rPr>
              <a:t>“As I began to speak, the Holy Spirit came on them. He came just as he had come on us at the beginning.</a:t>
            </a:r>
            <a:endParaRPr lang="en-IN" sz="4000" dirty="0"/>
          </a:p>
        </p:txBody>
      </p:sp>
      <p:sp>
        <p:nvSpPr>
          <p:cNvPr id="2" name="TextBox 1">
            <a:extLst>
              <a:ext uri="{FF2B5EF4-FFF2-40B4-BE49-F238E27FC236}">
                <a16:creationId xmlns:a16="http://schemas.microsoft.com/office/drawing/2014/main" id="{3D58A970-D2D3-CCEA-0073-CDAF41F3207D}"/>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501801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t> 23…</a:t>
            </a:r>
            <a:r>
              <a:rPr lang="en-US" sz="4000" b="0" i="0" dirty="0">
                <a:solidFill>
                  <a:srgbClr val="121212"/>
                </a:solidFill>
                <a:effectLst/>
                <a:latin typeface="Open Sans" panose="020B0606030504020204" pitchFamily="34" charset="0"/>
              </a:rPr>
              <a:t>On the next day Peter arose and went out with them, and some of the brothers from Joppa accompanied him.</a:t>
            </a:r>
            <a:endParaRPr lang="en-IN" dirty="0"/>
          </a:p>
        </p:txBody>
      </p:sp>
      <p:sp>
        <p:nvSpPr>
          <p:cNvPr id="2" name="TextBox 1">
            <a:extLst>
              <a:ext uri="{FF2B5EF4-FFF2-40B4-BE49-F238E27FC236}">
                <a16:creationId xmlns:a16="http://schemas.microsoft.com/office/drawing/2014/main" id="{D4C9F4D7-E560-8B28-0CA9-5440A90B3360}"/>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2346136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E46FD8-5062-69E8-70FD-E09AB07716C3}"/>
              </a:ext>
            </a:extLst>
          </p:cNvPr>
          <p:cNvPicPr>
            <a:picLocks noChangeAspect="1"/>
          </p:cNvPicPr>
          <p:nvPr/>
        </p:nvPicPr>
        <p:blipFill>
          <a:blip r:embed="rId2"/>
          <a:stretch>
            <a:fillRect/>
          </a:stretch>
        </p:blipFill>
        <p:spPr>
          <a:xfrm>
            <a:off x="0" y="0"/>
            <a:ext cx="12458538" cy="6858000"/>
          </a:xfrm>
          <a:prstGeom prst="rect">
            <a:avLst/>
          </a:prstGeom>
        </p:spPr>
      </p:pic>
      <p:sp>
        <p:nvSpPr>
          <p:cNvPr id="2" name="TextBox 1">
            <a:extLst>
              <a:ext uri="{FF2B5EF4-FFF2-40B4-BE49-F238E27FC236}">
                <a16:creationId xmlns:a16="http://schemas.microsoft.com/office/drawing/2014/main" id="{A13F09DC-08DC-5D64-698F-E65EEFE6A137}"/>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3625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2400" dirty="0"/>
              <a:t> </a:t>
            </a:r>
            <a:r>
              <a:rPr lang="en-US" sz="5400" dirty="0">
                <a:solidFill>
                  <a:srgbClr val="121212"/>
                </a:solidFill>
                <a:latin typeface="Arial" panose="020B0604020202020204" pitchFamily="34" charset="0"/>
              </a:rPr>
              <a:t> </a:t>
            </a:r>
            <a:r>
              <a:rPr lang="en-US" sz="4400" dirty="0">
                <a:solidFill>
                  <a:srgbClr val="777A7B"/>
                </a:solidFill>
                <a:latin typeface="Arial" panose="020B0604020202020204" pitchFamily="34" charset="0"/>
              </a:rPr>
              <a:t>17</a:t>
            </a:r>
            <a:r>
              <a:rPr lang="en-US" sz="4400" dirty="0">
                <a:solidFill>
                  <a:srgbClr val="121212"/>
                </a:solidFill>
                <a:latin typeface="Arial" panose="020B0604020202020204" pitchFamily="34" charset="0"/>
              </a:rPr>
              <a:t>God gave them the same gift he gave those of us who believed in the Lord Jesus Christ. So who was I to think that I could stand in God’s way?”</a:t>
            </a:r>
            <a:endParaRPr lang="en-IN" sz="2400" dirty="0"/>
          </a:p>
        </p:txBody>
      </p:sp>
      <p:sp>
        <p:nvSpPr>
          <p:cNvPr id="2" name="TextBox 1">
            <a:extLst>
              <a:ext uri="{FF2B5EF4-FFF2-40B4-BE49-F238E27FC236}">
                <a16:creationId xmlns:a16="http://schemas.microsoft.com/office/drawing/2014/main" id="{5930DAB4-A608-7B83-1666-3EA2B0D923D1}"/>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22295004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9F6A9A-420F-D674-2E66-2E98FEB51A8F}"/>
              </a:ext>
            </a:extLst>
          </p:cNvPr>
          <p:cNvPicPr>
            <a:picLocks noChangeAspect="1"/>
          </p:cNvPicPr>
          <p:nvPr/>
        </p:nvPicPr>
        <p:blipFill>
          <a:blip r:embed="rId2"/>
          <a:stretch>
            <a:fillRect/>
          </a:stretch>
        </p:blipFill>
        <p:spPr>
          <a:xfrm>
            <a:off x="0" y="1"/>
            <a:ext cx="13865551" cy="6858000"/>
          </a:xfrm>
          <a:prstGeom prst="rect">
            <a:avLst/>
          </a:prstGeom>
        </p:spPr>
      </p:pic>
      <p:sp>
        <p:nvSpPr>
          <p:cNvPr id="2" name="TextBox 1">
            <a:extLst>
              <a:ext uri="{FF2B5EF4-FFF2-40B4-BE49-F238E27FC236}">
                <a16:creationId xmlns:a16="http://schemas.microsoft.com/office/drawing/2014/main" id="{FE675BD4-FB55-648E-B064-5B6E7ECDDEFB}"/>
              </a:ext>
            </a:extLst>
          </p:cNvPr>
          <p:cNvSpPr txBox="1"/>
          <p:nvPr/>
        </p:nvSpPr>
        <p:spPr>
          <a:xfrm>
            <a:off x="306154" y="5449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65814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18</a:t>
            </a:r>
            <a:r>
              <a:rPr lang="en-US" sz="4400" dirty="0">
                <a:solidFill>
                  <a:srgbClr val="121212"/>
                </a:solidFill>
                <a:latin typeface="Arial" panose="020B0604020202020204" pitchFamily="34" charset="0"/>
              </a:rPr>
              <a:t>When they heard this, they didn’t object anymore. They praised God. They said, “So then, God has allowed even Gentiles to turn away from their sins. He did this so that they could live.”</a:t>
            </a:r>
            <a:endParaRPr lang="en-IN" dirty="0"/>
          </a:p>
        </p:txBody>
      </p:sp>
      <p:sp>
        <p:nvSpPr>
          <p:cNvPr id="2" name="TextBox 1">
            <a:extLst>
              <a:ext uri="{FF2B5EF4-FFF2-40B4-BE49-F238E27FC236}">
                <a16:creationId xmlns:a16="http://schemas.microsoft.com/office/drawing/2014/main" id="{6569F119-5BD5-27A7-AFEB-AC88BC458F89}"/>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6783156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C1F99-44F7-EA30-EF61-75D21F9BF942}"/>
              </a:ext>
            </a:extLst>
          </p:cNvPr>
          <p:cNvPicPr>
            <a:picLocks noChangeAspect="1"/>
          </p:cNvPicPr>
          <p:nvPr/>
        </p:nvPicPr>
        <p:blipFill>
          <a:blip r:embed="rId2"/>
          <a:stretch>
            <a:fillRect/>
          </a:stretch>
        </p:blipFill>
        <p:spPr>
          <a:xfrm>
            <a:off x="0" y="0"/>
            <a:ext cx="12192000" cy="7073052"/>
          </a:xfrm>
          <a:prstGeom prst="rect">
            <a:avLst/>
          </a:prstGeom>
        </p:spPr>
      </p:pic>
      <p:sp>
        <p:nvSpPr>
          <p:cNvPr id="2" name="TextBox 1">
            <a:extLst>
              <a:ext uri="{FF2B5EF4-FFF2-40B4-BE49-F238E27FC236}">
                <a16:creationId xmlns:a16="http://schemas.microsoft.com/office/drawing/2014/main" id="{3BCC147F-F6F4-75E2-98B6-B582ADD29034}"/>
              </a:ext>
            </a:extLst>
          </p:cNvPr>
          <p:cNvSpPr txBox="1"/>
          <p:nvPr/>
        </p:nvSpPr>
        <p:spPr>
          <a:xfrm>
            <a:off x="8992954" y="58563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4999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1B2BC0-898E-CDAA-4780-CBAC130BAE87}"/>
              </a:ext>
            </a:extLst>
          </p:cNvPr>
          <p:cNvPicPr>
            <a:picLocks noChangeAspect="1"/>
          </p:cNvPicPr>
          <p:nvPr/>
        </p:nvPicPr>
        <p:blipFill>
          <a:blip r:embed="rId2"/>
          <a:stretch>
            <a:fillRect/>
          </a:stretch>
        </p:blipFill>
        <p:spPr>
          <a:xfrm>
            <a:off x="0" y="0"/>
            <a:ext cx="13512916" cy="6858000"/>
          </a:xfrm>
          <a:prstGeom prst="rect">
            <a:avLst/>
          </a:prstGeom>
        </p:spPr>
      </p:pic>
      <p:sp>
        <p:nvSpPr>
          <p:cNvPr id="2" name="TextBox 1">
            <a:extLst>
              <a:ext uri="{FF2B5EF4-FFF2-40B4-BE49-F238E27FC236}">
                <a16:creationId xmlns:a16="http://schemas.microsoft.com/office/drawing/2014/main" id="{2099E9C6-A309-3B86-9404-F760C60E9038}"/>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24</a:t>
            </a:r>
            <a:r>
              <a:rPr lang="en-US" sz="4400" b="0" i="0" dirty="0">
                <a:solidFill>
                  <a:srgbClr val="121212"/>
                </a:solidFill>
                <a:effectLst/>
                <a:latin typeface="Open Sans" panose="020B0606030504020204" pitchFamily="34" charset="0"/>
              </a:rPr>
              <a:t>On the next day they entered into Caesarea. Cornelius was waiting for them, having called together his relatives and his near friends. </a:t>
            </a:r>
            <a:endParaRPr lang="en-IN" dirty="0"/>
          </a:p>
        </p:txBody>
      </p:sp>
      <p:sp>
        <p:nvSpPr>
          <p:cNvPr id="2" name="TextBox 1">
            <a:extLst>
              <a:ext uri="{FF2B5EF4-FFF2-40B4-BE49-F238E27FC236}">
                <a16:creationId xmlns:a16="http://schemas.microsoft.com/office/drawing/2014/main" id="{E07DB3C6-3378-4196-BC02-F89DF6FC9C8F}"/>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CB61E-0592-D1BB-FBF7-192EB564BF7C}"/>
              </a:ext>
            </a:extLst>
          </p:cNvPr>
          <p:cNvPicPr>
            <a:picLocks noChangeAspect="1"/>
          </p:cNvPicPr>
          <p:nvPr/>
        </p:nvPicPr>
        <p:blipFill>
          <a:blip r:embed="rId2"/>
          <a:stretch>
            <a:fillRect/>
          </a:stretch>
        </p:blipFill>
        <p:spPr>
          <a:xfrm>
            <a:off x="0" y="-426421"/>
            <a:ext cx="12192000" cy="7284421"/>
          </a:xfrm>
          <a:prstGeom prst="rect">
            <a:avLst/>
          </a:prstGeom>
        </p:spPr>
      </p:pic>
      <p:sp>
        <p:nvSpPr>
          <p:cNvPr id="2" name="TextBox 1">
            <a:extLst>
              <a:ext uri="{FF2B5EF4-FFF2-40B4-BE49-F238E27FC236}">
                <a16:creationId xmlns:a16="http://schemas.microsoft.com/office/drawing/2014/main" id="{1BF6F4E3-DC8F-B1E2-F1ED-4ED7802B66A6}"/>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25</a:t>
            </a:r>
            <a:r>
              <a:rPr lang="en-US" sz="4400" b="0" i="0" dirty="0">
                <a:solidFill>
                  <a:srgbClr val="121212"/>
                </a:solidFill>
                <a:effectLst/>
                <a:latin typeface="Open Sans" panose="020B0606030504020204" pitchFamily="34" charset="0"/>
              </a:rPr>
              <a:t>When Peter entered, Cornelius met him, fell down at his feet, and worshiped him. </a:t>
            </a:r>
            <a:r>
              <a:rPr lang="en-US" sz="4400" b="0" i="0" dirty="0">
                <a:solidFill>
                  <a:srgbClr val="777A7B"/>
                </a:solidFill>
                <a:effectLst/>
                <a:latin typeface="Open Sans" panose="020B0606030504020204" pitchFamily="34" charset="0"/>
              </a:rPr>
              <a:t>26</a:t>
            </a:r>
            <a:r>
              <a:rPr lang="en-US" sz="4400" b="0" i="0" dirty="0">
                <a:solidFill>
                  <a:srgbClr val="121212"/>
                </a:solidFill>
                <a:effectLst/>
                <a:latin typeface="Open Sans" panose="020B0606030504020204" pitchFamily="34" charset="0"/>
              </a:rPr>
              <a:t>But Peter raised him up, saying, “Stand up! I myself am also a man.”</a:t>
            </a:r>
            <a:endParaRPr lang="en-IN" dirty="0"/>
          </a:p>
        </p:txBody>
      </p:sp>
      <p:sp>
        <p:nvSpPr>
          <p:cNvPr id="2" name="TextBox 1">
            <a:extLst>
              <a:ext uri="{FF2B5EF4-FFF2-40B4-BE49-F238E27FC236}">
                <a16:creationId xmlns:a16="http://schemas.microsoft.com/office/drawing/2014/main" id="{F97E74C2-FB62-A588-291F-302DEE7D7038}"/>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7090</TotalTime>
  <Words>1012</Words>
  <Application>Microsoft Office PowerPoint</Application>
  <PresentationFormat>Widescreen</PresentationFormat>
  <Paragraphs>95</Paragraphs>
  <Slides>54</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Arial</vt:lpstr>
      <vt:lpstr>ArialMT</vt:lpstr>
      <vt:lpstr>Calibri</vt:lpstr>
      <vt:lpstr>Calibri Light</vt:lpstr>
      <vt:lpstr>Microsoft Himalaya</vt:lpstr>
      <vt:lpstr>Open Sans</vt:lpstr>
      <vt:lpstr>TimesNewRomanPS-BoldMT</vt:lpstr>
      <vt:lpstr>TimesNewRomanPSMT</vt:lpstr>
      <vt:lpstr>Office Theme</vt:lpstr>
      <vt:lpstr>49-3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4</cp:revision>
  <dcterms:created xsi:type="dcterms:W3CDTF">2022-09-30T06:26:14Z</dcterms:created>
  <dcterms:modified xsi:type="dcterms:W3CDTF">2023-08-17T07:59:52Z</dcterms:modified>
</cp:coreProperties>
</file>