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8" r:id="rId3"/>
    <p:sldId id="259" r:id="rId4"/>
    <p:sldId id="270" r:id="rId5"/>
    <p:sldId id="260" r:id="rId6"/>
    <p:sldId id="271" r:id="rId7"/>
    <p:sldId id="261" r:id="rId8"/>
    <p:sldId id="272" r:id="rId9"/>
    <p:sldId id="262" r:id="rId10"/>
    <p:sldId id="273" r:id="rId11"/>
    <p:sldId id="263" r:id="rId12"/>
    <p:sldId id="28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517399-31C8-45C7-B42E-AB3CBB37DED9}" v="15" dt="2023-08-17T08:09:36.5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065" autoAdjust="0"/>
  </p:normalViewPr>
  <p:slideViewPr>
    <p:cSldViewPr snapToGrid="0">
      <p:cViewPr varScale="1">
        <p:scale>
          <a:sx n="62" d="100"/>
          <a:sy n="62" d="100"/>
        </p:scale>
        <p:origin x="10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7517399-31C8-45C7-B42E-AB3CBB37DED9}"/>
    <pc:docChg chg="custSel delSld modSld">
      <pc:chgData name="Leonie Smith" userId="fed1330f33f5650e" providerId="LiveId" clId="{07517399-31C8-45C7-B42E-AB3CBB37DED9}" dt="2023-08-17T08:09:36.509" v="60"/>
      <pc:docMkLst>
        <pc:docMk/>
      </pc:docMkLst>
      <pc:sldChg chg="delSp modTransition modAnim">
        <pc:chgData name="Leonie Smith" userId="fed1330f33f5650e" providerId="LiveId" clId="{07517399-31C8-45C7-B42E-AB3CBB37DED9}" dt="2023-08-17T08:08:07.101" v="36"/>
        <pc:sldMkLst>
          <pc:docMk/>
          <pc:sldMk cId="1499918570" sldId="257"/>
        </pc:sldMkLst>
        <pc:picChg chg="del">
          <ac:chgData name="Leonie Smith" userId="fed1330f33f5650e" providerId="LiveId" clId="{07517399-31C8-45C7-B42E-AB3CBB37DED9}" dt="2023-08-17T08:08:07.101" v="36"/>
          <ac:picMkLst>
            <pc:docMk/>
            <pc:sldMk cId="1499918570" sldId="257"/>
            <ac:picMk id="20" creationId="{B101F039-0DFC-6676-1F04-D0B31ECD4F94}"/>
          </ac:picMkLst>
        </pc:picChg>
      </pc:sldChg>
      <pc:sldChg chg="modSp mod modTransition">
        <pc:chgData name="Leonie Smith" userId="fed1330f33f5650e" providerId="LiveId" clId="{07517399-31C8-45C7-B42E-AB3CBB37DED9}" dt="2023-08-17T08:08:07.101" v="36"/>
        <pc:sldMkLst>
          <pc:docMk/>
          <pc:sldMk cId="3788111665" sldId="258"/>
        </pc:sldMkLst>
        <pc:spChg chg="mod">
          <ac:chgData name="Leonie Smith" userId="fed1330f33f5650e" providerId="LiveId" clId="{07517399-31C8-45C7-B42E-AB3CBB37DED9}" dt="2023-08-17T08:03:08.253" v="7" actId="1076"/>
          <ac:spMkLst>
            <pc:docMk/>
            <pc:sldMk cId="3788111665" sldId="258"/>
            <ac:spMk id="4" creationId="{9AC16726-A499-6B61-CB31-F2618E8981A7}"/>
          </ac:spMkLst>
        </pc:spChg>
      </pc:sldChg>
      <pc:sldChg chg="addSp delSp modSp mod modTransition modAnim">
        <pc:chgData name="Leonie Smith" userId="fed1330f33f5650e" providerId="LiveId" clId="{07517399-31C8-45C7-B42E-AB3CBB37DED9}" dt="2023-08-17T08:09:36.509" v="60"/>
        <pc:sldMkLst>
          <pc:docMk/>
          <pc:sldMk cId="454763615" sldId="259"/>
        </pc:sldMkLst>
        <pc:spChg chg="add mod">
          <ac:chgData name="Leonie Smith" userId="fed1330f33f5650e" providerId="LiveId" clId="{07517399-31C8-45C7-B42E-AB3CBB37DED9}" dt="2023-08-17T08:09:36.509" v="60"/>
          <ac:spMkLst>
            <pc:docMk/>
            <pc:sldMk cId="454763615" sldId="259"/>
            <ac:spMk id="2" creationId="{5AC797F9-55E2-E9AE-65D0-0E7AF818D5C4}"/>
          </ac:spMkLst>
        </pc:spChg>
        <pc:spChg chg="del">
          <ac:chgData name="Leonie Smith" userId="fed1330f33f5650e" providerId="LiveId" clId="{07517399-31C8-45C7-B42E-AB3CBB37DED9}" dt="2023-08-17T08:08:14.088" v="37" actId="21"/>
          <ac:spMkLst>
            <pc:docMk/>
            <pc:sldMk cId="454763615" sldId="259"/>
            <ac:spMk id="3" creationId="{A58184BD-88F1-BA02-40C1-D8403D0EEC0D}"/>
          </ac:spMkLst>
        </pc:spChg>
        <pc:picChg chg="del">
          <ac:chgData name="Leonie Smith" userId="fed1330f33f5650e" providerId="LiveId" clId="{07517399-31C8-45C7-B42E-AB3CBB37DED9}" dt="2023-08-17T08:08:07.101" v="36"/>
          <ac:picMkLst>
            <pc:docMk/>
            <pc:sldMk cId="454763615" sldId="259"/>
            <ac:picMk id="8" creationId="{B9C4056F-EA2E-4867-5574-703AEC93D738}"/>
          </ac:picMkLst>
        </pc:picChg>
      </pc:sldChg>
      <pc:sldChg chg="addSp delSp modSp mod modTransition modAnim">
        <pc:chgData name="Leonie Smith" userId="fed1330f33f5650e" providerId="LiveId" clId="{07517399-31C8-45C7-B42E-AB3CBB37DED9}" dt="2023-08-17T08:09:35.029" v="59"/>
        <pc:sldMkLst>
          <pc:docMk/>
          <pc:sldMk cId="2346136586" sldId="260"/>
        </pc:sldMkLst>
        <pc:spChg chg="add mod">
          <ac:chgData name="Leonie Smith" userId="fed1330f33f5650e" providerId="LiveId" clId="{07517399-31C8-45C7-B42E-AB3CBB37DED9}" dt="2023-08-17T08:09:35.029" v="59"/>
          <ac:spMkLst>
            <pc:docMk/>
            <pc:sldMk cId="2346136586" sldId="260"/>
            <ac:spMk id="2" creationId="{268F5BBA-D7C6-3CB0-E6EB-3780C58338AC}"/>
          </ac:spMkLst>
        </pc:spChg>
        <pc:spChg chg="del">
          <ac:chgData name="Leonie Smith" userId="fed1330f33f5650e" providerId="LiveId" clId="{07517399-31C8-45C7-B42E-AB3CBB37DED9}" dt="2023-08-17T08:08:19.789" v="38" actId="21"/>
          <ac:spMkLst>
            <pc:docMk/>
            <pc:sldMk cId="2346136586" sldId="260"/>
            <ac:spMk id="3" creationId="{A58184BD-88F1-BA02-40C1-D8403D0EEC0D}"/>
          </ac:spMkLst>
        </pc:spChg>
        <pc:spChg chg="mod">
          <ac:chgData name="Leonie Smith" userId="fed1330f33f5650e" providerId="LiveId" clId="{07517399-31C8-45C7-B42E-AB3CBB37DED9}" dt="2023-08-17T08:05:51.972" v="23"/>
          <ac:spMkLst>
            <pc:docMk/>
            <pc:sldMk cId="2346136586" sldId="260"/>
            <ac:spMk id="4" creationId="{EE2AC625-9141-A801-F431-DD5F79396320}"/>
          </ac:spMkLst>
        </pc:spChg>
        <pc:picChg chg="del">
          <ac:chgData name="Leonie Smith" userId="fed1330f33f5650e" providerId="LiveId" clId="{07517399-31C8-45C7-B42E-AB3CBB37DED9}" dt="2023-08-17T08:08:07.101" v="36"/>
          <ac:picMkLst>
            <pc:docMk/>
            <pc:sldMk cId="2346136586" sldId="260"/>
            <ac:picMk id="11" creationId="{CF63E4AF-7799-3B5B-D1B9-FD46AB309A59}"/>
          </ac:picMkLst>
        </pc:picChg>
      </pc:sldChg>
      <pc:sldChg chg="addSp delSp modSp mod modTransition modAnim">
        <pc:chgData name="Leonie Smith" userId="fed1330f33f5650e" providerId="LiveId" clId="{07517399-31C8-45C7-B42E-AB3CBB37DED9}" dt="2023-08-17T08:09:33.567" v="58"/>
        <pc:sldMkLst>
          <pc:docMk/>
          <pc:sldMk cId="4037329247" sldId="261"/>
        </pc:sldMkLst>
        <pc:spChg chg="add mod">
          <ac:chgData name="Leonie Smith" userId="fed1330f33f5650e" providerId="LiveId" clId="{07517399-31C8-45C7-B42E-AB3CBB37DED9}" dt="2023-08-17T08:09:33.567" v="58"/>
          <ac:spMkLst>
            <pc:docMk/>
            <pc:sldMk cId="4037329247" sldId="261"/>
            <ac:spMk id="2" creationId="{A5F84411-3A6B-CEA7-01FB-2B8A30E91478}"/>
          </ac:spMkLst>
        </pc:spChg>
        <pc:spChg chg="del">
          <ac:chgData name="Leonie Smith" userId="fed1330f33f5650e" providerId="LiveId" clId="{07517399-31C8-45C7-B42E-AB3CBB37DED9}" dt="2023-08-17T08:08:22.486" v="39" actId="21"/>
          <ac:spMkLst>
            <pc:docMk/>
            <pc:sldMk cId="4037329247" sldId="261"/>
            <ac:spMk id="3" creationId="{A58184BD-88F1-BA02-40C1-D8403D0EEC0D}"/>
          </ac:spMkLst>
        </pc:spChg>
        <pc:spChg chg="mod">
          <ac:chgData name="Leonie Smith" userId="fed1330f33f5650e" providerId="LiveId" clId="{07517399-31C8-45C7-B42E-AB3CBB37DED9}" dt="2023-08-17T08:06:00.653" v="24"/>
          <ac:spMkLst>
            <pc:docMk/>
            <pc:sldMk cId="4037329247" sldId="261"/>
            <ac:spMk id="4" creationId="{EE2AC625-9141-A801-F431-DD5F79396320}"/>
          </ac:spMkLst>
        </pc:spChg>
        <pc:picChg chg="del">
          <ac:chgData name="Leonie Smith" userId="fed1330f33f5650e" providerId="LiveId" clId="{07517399-31C8-45C7-B42E-AB3CBB37DED9}" dt="2023-08-17T08:08:07.101" v="36"/>
          <ac:picMkLst>
            <pc:docMk/>
            <pc:sldMk cId="4037329247" sldId="261"/>
            <ac:picMk id="14" creationId="{40F5B8B0-BD90-2DB6-1E5D-25883BCDAA04}"/>
          </ac:picMkLst>
        </pc:picChg>
      </pc:sldChg>
      <pc:sldChg chg="addSp delSp modSp mod modTransition modAnim">
        <pc:chgData name="Leonie Smith" userId="fed1330f33f5650e" providerId="LiveId" clId="{07517399-31C8-45C7-B42E-AB3CBB37DED9}" dt="2023-08-17T08:09:32.135" v="57"/>
        <pc:sldMkLst>
          <pc:docMk/>
          <pc:sldMk cId="1909638311" sldId="262"/>
        </pc:sldMkLst>
        <pc:spChg chg="add mod">
          <ac:chgData name="Leonie Smith" userId="fed1330f33f5650e" providerId="LiveId" clId="{07517399-31C8-45C7-B42E-AB3CBB37DED9}" dt="2023-08-17T08:09:32.135" v="57"/>
          <ac:spMkLst>
            <pc:docMk/>
            <pc:sldMk cId="1909638311" sldId="262"/>
            <ac:spMk id="2" creationId="{81B5B219-DABA-0439-103E-FBEF046E6619}"/>
          </ac:spMkLst>
        </pc:spChg>
        <pc:spChg chg="del">
          <ac:chgData name="Leonie Smith" userId="fed1330f33f5650e" providerId="LiveId" clId="{07517399-31C8-45C7-B42E-AB3CBB37DED9}" dt="2023-08-17T08:08:29.595" v="40" actId="21"/>
          <ac:spMkLst>
            <pc:docMk/>
            <pc:sldMk cId="1909638311" sldId="262"/>
            <ac:spMk id="3" creationId="{A58184BD-88F1-BA02-40C1-D8403D0EEC0D}"/>
          </ac:spMkLst>
        </pc:spChg>
        <pc:spChg chg="mod">
          <ac:chgData name="Leonie Smith" userId="fed1330f33f5650e" providerId="LiveId" clId="{07517399-31C8-45C7-B42E-AB3CBB37DED9}" dt="2023-08-17T08:06:12.439" v="25"/>
          <ac:spMkLst>
            <pc:docMk/>
            <pc:sldMk cId="1909638311" sldId="262"/>
            <ac:spMk id="4" creationId="{EE2AC625-9141-A801-F431-DD5F79396320}"/>
          </ac:spMkLst>
        </pc:spChg>
        <pc:picChg chg="del">
          <ac:chgData name="Leonie Smith" userId="fed1330f33f5650e" providerId="LiveId" clId="{07517399-31C8-45C7-B42E-AB3CBB37DED9}" dt="2023-08-17T08:08:07.101" v="36"/>
          <ac:picMkLst>
            <pc:docMk/>
            <pc:sldMk cId="1909638311" sldId="262"/>
            <ac:picMk id="15" creationId="{80AB7ABC-2089-A4A7-2EA5-EF744F80BAAA}"/>
          </ac:picMkLst>
        </pc:picChg>
      </pc:sldChg>
      <pc:sldChg chg="addSp delSp modSp mod modTransition modAnim">
        <pc:chgData name="Leonie Smith" userId="fed1330f33f5650e" providerId="LiveId" clId="{07517399-31C8-45C7-B42E-AB3CBB37DED9}" dt="2023-08-17T08:09:30.509" v="56"/>
        <pc:sldMkLst>
          <pc:docMk/>
          <pc:sldMk cId="641208035" sldId="263"/>
        </pc:sldMkLst>
        <pc:spChg chg="add mod">
          <ac:chgData name="Leonie Smith" userId="fed1330f33f5650e" providerId="LiveId" clId="{07517399-31C8-45C7-B42E-AB3CBB37DED9}" dt="2023-08-17T08:09:30.509" v="56"/>
          <ac:spMkLst>
            <pc:docMk/>
            <pc:sldMk cId="641208035" sldId="263"/>
            <ac:spMk id="2" creationId="{C64F6773-C416-3FA6-E091-F902F954D78C}"/>
          </ac:spMkLst>
        </pc:spChg>
        <pc:spChg chg="del">
          <ac:chgData name="Leonie Smith" userId="fed1330f33f5650e" providerId="LiveId" clId="{07517399-31C8-45C7-B42E-AB3CBB37DED9}" dt="2023-08-17T08:08:31.909" v="41" actId="21"/>
          <ac:spMkLst>
            <pc:docMk/>
            <pc:sldMk cId="641208035" sldId="263"/>
            <ac:spMk id="3" creationId="{A58184BD-88F1-BA02-40C1-D8403D0EEC0D}"/>
          </ac:spMkLst>
        </pc:spChg>
        <pc:spChg chg="mod">
          <ac:chgData name="Leonie Smith" userId="fed1330f33f5650e" providerId="LiveId" clId="{07517399-31C8-45C7-B42E-AB3CBB37DED9}" dt="2023-08-17T08:06:24.520" v="26"/>
          <ac:spMkLst>
            <pc:docMk/>
            <pc:sldMk cId="641208035" sldId="263"/>
            <ac:spMk id="4" creationId="{EE2AC625-9141-A801-F431-DD5F79396320}"/>
          </ac:spMkLst>
        </pc:spChg>
        <pc:picChg chg="del">
          <ac:chgData name="Leonie Smith" userId="fed1330f33f5650e" providerId="LiveId" clId="{07517399-31C8-45C7-B42E-AB3CBB37DED9}" dt="2023-08-17T08:08:07.101" v="36"/>
          <ac:picMkLst>
            <pc:docMk/>
            <pc:sldMk cId="641208035" sldId="263"/>
            <ac:picMk id="10" creationId="{6454A28A-C95C-3129-7B5E-6D73B75C74B9}"/>
          </ac:picMkLst>
        </pc:picChg>
      </pc:sldChg>
      <pc:sldChg chg="addSp delSp modSp mod modTransition modAnim">
        <pc:chgData name="Leonie Smith" userId="fed1330f33f5650e" providerId="LiveId" clId="{07517399-31C8-45C7-B42E-AB3CBB37DED9}" dt="2023-08-17T08:09:29.021" v="55"/>
        <pc:sldMkLst>
          <pc:docMk/>
          <pc:sldMk cId="4044745628" sldId="264"/>
        </pc:sldMkLst>
        <pc:spChg chg="add mod">
          <ac:chgData name="Leonie Smith" userId="fed1330f33f5650e" providerId="LiveId" clId="{07517399-31C8-45C7-B42E-AB3CBB37DED9}" dt="2023-08-17T08:09:29.021" v="55"/>
          <ac:spMkLst>
            <pc:docMk/>
            <pc:sldMk cId="4044745628" sldId="264"/>
            <ac:spMk id="2" creationId="{3DE456F0-5252-CDDE-DC85-247165EA398D}"/>
          </ac:spMkLst>
        </pc:spChg>
        <pc:spChg chg="del">
          <ac:chgData name="Leonie Smith" userId="fed1330f33f5650e" providerId="LiveId" clId="{07517399-31C8-45C7-B42E-AB3CBB37DED9}" dt="2023-08-17T08:08:36.285" v="42" actId="21"/>
          <ac:spMkLst>
            <pc:docMk/>
            <pc:sldMk cId="4044745628" sldId="264"/>
            <ac:spMk id="3" creationId="{A58184BD-88F1-BA02-40C1-D8403D0EEC0D}"/>
          </ac:spMkLst>
        </pc:spChg>
        <pc:spChg chg="mod">
          <ac:chgData name="Leonie Smith" userId="fed1330f33f5650e" providerId="LiveId" clId="{07517399-31C8-45C7-B42E-AB3CBB37DED9}" dt="2023-08-17T08:06:49.529" v="29"/>
          <ac:spMkLst>
            <pc:docMk/>
            <pc:sldMk cId="4044745628" sldId="264"/>
            <ac:spMk id="4" creationId="{EE2AC625-9141-A801-F431-DD5F79396320}"/>
          </ac:spMkLst>
        </pc:spChg>
        <pc:picChg chg="del">
          <ac:chgData name="Leonie Smith" userId="fed1330f33f5650e" providerId="LiveId" clId="{07517399-31C8-45C7-B42E-AB3CBB37DED9}" dt="2023-08-17T08:08:07.101" v="36"/>
          <ac:picMkLst>
            <pc:docMk/>
            <pc:sldMk cId="4044745628" sldId="264"/>
            <ac:picMk id="6" creationId="{9A4DC348-3E97-03ED-E3C2-B55AB843D107}"/>
          </ac:picMkLst>
        </pc:picChg>
      </pc:sldChg>
      <pc:sldChg chg="addSp delSp modSp mod modTransition modAnim">
        <pc:chgData name="Leonie Smith" userId="fed1330f33f5650e" providerId="LiveId" clId="{07517399-31C8-45C7-B42E-AB3CBB37DED9}" dt="2023-08-17T08:09:27.548" v="54"/>
        <pc:sldMkLst>
          <pc:docMk/>
          <pc:sldMk cId="978260341" sldId="265"/>
        </pc:sldMkLst>
        <pc:spChg chg="add mod">
          <ac:chgData name="Leonie Smith" userId="fed1330f33f5650e" providerId="LiveId" clId="{07517399-31C8-45C7-B42E-AB3CBB37DED9}" dt="2023-08-17T08:09:27.548" v="54"/>
          <ac:spMkLst>
            <pc:docMk/>
            <pc:sldMk cId="978260341" sldId="265"/>
            <ac:spMk id="2" creationId="{D3225357-8CDC-86B3-5E60-8FFF1A6A54AC}"/>
          </ac:spMkLst>
        </pc:spChg>
        <pc:spChg chg="del">
          <ac:chgData name="Leonie Smith" userId="fed1330f33f5650e" providerId="LiveId" clId="{07517399-31C8-45C7-B42E-AB3CBB37DED9}" dt="2023-08-17T08:08:39.595" v="43" actId="21"/>
          <ac:spMkLst>
            <pc:docMk/>
            <pc:sldMk cId="978260341" sldId="265"/>
            <ac:spMk id="3" creationId="{A58184BD-88F1-BA02-40C1-D8403D0EEC0D}"/>
          </ac:spMkLst>
        </pc:spChg>
        <pc:spChg chg="mod">
          <ac:chgData name="Leonie Smith" userId="fed1330f33f5650e" providerId="LiveId" clId="{07517399-31C8-45C7-B42E-AB3CBB37DED9}" dt="2023-08-17T08:07:00.484" v="30"/>
          <ac:spMkLst>
            <pc:docMk/>
            <pc:sldMk cId="978260341" sldId="265"/>
            <ac:spMk id="4" creationId="{EE2AC625-9141-A801-F431-DD5F79396320}"/>
          </ac:spMkLst>
        </pc:spChg>
        <pc:picChg chg="del">
          <ac:chgData name="Leonie Smith" userId="fed1330f33f5650e" providerId="LiveId" clId="{07517399-31C8-45C7-B42E-AB3CBB37DED9}" dt="2023-08-17T08:08:07.101" v="36"/>
          <ac:picMkLst>
            <pc:docMk/>
            <pc:sldMk cId="978260341" sldId="265"/>
            <ac:picMk id="6" creationId="{993E2596-9453-CD17-7118-AFA5C86097B9}"/>
          </ac:picMkLst>
        </pc:picChg>
      </pc:sldChg>
      <pc:sldChg chg="addSp delSp modSp mod modTransition modAnim">
        <pc:chgData name="Leonie Smith" userId="fed1330f33f5650e" providerId="LiveId" clId="{07517399-31C8-45C7-B42E-AB3CBB37DED9}" dt="2023-08-17T08:09:25.949" v="53"/>
        <pc:sldMkLst>
          <pc:docMk/>
          <pc:sldMk cId="3575870363" sldId="266"/>
        </pc:sldMkLst>
        <pc:spChg chg="add mod">
          <ac:chgData name="Leonie Smith" userId="fed1330f33f5650e" providerId="LiveId" clId="{07517399-31C8-45C7-B42E-AB3CBB37DED9}" dt="2023-08-17T08:09:25.949" v="53"/>
          <ac:spMkLst>
            <pc:docMk/>
            <pc:sldMk cId="3575870363" sldId="266"/>
            <ac:spMk id="2" creationId="{5899D821-F722-CF67-2B7A-08267859E329}"/>
          </ac:spMkLst>
        </pc:spChg>
        <pc:spChg chg="del">
          <ac:chgData name="Leonie Smith" userId="fed1330f33f5650e" providerId="LiveId" clId="{07517399-31C8-45C7-B42E-AB3CBB37DED9}" dt="2023-08-17T08:08:42.896" v="44" actId="21"/>
          <ac:spMkLst>
            <pc:docMk/>
            <pc:sldMk cId="3575870363" sldId="266"/>
            <ac:spMk id="3" creationId="{A58184BD-88F1-BA02-40C1-D8403D0EEC0D}"/>
          </ac:spMkLst>
        </pc:spChg>
        <pc:spChg chg="mod">
          <ac:chgData name="Leonie Smith" userId="fed1330f33f5650e" providerId="LiveId" clId="{07517399-31C8-45C7-B42E-AB3CBB37DED9}" dt="2023-08-17T08:07:13.236" v="31"/>
          <ac:spMkLst>
            <pc:docMk/>
            <pc:sldMk cId="3575870363" sldId="266"/>
            <ac:spMk id="4" creationId="{EE2AC625-9141-A801-F431-DD5F79396320}"/>
          </ac:spMkLst>
        </pc:spChg>
        <pc:picChg chg="del">
          <ac:chgData name="Leonie Smith" userId="fed1330f33f5650e" providerId="LiveId" clId="{07517399-31C8-45C7-B42E-AB3CBB37DED9}" dt="2023-08-17T08:08:07.101" v="36"/>
          <ac:picMkLst>
            <pc:docMk/>
            <pc:sldMk cId="3575870363" sldId="266"/>
            <ac:picMk id="14" creationId="{4E850389-35E7-239C-9FB1-F5A914140541}"/>
          </ac:picMkLst>
        </pc:picChg>
      </pc:sldChg>
      <pc:sldChg chg="addSp delSp modSp mod modTransition modAnim">
        <pc:chgData name="Leonie Smith" userId="fed1330f33f5650e" providerId="LiveId" clId="{07517399-31C8-45C7-B42E-AB3CBB37DED9}" dt="2023-08-17T08:09:24.388" v="52"/>
        <pc:sldMkLst>
          <pc:docMk/>
          <pc:sldMk cId="4017137865" sldId="267"/>
        </pc:sldMkLst>
        <pc:spChg chg="add mod">
          <ac:chgData name="Leonie Smith" userId="fed1330f33f5650e" providerId="LiveId" clId="{07517399-31C8-45C7-B42E-AB3CBB37DED9}" dt="2023-08-17T08:09:24.388" v="52"/>
          <ac:spMkLst>
            <pc:docMk/>
            <pc:sldMk cId="4017137865" sldId="267"/>
            <ac:spMk id="2" creationId="{E0A56391-5DA8-B835-1CBA-F0CD2AEBC214}"/>
          </ac:spMkLst>
        </pc:spChg>
        <pc:spChg chg="del">
          <ac:chgData name="Leonie Smith" userId="fed1330f33f5650e" providerId="LiveId" clId="{07517399-31C8-45C7-B42E-AB3CBB37DED9}" dt="2023-08-17T08:08:45.528" v="45" actId="21"/>
          <ac:spMkLst>
            <pc:docMk/>
            <pc:sldMk cId="4017137865" sldId="267"/>
            <ac:spMk id="3" creationId="{A58184BD-88F1-BA02-40C1-D8403D0EEC0D}"/>
          </ac:spMkLst>
        </pc:spChg>
        <pc:spChg chg="mod">
          <ac:chgData name="Leonie Smith" userId="fed1330f33f5650e" providerId="LiveId" clId="{07517399-31C8-45C7-B42E-AB3CBB37DED9}" dt="2023-08-17T08:07:23.772" v="32"/>
          <ac:spMkLst>
            <pc:docMk/>
            <pc:sldMk cId="4017137865" sldId="267"/>
            <ac:spMk id="4" creationId="{EE2AC625-9141-A801-F431-DD5F79396320}"/>
          </ac:spMkLst>
        </pc:spChg>
        <pc:picChg chg="del">
          <ac:chgData name="Leonie Smith" userId="fed1330f33f5650e" providerId="LiveId" clId="{07517399-31C8-45C7-B42E-AB3CBB37DED9}" dt="2023-08-17T08:08:07.101" v="36"/>
          <ac:picMkLst>
            <pc:docMk/>
            <pc:sldMk cId="4017137865" sldId="267"/>
            <ac:picMk id="14" creationId="{DBEAE2E5-8DC2-897C-C6D4-528123C10F6F}"/>
          </ac:picMkLst>
        </pc:picChg>
      </pc:sldChg>
      <pc:sldChg chg="addSp delSp modSp mod modTransition modAnim">
        <pc:chgData name="Leonie Smith" userId="fed1330f33f5650e" providerId="LiveId" clId="{07517399-31C8-45C7-B42E-AB3CBB37DED9}" dt="2023-08-17T08:09:22.469" v="51"/>
        <pc:sldMkLst>
          <pc:docMk/>
          <pc:sldMk cId="3137811553" sldId="268"/>
        </pc:sldMkLst>
        <pc:spChg chg="add mod">
          <ac:chgData name="Leonie Smith" userId="fed1330f33f5650e" providerId="LiveId" clId="{07517399-31C8-45C7-B42E-AB3CBB37DED9}" dt="2023-08-17T08:09:22.469" v="51"/>
          <ac:spMkLst>
            <pc:docMk/>
            <pc:sldMk cId="3137811553" sldId="268"/>
            <ac:spMk id="2" creationId="{DF44F63C-89F7-62F4-8365-A9517E262918}"/>
          </ac:spMkLst>
        </pc:spChg>
        <pc:spChg chg="del">
          <ac:chgData name="Leonie Smith" userId="fed1330f33f5650e" providerId="LiveId" clId="{07517399-31C8-45C7-B42E-AB3CBB37DED9}" dt="2023-08-17T08:08:50.184" v="46" actId="21"/>
          <ac:spMkLst>
            <pc:docMk/>
            <pc:sldMk cId="3137811553" sldId="268"/>
            <ac:spMk id="3" creationId="{A58184BD-88F1-BA02-40C1-D8403D0EEC0D}"/>
          </ac:spMkLst>
        </pc:spChg>
        <pc:spChg chg="mod">
          <ac:chgData name="Leonie Smith" userId="fed1330f33f5650e" providerId="LiveId" clId="{07517399-31C8-45C7-B42E-AB3CBB37DED9}" dt="2023-08-17T08:07:34.852" v="33"/>
          <ac:spMkLst>
            <pc:docMk/>
            <pc:sldMk cId="3137811553" sldId="268"/>
            <ac:spMk id="4" creationId="{EE2AC625-9141-A801-F431-DD5F79396320}"/>
          </ac:spMkLst>
        </pc:spChg>
        <pc:picChg chg="del">
          <ac:chgData name="Leonie Smith" userId="fed1330f33f5650e" providerId="LiveId" clId="{07517399-31C8-45C7-B42E-AB3CBB37DED9}" dt="2023-08-17T08:08:07.101" v="36"/>
          <ac:picMkLst>
            <pc:docMk/>
            <pc:sldMk cId="3137811553" sldId="268"/>
            <ac:picMk id="12" creationId="{8CBDFAE5-C004-04E7-2F70-8A67E48876F5}"/>
          </ac:picMkLst>
        </pc:picChg>
      </pc:sldChg>
      <pc:sldChg chg="addSp delSp modSp mod modTransition modAnim">
        <pc:chgData name="Leonie Smith" userId="fed1330f33f5650e" providerId="LiveId" clId="{07517399-31C8-45C7-B42E-AB3CBB37DED9}" dt="2023-08-17T08:09:20.294" v="50"/>
        <pc:sldMkLst>
          <pc:docMk/>
          <pc:sldMk cId="100491716" sldId="269"/>
        </pc:sldMkLst>
        <pc:spChg chg="add mod">
          <ac:chgData name="Leonie Smith" userId="fed1330f33f5650e" providerId="LiveId" clId="{07517399-31C8-45C7-B42E-AB3CBB37DED9}" dt="2023-08-17T08:09:20.294" v="50"/>
          <ac:spMkLst>
            <pc:docMk/>
            <pc:sldMk cId="100491716" sldId="269"/>
            <ac:spMk id="2" creationId="{6DD4CCA1-61F7-77C9-9D9B-05DF86B863E6}"/>
          </ac:spMkLst>
        </pc:spChg>
        <pc:spChg chg="del">
          <ac:chgData name="Leonie Smith" userId="fed1330f33f5650e" providerId="LiveId" clId="{07517399-31C8-45C7-B42E-AB3CBB37DED9}" dt="2023-08-17T08:08:54.135" v="47" actId="21"/>
          <ac:spMkLst>
            <pc:docMk/>
            <pc:sldMk cId="100491716" sldId="269"/>
            <ac:spMk id="3" creationId="{A58184BD-88F1-BA02-40C1-D8403D0EEC0D}"/>
          </ac:spMkLst>
        </pc:spChg>
        <pc:spChg chg="mod">
          <ac:chgData name="Leonie Smith" userId="fed1330f33f5650e" providerId="LiveId" clId="{07517399-31C8-45C7-B42E-AB3CBB37DED9}" dt="2023-08-17T08:07:47.863" v="34"/>
          <ac:spMkLst>
            <pc:docMk/>
            <pc:sldMk cId="100491716" sldId="269"/>
            <ac:spMk id="4" creationId="{EE2AC625-9141-A801-F431-DD5F79396320}"/>
          </ac:spMkLst>
        </pc:spChg>
        <pc:picChg chg="del">
          <ac:chgData name="Leonie Smith" userId="fed1330f33f5650e" providerId="LiveId" clId="{07517399-31C8-45C7-B42E-AB3CBB37DED9}" dt="2023-08-17T08:08:07.101" v="36"/>
          <ac:picMkLst>
            <pc:docMk/>
            <pc:sldMk cId="100491716" sldId="269"/>
            <ac:picMk id="20" creationId="{5A05318F-D468-FE92-16EF-5BE203EA37D0}"/>
          </ac:picMkLst>
        </pc:picChg>
      </pc:sldChg>
      <pc:sldChg chg="addSp delSp modSp mod modTransition">
        <pc:chgData name="Leonie Smith" userId="fed1330f33f5650e" providerId="LiveId" clId="{07517399-31C8-45C7-B42E-AB3CBB37DED9}" dt="2023-08-17T08:08:07.101" v="36"/>
        <pc:sldMkLst>
          <pc:docMk/>
          <pc:sldMk cId="4120481681" sldId="270"/>
        </pc:sldMkLst>
        <pc:spChg chg="del">
          <ac:chgData name="Leonie Smith" userId="fed1330f33f5650e" providerId="LiveId" clId="{07517399-31C8-45C7-B42E-AB3CBB37DED9}" dt="2023-08-17T08:02:24.407" v="0" actId="21"/>
          <ac:spMkLst>
            <pc:docMk/>
            <pc:sldMk cId="4120481681" sldId="270"/>
            <ac:spMk id="3" creationId="{C914DF4A-2EDF-99AA-319C-FEB62508B610}"/>
          </ac:spMkLst>
        </pc:spChg>
        <pc:spChg chg="add mod">
          <ac:chgData name="Leonie Smith" userId="fed1330f33f5650e" providerId="LiveId" clId="{07517399-31C8-45C7-B42E-AB3CBB37DED9}" dt="2023-08-17T08:03:12.307" v="8"/>
          <ac:spMkLst>
            <pc:docMk/>
            <pc:sldMk cId="4120481681" sldId="270"/>
            <ac:spMk id="4" creationId="{6E9E93B7-3C02-6C04-F5B6-B6154BF6A6FE}"/>
          </ac:spMkLst>
        </pc:spChg>
      </pc:sldChg>
      <pc:sldChg chg="modSp mod modTransition">
        <pc:chgData name="Leonie Smith" userId="fed1330f33f5650e" providerId="LiveId" clId="{07517399-31C8-45C7-B42E-AB3CBB37DED9}" dt="2023-08-17T08:08:07.101" v="36"/>
        <pc:sldMkLst>
          <pc:docMk/>
          <pc:sldMk cId="939110669" sldId="271"/>
        </pc:sldMkLst>
        <pc:spChg chg="mod">
          <ac:chgData name="Leonie Smith" userId="fed1330f33f5650e" providerId="LiveId" clId="{07517399-31C8-45C7-B42E-AB3CBB37DED9}" dt="2023-08-17T08:03:21.299" v="9"/>
          <ac:spMkLst>
            <pc:docMk/>
            <pc:sldMk cId="939110669" sldId="271"/>
            <ac:spMk id="4" creationId="{00E09BFA-7B55-66EF-21CB-4A877FDCE05B}"/>
          </ac:spMkLst>
        </pc:spChg>
      </pc:sldChg>
      <pc:sldChg chg="modSp mod modTransition">
        <pc:chgData name="Leonie Smith" userId="fed1330f33f5650e" providerId="LiveId" clId="{07517399-31C8-45C7-B42E-AB3CBB37DED9}" dt="2023-08-17T08:08:07.101" v="36"/>
        <pc:sldMkLst>
          <pc:docMk/>
          <pc:sldMk cId="4024569785" sldId="272"/>
        </pc:sldMkLst>
        <pc:spChg chg="mod">
          <ac:chgData name="Leonie Smith" userId="fed1330f33f5650e" providerId="LiveId" clId="{07517399-31C8-45C7-B42E-AB3CBB37DED9}" dt="2023-08-17T08:03:25.724" v="10"/>
          <ac:spMkLst>
            <pc:docMk/>
            <pc:sldMk cId="4024569785" sldId="272"/>
            <ac:spMk id="4" creationId="{63D2A218-D279-DB80-668C-68D2ED6BF2BC}"/>
          </ac:spMkLst>
        </pc:spChg>
      </pc:sldChg>
      <pc:sldChg chg="modSp mod modTransition">
        <pc:chgData name="Leonie Smith" userId="fed1330f33f5650e" providerId="LiveId" clId="{07517399-31C8-45C7-B42E-AB3CBB37DED9}" dt="2023-08-17T08:08:07.101" v="36"/>
        <pc:sldMkLst>
          <pc:docMk/>
          <pc:sldMk cId="487179600" sldId="273"/>
        </pc:sldMkLst>
        <pc:spChg chg="mod">
          <ac:chgData name="Leonie Smith" userId="fed1330f33f5650e" providerId="LiveId" clId="{07517399-31C8-45C7-B42E-AB3CBB37DED9}" dt="2023-08-17T08:03:29.986" v="11"/>
          <ac:spMkLst>
            <pc:docMk/>
            <pc:sldMk cId="487179600" sldId="273"/>
            <ac:spMk id="4" creationId="{7EF12EF0-1A1E-AE62-E866-885163C87E88}"/>
          </ac:spMkLst>
        </pc:spChg>
      </pc:sldChg>
      <pc:sldChg chg="modSp del mod">
        <pc:chgData name="Leonie Smith" userId="fed1330f33f5650e" providerId="LiveId" clId="{07517399-31C8-45C7-B42E-AB3CBB37DED9}" dt="2023-08-17T08:06:38.815" v="28" actId="2696"/>
        <pc:sldMkLst>
          <pc:docMk/>
          <pc:sldMk cId="2168401200" sldId="274"/>
        </pc:sldMkLst>
        <pc:spChg chg="mod">
          <ac:chgData name="Leonie Smith" userId="fed1330f33f5650e" providerId="LiveId" clId="{07517399-31C8-45C7-B42E-AB3CBB37DED9}" dt="2023-08-17T08:03:38.616" v="13"/>
          <ac:spMkLst>
            <pc:docMk/>
            <pc:sldMk cId="2168401200" sldId="274"/>
            <ac:spMk id="4" creationId="{9732D996-DCED-1DDC-4AFE-AE2E2B435E01}"/>
          </ac:spMkLst>
        </pc:spChg>
      </pc:sldChg>
      <pc:sldChg chg="addSp modSp mod modTransition">
        <pc:chgData name="Leonie Smith" userId="fed1330f33f5650e" providerId="LiveId" clId="{07517399-31C8-45C7-B42E-AB3CBB37DED9}" dt="2023-08-17T08:08:07.101" v="36"/>
        <pc:sldMkLst>
          <pc:docMk/>
          <pc:sldMk cId="2996969115" sldId="275"/>
        </pc:sldMkLst>
        <pc:spChg chg="add mod">
          <ac:chgData name="Leonie Smith" userId="fed1330f33f5650e" providerId="LiveId" clId="{07517399-31C8-45C7-B42E-AB3CBB37DED9}" dt="2023-08-17T08:04:10.032" v="16" actId="20577"/>
          <ac:spMkLst>
            <pc:docMk/>
            <pc:sldMk cId="2996969115" sldId="275"/>
            <ac:spMk id="2" creationId="{AA2365F3-B0EC-27B6-9C15-E26F1F96A5D3}"/>
          </ac:spMkLst>
        </pc:spChg>
      </pc:sldChg>
      <pc:sldChg chg="modSp mod modTransition">
        <pc:chgData name="Leonie Smith" userId="fed1330f33f5650e" providerId="LiveId" clId="{07517399-31C8-45C7-B42E-AB3CBB37DED9}" dt="2023-08-17T08:08:07.101" v="36"/>
        <pc:sldMkLst>
          <pc:docMk/>
          <pc:sldMk cId="2390376940" sldId="276"/>
        </pc:sldMkLst>
        <pc:spChg chg="mod">
          <ac:chgData name="Leonie Smith" userId="fed1330f33f5650e" providerId="LiveId" clId="{07517399-31C8-45C7-B42E-AB3CBB37DED9}" dt="2023-08-17T08:04:21.985" v="17"/>
          <ac:spMkLst>
            <pc:docMk/>
            <pc:sldMk cId="2390376940" sldId="276"/>
            <ac:spMk id="4" creationId="{ED973A7D-FD41-8079-30FE-D95DC5CDC4D8}"/>
          </ac:spMkLst>
        </pc:spChg>
      </pc:sldChg>
      <pc:sldChg chg="modSp mod modTransition">
        <pc:chgData name="Leonie Smith" userId="fed1330f33f5650e" providerId="LiveId" clId="{07517399-31C8-45C7-B42E-AB3CBB37DED9}" dt="2023-08-17T08:08:07.101" v="36"/>
        <pc:sldMkLst>
          <pc:docMk/>
          <pc:sldMk cId="4265919077" sldId="277"/>
        </pc:sldMkLst>
        <pc:spChg chg="mod">
          <ac:chgData name="Leonie Smith" userId="fed1330f33f5650e" providerId="LiveId" clId="{07517399-31C8-45C7-B42E-AB3CBB37DED9}" dt="2023-08-17T08:04:26.680" v="18"/>
          <ac:spMkLst>
            <pc:docMk/>
            <pc:sldMk cId="4265919077" sldId="277"/>
            <ac:spMk id="4" creationId="{4A6FC075-9A6D-11E8-64CB-7FD321CE4E06}"/>
          </ac:spMkLst>
        </pc:spChg>
      </pc:sldChg>
      <pc:sldChg chg="modSp mod modTransition">
        <pc:chgData name="Leonie Smith" userId="fed1330f33f5650e" providerId="LiveId" clId="{07517399-31C8-45C7-B42E-AB3CBB37DED9}" dt="2023-08-17T08:08:07.101" v="36"/>
        <pc:sldMkLst>
          <pc:docMk/>
          <pc:sldMk cId="210266664" sldId="278"/>
        </pc:sldMkLst>
        <pc:spChg chg="mod">
          <ac:chgData name="Leonie Smith" userId="fed1330f33f5650e" providerId="LiveId" clId="{07517399-31C8-45C7-B42E-AB3CBB37DED9}" dt="2023-08-17T08:04:31.460" v="19"/>
          <ac:spMkLst>
            <pc:docMk/>
            <pc:sldMk cId="210266664" sldId="278"/>
            <ac:spMk id="4" creationId="{12FE6889-FF9E-6002-BA2F-F4B7106957B7}"/>
          </ac:spMkLst>
        </pc:spChg>
      </pc:sldChg>
      <pc:sldChg chg="modSp mod modTransition">
        <pc:chgData name="Leonie Smith" userId="fed1330f33f5650e" providerId="LiveId" clId="{07517399-31C8-45C7-B42E-AB3CBB37DED9}" dt="2023-08-17T08:08:07.101" v="36"/>
        <pc:sldMkLst>
          <pc:docMk/>
          <pc:sldMk cId="888433145" sldId="279"/>
        </pc:sldMkLst>
        <pc:spChg chg="mod">
          <ac:chgData name="Leonie Smith" userId="fed1330f33f5650e" providerId="LiveId" clId="{07517399-31C8-45C7-B42E-AB3CBB37DED9}" dt="2023-08-17T08:04:36.760" v="20"/>
          <ac:spMkLst>
            <pc:docMk/>
            <pc:sldMk cId="888433145" sldId="279"/>
            <ac:spMk id="4" creationId="{467861B3-86C9-D021-6D97-24D7F2FE4551}"/>
          </ac:spMkLst>
        </pc:spChg>
      </pc:sldChg>
      <pc:sldChg chg="modSp mod modTransition">
        <pc:chgData name="Leonie Smith" userId="fed1330f33f5650e" providerId="LiveId" clId="{07517399-31C8-45C7-B42E-AB3CBB37DED9}" dt="2023-08-17T08:08:07.101" v="36"/>
        <pc:sldMkLst>
          <pc:docMk/>
          <pc:sldMk cId="791300187" sldId="280"/>
        </pc:sldMkLst>
        <pc:spChg chg="mod">
          <ac:chgData name="Leonie Smith" userId="fed1330f33f5650e" providerId="LiveId" clId="{07517399-31C8-45C7-B42E-AB3CBB37DED9}" dt="2023-08-17T08:04:41.727" v="21"/>
          <ac:spMkLst>
            <pc:docMk/>
            <pc:sldMk cId="791300187" sldId="280"/>
            <ac:spMk id="4" creationId="{711121B9-6C9E-4AFB-6FF6-47DFDDA9A4A1}"/>
          </ac:spMkLst>
        </pc:spChg>
      </pc:sldChg>
      <pc:sldChg chg="addSp delSp modSp mod modTransition modAnim">
        <pc:chgData name="Leonie Smith" userId="fed1330f33f5650e" providerId="LiveId" clId="{07517399-31C8-45C7-B42E-AB3CBB37DED9}" dt="2023-08-17T08:09:18.714" v="49"/>
        <pc:sldMkLst>
          <pc:docMk/>
          <pc:sldMk cId="1922139011" sldId="281"/>
        </pc:sldMkLst>
        <pc:spChg chg="add mod">
          <ac:chgData name="Leonie Smith" userId="fed1330f33f5650e" providerId="LiveId" clId="{07517399-31C8-45C7-B42E-AB3CBB37DED9}" dt="2023-08-17T08:09:18.714" v="49"/>
          <ac:spMkLst>
            <pc:docMk/>
            <pc:sldMk cId="1922139011" sldId="281"/>
            <ac:spMk id="2" creationId="{57B41F67-175A-38A4-11EF-D9474A5F4619}"/>
          </ac:spMkLst>
        </pc:spChg>
        <pc:spChg chg="del">
          <ac:chgData name="Leonie Smith" userId="fed1330f33f5650e" providerId="LiveId" clId="{07517399-31C8-45C7-B42E-AB3CBB37DED9}" dt="2023-08-17T08:08:56.818" v="48" actId="21"/>
          <ac:spMkLst>
            <pc:docMk/>
            <pc:sldMk cId="1922139011" sldId="281"/>
            <ac:spMk id="3" creationId="{A58184BD-88F1-BA02-40C1-D8403D0EEC0D}"/>
          </ac:spMkLst>
        </pc:spChg>
        <pc:spChg chg="mod">
          <ac:chgData name="Leonie Smith" userId="fed1330f33f5650e" providerId="LiveId" clId="{07517399-31C8-45C7-B42E-AB3CBB37DED9}" dt="2023-08-17T08:07:58.202" v="35"/>
          <ac:spMkLst>
            <pc:docMk/>
            <pc:sldMk cId="1922139011" sldId="281"/>
            <ac:spMk id="4" creationId="{EE2AC625-9141-A801-F431-DD5F79396320}"/>
          </ac:spMkLst>
        </pc:spChg>
        <pc:picChg chg="del">
          <ac:chgData name="Leonie Smith" userId="fed1330f33f5650e" providerId="LiveId" clId="{07517399-31C8-45C7-B42E-AB3CBB37DED9}" dt="2023-08-17T08:08:07.101" v="36"/>
          <ac:picMkLst>
            <pc:docMk/>
            <pc:sldMk cId="1922139011" sldId="281"/>
            <ac:picMk id="14" creationId="{1D8214A0-AF19-E6A2-FCBE-FEBBB75E137D}"/>
          </ac:picMkLst>
        </pc:picChg>
      </pc:sldChg>
      <pc:sldChg chg="modSp mod modTransition">
        <pc:chgData name="Leonie Smith" userId="fed1330f33f5650e" providerId="LiveId" clId="{07517399-31C8-45C7-B42E-AB3CBB37DED9}" dt="2023-08-17T08:08:07.101" v="36"/>
        <pc:sldMkLst>
          <pc:docMk/>
          <pc:sldMk cId="1126511635" sldId="282"/>
        </pc:sldMkLst>
        <pc:spChg chg="mod">
          <ac:chgData name="Leonie Smith" userId="fed1330f33f5650e" providerId="LiveId" clId="{07517399-31C8-45C7-B42E-AB3CBB37DED9}" dt="2023-08-17T08:04:48.946" v="22"/>
          <ac:spMkLst>
            <pc:docMk/>
            <pc:sldMk cId="1126511635" sldId="282"/>
            <ac:spMk id="3" creationId="{F741917B-D0B3-8B23-37D7-E5D914383965}"/>
          </ac:spMkLst>
        </pc:spChg>
      </pc:sldChg>
      <pc:sldChg chg="del">
        <pc:chgData name="Leonie Smith" userId="fed1330f33f5650e" providerId="LiveId" clId="{07517399-31C8-45C7-B42E-AB3CBB37DED9}" dt="2023-08-17T08:06:35.803" v="27" actId="2696"/>
        <pc:sldMkLst>
          <pc:docMk/>
          <pc:sldMk cId="1633208598" sldId="283"/>
        </pc:sldMkLst>
      </pc:sldChg>
      <pc:sldChg chg="modSp mod modTransition">
        <pc:chgData name="Leonie Smith" userId="fed1330f33f5650e" providerId="LiveId" clId="{07517399-31C8-45C7-B42E-AB3CBB37DED9}" dt="2023-08-17T08:08:07.101" v="36"/>
        <pc:sldMkLst>
          <pc:docMk/>
          <pc:sldMk cId="1038767765" sldId="284"/>
        </pc:sldMkLst>
        <pc:spChg chg="mod">
          <ac:chgData name="Leonie Smith" userId="fed1330f33f5650e" providerId="LiveId" clId="{07517399-31C8-45C7-B42E-AB3CBB37DED9}" dt="2023-08-17T08:03:34.167" v="12"/>
          <ac:spMkLst>
            <pc:docMk/>
            <pc:sldMk cId="1038767765" sldId="284"/>
            <ac:spMk id="2" creationId="{BD582259-1CEE-65F3-0026-10C8C17B919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17-08-2023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50 </a:t>
            </a:r>
            <a:r>
              <a:rPr lang="en-IN" sz="1800" b="1" i="0" u="none" strike="noStrike" baseline="0" dirty="0">
                <a:latin typeface="TimesNewRomanPS-BoldMT"/>
              </a:rPr>
              <a:t>Peter Arrested</a:t>
            </a:r>
          </a:p>
          <a:p>
            <a:pPr algn="l"/>
            <a:r>
              <a:rPr lang="en-US" sz="1800" b="0" i="0" u="none" strike="noStrike" baseline="0" dirty="0">
                <a:latin typeface="TimesNewRomanPSMT"/>
              </a:rPr>
              <a:t>1. James killed –Acts 12:1-2 (Left Top)</a:t>
            </a:r>
          </a:p>
          <a:p>
            <a:pPr algn="l"/>
            <a:r>
              <a:rPr lang="en-US" sz="1800" b="0" i="0" u="none" strike="noStrike" baseline="0" dirty="0">
                <a:latin typeface="TimesNewRomanPSMT"/>
              </a:rPr>
              <a:t>2. Peter arrested – Acts 12:3-11 (Right Top)</a:t>
            </a:r>
          </a:p>
          <a:p>
            <a:pPr algn="l"/>
            <a:r>
              <a:rPr lang="en-US" sz="1800" b="0" i="0" u="none" strike="noStrike" baseline="0" dirty="0">
                <a:latin typeface="TimesNewRomanPSMT"/>
              </a:rPr>
              <a:t>3. Peter goes to Mary’s House – Acts 12:12-17 (Right Bottom)</a:t>
            </a:r>
          </a:p>
          <a:p>
            <a:pPr algn="l"/>
            <a:r>
              <a:rPr lang="en-US" sz="1800" b="0" i="0" u="none" strike="noStrike" baseline="0" dirty="0">
                <a:latin typeface="TimesNewRomanPSMT"/>
              </a:rPr>
              <a:t>4. Herod kills guards – Acts 12:18-19 (Left Bottom)</a:t>
            </a:r>
          </a:p>
          <a:p>
            <a:pPr algn="l"/>
            <a:r>
              <a:rPr lang="en-US" sz="1800" b="0" i="0" u="none" strike="noStrike" baseline="0" dirty="0">
                <a:latin typeface="TimesNewRomanPSMT"/>
              </a:rPr>
              <a:t>5. Herod dies – Acts 12:20-25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17-08-2023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17-08-2023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50-1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0" y="-296981"/>
            <a:ext cx="12192000" cy="7154981"/>
          </a:xfrm>
          <a:prstGeom prst="rect">
            <a:avLst/>
          </a:prstGeom>
        </p:spPr>
      </p:pic>
      <p:sp>
        <p:nvSpPr>
          <p:cNvPr id="4" name="TextBox 3">
            <a:extLst>
              <a:ext uri="{FF2B5EF4-FFF2-40B4-BE49-F238E27FC236}">
                <a16:creationId xmlns:a16="http://schemas.microsoft.com/office/drawing/2014/main" id="{7EF12EF0-1A1E-AE62-E866-885163C87E8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4</a:t>
            </a:r>
            <a:r>
              <a:rPr lang="en-US" sz="4000" b="0" i="0" dirty="0">
                <a:solidFill>
                  <a:srgbClr val="121212"/>
                </a:solidFill>
                <a:effectLst/>
                <a:latin typeface="Open Sans" panose="020B0606030504020204" pitchFamily="34" charset="0"/>
              </a:rPr>
              <a:t>When he had arrested him, he put him in prison and delivered him to four squads of four soldiers each to guard him, intending to bring him out to the people after the Passover.</a:t>
            </a:r>
            <a:endParaRPr lang="en-IN" dirty="0"/>
          </a:p>
        </p:txBody>
      </p:sp>
      <p:sp>
        <p:nvSpPr>
          <p:cNvPr id="2" name="TextBox 1">
            <a:extLst>
              <a:ext uri="{FF2B5EF4-FFF2-40B4-BE49-F238E27FC236}">
                <a16:creationId xmlns:a16="http://schemas.microsoft.com/office/drawing/2014/main" id="{C64F6773-C416-3FA6-E091-F902F954D78C}"/>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DD7A3-F76A-7C96-4B58-183E645818B5}"/>
              </a:ext>
            </a:extLst>
          </p:cNvPr>
          <p:cNvPicPr>
            <a:picLocks noChangeAspect="1"/>
          </p:cNvPicPr>
          <p:nvPr/>
        </p:nvPicPr>
        <p:blipFill>
          <a:blip r:embed="rId2"/>
          <a:stretch>
            <a:fillRect/>
          </a:stretch>
        </p:blipFill>
        <p:spPr>
          <a:xfrm>
            <a:off x="-867508" y="-1683370"/>
            <a:ext cx="14724185" cy="8641016"/>
          </a:xfrm>
          <a:prstGeom prst="rect">
            <a:avLst/>
          </a:prstGeom>
        </p:spPr>
      </p:pic>
      <p:sp>
        <p:nvSpPr>
          <p:cNvPr id="2" name="TextBox 1">
            <a:extLst>
              <a:ext uri="{FF2B5EF4-FFF2-40B4-BE49-F238E27FC236}">
                <a16:creationId xmlns:a16="http://schemas.microsoft.com/office/drawing/2014/main" id="{BD582259-1CEE-65F3-0026-10C8C17B919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3876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5</a:t>
            </a:r>
            <a:r>
              <a:rPr lang="en-US" sz="4400" b="0" i="0" dirty="0">
                <a:solidFill>
                  <a:srgbClr val="121212"/>
                </a:solidFill>
                <a:effectLst/>
                <a:latin typeface="Open Sans" panose="020B0606030504020204" pitchFamily="34" charset="0"/>
              </a:rPr>
              <a:t>Peter therefore was kept in the prison, but constant prayer was made by the assembly to God for him.</a:t>
            </a:r>
            <a:endParaRPr lang="en-IN" dirty="0"/>
          </a:p>
        </p:txBody>
      </p:sp>
      <p:sp>
        <p:nvSpPr>
          <p:cNvPr id="2" name="TextBox 1">
            <a:extLst>
              <a:ext uri="{FF2B5EF4-FFF2-40B4-BE49-F238E27FC236}">
                <a16:creationId xmlns:a16="http://schemas.microsoft.com/office/drawing/2014/main" id="{3DE456F0-5252-CDDE-DC85-247165EA398D}"/>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DBDCCD-7C55-6D4E-85FB-E7E1CF2620D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5" name="Picture 4">
            <a:extLst>
              <a:ext uri="{FF2B5EF4-FFF2-40B4-BE49-F238E27FC236}">
                <a16:creationId xmlns:a16="http://schemas.microsoft.com/office/drawing/2014/main" id="{6EC2DE8B-0EA0-AEDA-F83C-A552260F7C28}"/>
              </a:ext>
            </a:extLst>
          </p:cNvPr>
          <p:cNvPicPr>
            <a:picLocks noChangeAspect="1"/>
          </p:cNvPicPr>
          <p:nvPr/>
        </p:nvPicPr>
        <p:blipFill>
          <a:blip r:embed="rId2"/>
          <a:stretch>
            <a:fillRect/>
          </a:stretch>
        </p:blipFill>
        <p:spPr>
          <a:xfrm>
            <a:off x="0" y="0"/>
            <a:ext cx="12870137" cy="6858000"/>
          </a:xfrm>
          <a:prstGeom prst="rect">
            <a:avLst/>
          </a:prstGeom>
        </p:spPr>
      </p:pic>
      <p:sp>
        <p:nvSpPr>
          <p:cNvPr id="2" name="TextBox 1">
            <a:extLst>
              <a:ext uri="{FF2B5EF4-FFF2-40B4-BE49-F238E27FC236}">
                <a16:creationId xmlns:a16="http://schemas.microsoft.com/office/drawing/2014/main" id="{AA2365F3-B0EC-27B6-9C15-E26F1F96A5D3}"/>
              </a:ext>
            </a:extLst>
          </p:cNvPr>
          <p:cNvSpPr txBox="1"/>
          <p:nvPr/>
        </p:nvSpPr>
        <p:spPr>
          <a:xfrm>
            <a:off x="382354" y="3953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6</a:t>
            </a:r>
            <a:r>
              <a:rPr lang="en-US" sz="4400" b="0" i="0" dirty="0">
                <a:solidFill>
                  <a:srgbClr val="121212"/>
                </a:solidFill>
                <a:effectLst/>
                <a:latin typeface="Open Sans" panose="020B0606030504020204" pitchFamily="34" charset="0"/>
              </a:rPr>
              <a:t>The same night when Herod was about to bring him out, Peter was sleeping between two soldiers, bound with two chains. Guards in front of the door kept the prison.</a:t>
            </a:r>
            <a:endParaRPr lang="en-IN" dirty="0"/>
          </a:p>
        </p:txBody>
      </p:sp>
      <p:sp>
        <p:nvSpPr>
          <p:cNvPr id="2" name="TextBox 1">
            <a:extLst>
              <a:ext uri="{FF2B5EF4-FFF2-40B4-BE49-F238E27FC236}">
                <a16:creationId xmlns:a16="http://schemas.microsoft.com/office/drawing/2014/main" id="{D3225357-8CDC-86B3-5E60-8FFF1A6A54AC}"/>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C8300B-810A-AB10-7D23-3A328618A739}"/>
              </a:ext>
            </a:extLst>
          </p:cNvPr>
          <p:cNvPicPr>
            <a:picLocks noChangeAspect="1"/>
          </p:cNvPicPr>
          <p:nvPr/>
        </p:nvPicPr>
        <p:blipFill>
          <a:blip r:embed="rId2"/>
          <a:stretch>
            <a:fillRect/>
          </a:stretch>
        </p:blipFill>
        <p:spPr>
          <a:xfrm>
            <a:off x="0" y="-1"/>
            <a:ext cx="12192000" cy="7041931"/>
          </a:xfrm>
          <a:prstGeom prst="rect">
            <a:avLst/>
          </a:prstGeom>
        </p:spPr>
      </p:pic>
      <p:sp>
        <p:nvSpPr>
          <p:cNvPr id="4" name="TextBox 3">
            <a:extLst>
              <a:ext uri="{FF2B5EF4-FFF2-40B4-BE49-F238E27FC236}">
                <a16:creationId xmlns:a16="http://schemas.microsoft.com/office/drawing/2014/main" id="{ED973A7D-FD41-8079-30FE-D95DC5CDC4D8}"/>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7</a:t>
            </a:r>
            <a:r>
              <a:rPr lang="en-US" sz="4000" b="0" i="0" dirty="0">
                <a:solidFill>
                  <a:srgbClr val="121212"/>
                </a:solidFill>
                <a:effectLst/>
                <a:latin typeface="Open Sans" panose="020B0606030504020204" pitchFamily="34" charset="0"/>
              </a:rPr>
              <a:t>And behold, an angel of the Lord stood by him, and a light shone in the cell. He struck Peter on the side and woke him up, saying, “Stand up quickly!” His chains fell off his hands.</a:t>
            </a:r>
            <a:endParaRPr lang="en-IN" dirty="0"/>
          </a:p>
        </p:txBody>
      </p:sp>
      <p:sp>
        <p:nvSpPr>
          <p:cNvPr id="2" name="TextBox 1">
            <a:extLst>
              <a:ext uri="{FF2B5EF4-FFF2-40B4-BE49-F238E27FC236}">
                <a16:creationId xmlns:a16="http://schemas.microsoft.com/office/drawing/2014/main" id="{5899D821-F722-CF67-2B7A-08267859E32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E36798-44B5-2835-D6C9-6CE322983C1E}"/>
              </a:ext>
            </a:extLst>
          </p:cNvPr>
          <p:cNvPicPr>
            <a:picLocks noChangeAspect="1"/>
          </p:cNvPicPr>
          <p:nvPr/>
        </p:nvPicPr>
        <p:blipFill>
          <a:blip r:embed="rId2"/>
          <a:stretch>
            <a:fillRect/>
          </a:stretch>
        </p:blipFill>
        <p:spPr>
          <a:xfrm>
            <a:off x="0" y="-152399"/>
            <a:ext cx="12192000" cy="7010400"/>
          </a:xfrm>
          <a:prstGeom prst="rect">
            <a:avLst/>
          </a:prstGeom>
        </p:spPr>
      </p:pic>
      <p:sp>
        <p:nvSpPr>
          <p:cNvPr id="4" name="TextBox 3">
            <a:extLst>
              <a:ext uri="{FF2B5EF4-FFF2-40B4-BE49-F238E27FC236}">
                <a16:creationId xmlns:a16="http://schemas.microsoft.com/office/drawing/2014/main" id="{4A6FC075-9A6D-11E8-64CB-7FD321CE4E0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5400" b="0" i="0" dirty="0">
                <a:solidFill>
                  <a:srgbClr val="777A7B"/>
                </a:solidFill>
                <a:effectLst/>
                <a:latin typeface="Open Sans" panose="020B0606030504020204" pitchFamily="34" charset="0"/>
              </a:rPr>
              <a:t>8</a:t>
            </a:r>
            <a:r>
              <a:rPr lang="en-US" sz="5400" b="0" i="0" dirty="0">
                <a:solidFill>
                  <a:srgbClr val="121212"/>
                </a:solidFill>
                <a:effectLst/>
                <a:latin typeface="Open Sans" panose="020B0606030504020204" pitchFamily="34" charset="0"/>
              </a:rPr>
              <a:t>The angel said to him, “Get dressed and put on your sandals.” He did so. He said to him, “Put on your cloak and follow me.” </a:t>
            </a:r>
            <a:endParaRPr lang="en-IN" dirty="0"/>
          </a:p>
        </p:txBody>
      </p:sp>
      <p:sp>
        <p:nvSpPr>
          <p:cNvPr id="2" name="TextBox 1">
            <a:extLst>
              <a:ext uri="{FF2B5EF4-FFF2-40B4-BE49-F238E27FC236}">
                <a16:creationId xmlns:a16="http://schemas.microsoft.com/office/drawing/2014/main" id="{E0A56391-5DA8-B835-1CBA-F0CD2AEBC21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BE48E-B088-838C-8731-BA6B178C9279}"/>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9AC16726-A499-6B61-CB31-F2618E8981A7}"/>
              </a:ext>
            </a:extLst>
          </p:cNvPr>
          <p:cNvSpPr txBox="1"/>
          <p:nvPr/>
        </p:nvSpPr>
        <p:spPr>
          <a:xfrm>
            <a:off x="5122706" y="220441"/>
            <a:ext cx="5245661" cy="2633461"/>
          </a:xfrm>
          <a:prstGeom prst="rect">
            <a:avLst/>
          </a:prstGeom>
          <a:noFill/>
        </p:spPr>
        <p:txBody>
          <a:bodyPr wrap="square" rtlCol="0">
            <a:noAutofit/>
          </a:bodyPr>
          <a:lstStyle/>
          <a:p>
            <a:pPr algn="l"/>
            <a:r>
              <a:rPr lang="en-IN" dirty="0">
                <a:solidFill>
                  <a:schemeClr val="bg1"/>
                </a:solidFill>
              </a:rPr>
              <a:t> </a:t>
            </a:r>
            <a:r>
              <a:rPr lang="en-US" sz="6000" b="0" i="0" u="none" strike="noStrike" baseline="0" dirty="0">
                <a:solidFill>
                  <a:schemeClr val="bg1"/>
                </a:solidFill>
                <a:latin typeface="TimesNewRomanPSMT"/>
              </a:rPr>
              <a:t>Peter Arrested –Acts 12:1-11</a:t>
            </a:r>
            <a:endParaRPr lang="en-IN" sz="6000" dirty="0">
              <a:solidFill>
                <a:schemeClr val="bg1"/>
              </a:solidFill>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ABE398-F828-E6E4-DC1A-463A92723C39}"/>
              </a:ext>
            </a:extLst>
          </p:cNvPr>
          <p:cNvPicPr>
            <a:picLocks noChangeAspect="1"/>
          </p:cNvPicPr>
          <p:nvPr/>
        </p:nvPicPr>
        <p:blipFill>
          <a:blip r:embed="rId2"/>
          <a:stretch>
            <a:fillRect/>
          </a:stretch>
        </p:blipFill>
        <p:spPr>
          <a:xfrm>
            <a:off x="0" y="-118241"/>
            <a:ext cx="12192000" cy="6976241"/>
          </a:xfrm>
          <a:prstGeom prst="rect">
            <a:avLst/>
          </a:prstGeom>
        </p:spPr>
      </p:pic>
      <p:sp>
        <p:nvSpPr>
          <p:cNvPr id="4" name="TextBox 3">
            <a:extLst>
              <a:ext uri="{FF2B5EF4-FFF2-40B4-BE49-F238E27FC236}">
                <a16:creationId xmlns:a16="http://schemas.microsoft.com/office/drawing/2014/main" id="{12FE6889-FF9E-6002-BA2F-F4B7106957B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Open Sans" panose="020B0606030504020204" pitchFamily="34" charset="0"/>
              </a:rPr>
              <a:t> </a:t>
            </a:r>
            <a:r>
              <a:rPr lang="en-US" sz="4800" b="0" i="0" dirty="0">
                <a:solidFill>
                  <a:srgbClr val="777A7B"/>
                </a:solidFill>
                <a:effectLst/>
                <a:latin typeface="Open Sans" panose="020B0606030504020204" pitchFamily="34" charset="0"/>
              </a:rPr>
              <a:t>9</a:t>
            </a:r>
            <a:r>
              <a:rPr lang="en-US" sz="4800" b="0" i="0" dirty="0">
                <a:solidFill>
                  <a:srgbClr val="121212"/>
                </a:solidFill>
                <a:effectLst/>
                <a:latin typeface="Open Sans" panose="020B0606030504020204" pitchFamily="34" charset="0"/>
              </a:rPr>
              <a:t>And he went out and followed him. He didn’t know that what was being done by the angel was real, but thought he saw a vision.</a:t>
            </a:r>
            <a:endParaRPr lang="en-IN" dirty="0"/>
          </a:p>
        </p:txBody>
      </p:sp>
      <p:sp>
        <p:nvSpPr>
          <p:cNvPr id="2" name="TextBox 1">
            <a:extLst>
              <a:ext uri="{FF2B5EF4-FFF2-40B4-BE49-F238E27FC236}">
                <a16:creationId xmlns:a16="http://schemas.microsoft.com/office/drawing/2014/main" id="{DF44F63C-89F7-62F4-8365-A9517E262918}"/>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8F82A5-8FF8-BA81-C54E-4881C051B45E}"/>
              </a:ext>
            </a:extLst>
          </p:cNvPr>
          <p:cNvPicPr>
            <a:picLocks noChangeAspect="1"/>
          </p:cNvPicPr>
          <p:nvPr/>
        </p:nvPicPr>
        <p:blipFill>
          <a:blip r:embed="rId2"/>
          <a:stretch>
            <a:fillRect/>
          </a:stretch>
        </p:blipFill>
        <p:spPr>
          <a:xfrm>
            <a:off x="0" y="-10437"/>
            <a:ext cx="12192000" cy="6868438"/>
          </a:xfrm>
          <a:prstGeom prst="rect">
            <a:avLst/>
          </a:prstGeom>
        </p:spPr>
      </p:pic>
      <p:sp>
        <p:nvSpPr>
          <p:cNvPr id="4" name="TextBox 3">
            <a:extLst>
              <a:ext uri="{FF2B5EF4-FFF2-40B4-BE49-F238E27FC236}">
                <a16:creationId xmlns:a16="http://schemas.microsoft.com/office/drawing/2014/main" id="{467861B3-86C9-D021-6D97-24D7F2FE455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10</a:t>
            </a:r>
            <a:r>
              <a:rPr lang="en-US" sz="4000" b="0" i="0" dirty="0">
                <a:solidFill>
                  <a:srgbClr val="121212"/>
                </a:solidFill>
                <a:effectLst/>
                <a:latin typeface="Open Sans" panose="020B0606030504020204" pitchFamily="34" charset="0"/>
              </a:rPr>
              <a:t>When they were past the first and the second guard, they came to the iron gate that leads into the city, which opened to them by itself. They went out and went down one street, and immediately the angel departed from him.</a:t>
            </a:r>
            <a:endParaRPr lang="en-IN" dirty="0"/>
          </a:p>
        </p:txBody>
      </p:sp>
      <p:sp>
        <p:nvSpPr>
          <p:cNvPr id="2" name="TextBox 1">
            <a:extLst>
              <a:ext uri="{FF2B5EF4-FFF2-40B4-BE49-F238E27FC236}">
                <a16:creationId xmlns:a16="http://schemas.microsoft.com/office/drawing/2014/main" id="{6DD4CCA1-61F7-77C9-9D9B-05DF86B863E6}"/>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4EF10-7CE1-4E3F-40B6-9B1CC0429A1A}"/>
              </a:ext>
            </a:extLst>
          </p:cNvPr>
          <p:cNvPicPr>
            <a:picLocks noChangeAspect="1"/>
          </p:cNvPicPr>
          <p:nvPr/>
        </p:nvPicPr>
        <p:blipFill>
          <a:blip r:embed="rId2"/>
          <a:stretch>
            <a:fillRect/>
          </a:stretch>
        </p:blipFill>
        <p:spPr>
          <a:xfrm>
            <a:off x="0" y="0"/>
            <a:ext cx="12765868" cy="6858000"/>
          </a:xfrm>
          <a:prstGeom prst="rect">
            <a:avLst/>
          </a:prstGeom>
        </p:spPr>
      </p:pic>
      <p:sp>
        <p:nvSpPr>
          <p:cNvPr id="4" name="TextBox 3">
            <a:extLst>
              <a:ext uri="{FF2B5EF4-FFF2-40B4-BE49-F238E27FC236}">
                <a16:creationId xmlns:a16="http://schemas.microsoft.com/office/drawing/2014/main" id="{711121B9-6C9E-4AFB-6FF6-47DFDDA9A4A1}"/>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Open Sans" panose="020B0606030504020204" pitchFamily="34" charset="0"/>
              </a:rPr>
              <a:t>11</a:t>
            </a:r>
            <a:r>
              <a:rPr lang="en-US" sz="4000" b="0" i="0" dirty="0">
                <a:solidFill>
                  <a:srgbClr val="121212"/>
                </a:solidFill>
                <a:effectLst/>
                <a:latin typeface="Open Sans" panose="020B0606030504020204" pitchFamily="34" charset="0"/>
              </a:rPr>
              <a:t>When Peter had come to himself, he said, “Now I truly know that the Lord has sent out his angel and delivered me out of the hand of Herod, and from everything the Jewish people were expecting.”</a:t>
            </a:r>
            <a:endParaRPr lang="en-IN" dirty="0"/>
          </a:p>
        </p:txBody>
      </p:sp>
      <p:sp>
        <p:nvSpPr>
          <p:cNvPr id="2" name="TextBox 1">
            <a:extLst>
              <a:ext uri="{FF2B5EF4-FFF2-40B4-BE49-F238E27FC236}">
                <a16:creationId xmlns:a16="http://schemas.microsoft.com/office/drawing/2014/main" id="{57B41F67-175A-38A4-11EF-D9474A5F461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22139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1C673-927A-D9BE-D511-FD4A75F92C97}"/>
              </a:ext>
            </a:extLst>
          </p:cNvPr>
          <p:cNvPicPr>
            <a:picLocks noChangeAspect="1"/>
          </p:cNvPicPr>
          <p:nvPr/>
        </p:nvPicPr>
        <p:blipFill>
          <a:blip r:embed="rId2"/>
          <a:stretch>
            <a:fillRect/>
          </a:stretch>
        </p:blipFill>
        <p:spPr>
          <a:xfrm>
            <a:off x="0" y="0"/>
            <a:ext cx="12192000" cy="7006928"/>
          </a:xfrm>
          <a:prstGeom prst="rect">
            <a:avLst/>
          </a:prstGeom>
        </p:spPr>
      </p:pic>
      <p:sp>
        <p:nvSpPr>
          <p:cNvPr id="3" name="TextBox 2">
            <a:extLst>
              <a:ext uri="{FF2B5EF4-FFF2-40B4-BE49-F238E27FC236}">
                <a16:creationId xmlns:a16="http://schemas.microsoft.com/office/drawing/2014/main" id="{F741917B-D0B3-8B23-37D7-E5D914383965}"/>
              </a:ext>
            </a:extLst>
          </p:cNvPr>
          <p:cNvSpPr txBox="1"/>
          <p:nvPr/>
        </p:nvSpPr>
        <p:spPr>
          <a:xfrm>
            <a:off x="9099634" y="256016"/>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Peter Arrested –Acts 12:1-11</a:t>
            </a:r>
            <a:endParaRPr lang="en-IN" sz="6000" dirty="0"/>
          </a:p>
        </p:txBody>
      </p:sp>
      <p:sp>
        <p:nvSpPr>
          <p:cNvPr id="2" name="TextBox 1">
            <a:extLst>
              <a:ext uri="{FF2B5EF4-FFF2-40B4-BE49-F238E27FC236}">
                <a16:creationId xmlns:a16="http://schemas.microsoft.com/office/drawing/2014/main" id="{5AC797F9-55E2-E9AE-65D0-0E7AF818D5C4}"/>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4F9F1F-BD8B-3859-8596-BE859308466D}"/>
              </a:ext>
            </a:extLst>
          </p:cNvPr>
          <p:cNvPicPr>
            <a:picLocks noChangeAspect="1"/>
          </p:cNvPicPr>
          <p:nvPr/>
        </p:nvPicPr>
        <p:blipFill>
          <a:blip r:embed="rId2"/>
          <a:stretch>
            <a:fillRect/>
          </a:stretch>
        </p:blipFill>
        <p:spPr>
          <a:xfrm>
            <a:off x="0" y="0"/>
            <a:ext cx="12192000" cy="7006928"/>
          </a:xfrm>
          <a:prstGeom prst="rect">
            <a:avLst/>
          </a:prstGeom>
        </p:spPr>
      </p:pic>
      <p:sp>
        <p:nvSpPr>
          <p:cNvPr id="4" name="TextBox 3">
            <a:extLst>
              <a:ext uri="{FF2B5EF4-FFF2-40B4-BE49-F238E27FC236}">
                <a16:creationId xmlns:a16="http://schemas.microsoft.com/office/drawing/2014/main" id="{6E9E93B7-3C02-6C04-F5B6-B6154BF6A6FE}"/>
              </a:ext>
            </a:extLst>
          </p:cNvPr>
          <p:cNvSpPr txBox="1"/>
          <p:nvPr/>
        </p:nvSpPr>
        <p:spPr>
          <a:xfrm>
            <a:off x="5122706" y="220441"/>
            <a:ext cx="5245661" cy="2633461"/>
          </a:xfrm>
          <a:prstGeom prst="rect">
            <a:avLst/>
          </a:prstGeom>
          <a:noFill/>
        </p:spPr>
        <p:txBody>
          <a:bodyPr wrap="square" rtlCol="0">
            <a:noAutofit/>
          </a:bodyPr>
          <a:lstStyle/>
          <a:p>
            <a:pPr algn="l"/>
            <a:r>
              <a:rPr lang="en-IN" dirty="0">
                <a:solidFill>
                  <a:schemeClr val="bg1"/>
                </a:solidFill>
              </a:rPr>
              <a:t> </a:t>
            </a:r>
            <a:r>
              <a:rPr lang="en-US" sz="6000" b="0" i="0" u="none" strike="noStrike" baseline="0" dirty="0">
                <a:solidFill>
                  <a:schemeClr val="bg1"/>
                </a:solidFill>
                <a:latin typeface="TimesNewRomanPSMT"/>
              </a:rPr>
              <a:t>Peter Arrested –Acts 12:1-11</a:t>
            </a:r>
            <a:endParaRPr lang="en-IN" sz="6000" dirty="0">
              <a:solidFill>
                <a:schemeClr val="bg1"/>
              </a:solidFill>
            </a:endParaRPr>
          </a:p>
          <a:p>
            <a:endParaRPr lang="en-IN" dirty="0"/>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Open Sans" panose="020B0606030504020204" pitchFamily="34" charset="0"/>
              </a:rPr>
              <a:t>1</a:t>
            </a:r>
            <a:r>
              <a:rPr lang="en-US" sz="4800" b="0" i="0" dirty="0">
                <a:solidFill>
                  <a:srgbClr val="121212"/>
                </a:solidFill>
                <a:effectLst/>
                <a:latin typeface="Open Sans" panose="020B0606030504020204" pitchFamily="34" charset="0"/>
              </a:rPr>
              <a:t>Now about that time, King Herod stretched out his hands to oppress some of the assembly.</a:t>
            </a:r>
            <a:endParaRPr lang="en-IN" dirty="0"/>
          </a:p>
        </p:txBody>
      </p:sp>
      <p:sp>
        <p:nvSpPr>
          <p:cNvPr id="2" name="TextBox 1">
            <a:extLst>
              <a:ext uri="{FF2B5EF4-FFF2-40B4-BE49-F238E27FC236}">
                <a16:creationId xmlns:a16="http://schemas.microsoft.com/office/drawing/2014/main" id="{268F5BBA-D7C6-3CB0-E6EB-3780C58338AC}"/>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87AD7-9F0B-C633-A36D-142201FD1BC4}"/>
              </a:ext>
            </a:extLst>
          </p:cNvPr>
          <p:cNvPicPr>
            <a:picLocks noChangeAspect="1"/>
          </p:cNvPicPr>
          <p:nvPr/>
        </p:nvPicPr>
        <p:blipFill>
          <a:blip r:embed="rId2"/>
          <a:stretch>
            <a:fillRect/>
          </a:stretch>
        </p:blipFill>
        <p:spPr>
          <a:xfrm>
            <a:off x="-533166" y="-1"/>
            <a:ext cx="12725166" cy="6858001"/>
          </a:xfrm>
          <a:prstGeom prst="rect">
            <a:avLst/>
          </a:prstGeom>
        </p:spPr>
      </p:pic>
      <p:sp>
        <p:nvSpPr>
          <p:cNvPr id="4" name="TextBox 3">
            <a:extLst>
              <a:ext uri="{FF2B5EF4-FFF2-40B4-BE49-F238E27FC236}">
                <a16:creationId xmlns:a16="http://schemas.microsoft.com/office/drawing/2014/main" id="{00E09BFA-7B55-66EF-21CB-4A877FDCE05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Open Sans" panose="020B0606030504020204" pitchFamily="34" charset="0"/>
              </a:rPr>
              <a:t>2</a:t>
            </a:r>
            <a:r>
              <a:rPr lang="en-US" sz="4800" b="0" i="0" dirty="0">
                <a:solidFill>
                  <a:srgbClr val="121212"/>
                </a:solidFill>
                <a:effectLst/>
                <a:latin typeface="Open Sans" panose="020B0606030504020204" pitchFamily="34" charset="0"/>
              </a:rPr>
              <a:t>He killed James, the brother of John, with the sword.</a:t>
            </a:r>
            <a:endParaRPr lang="en-IN" dirty="0"/>
          </a:p>
        </p:txBody>
      </p:sp>
      <p:sp>
        <p:nvSpPr>
          <p:cNvPr id="2" name="TextBox 1">
            <a:extLst>
              <a:ext uri="{FF2B5EF4-FFF2-40B4-BE49-F238E27FC236}">
                <a16:creationId xmlns:a16="http://schemas.microsoft.com/office/drawing/2014/main" id="{A5F84411-3A6B-CEA7-01FB-2B8A30E91478}"/>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E11B9B-4678-AACE-119A-67A8030DE1CE}"/>
              </a:ext>
            </a:extLst>
          </p:cNvPr>
          <p:cNvPicPr>
            <a:picLocks noChangeAspect="1"/>
          </p:cNvPicPr>
          <p:nvPr/>
        </p:nvPicPr>
        <p:blipFill>
          <a:blip r:embed="rId2"/>
          <a:stretch>
            <a:fillRect/>
          </a:stretch>
        </p:blipFill>
        <p:spPr>
          <a:xfrm>
            <a:off x="-874309" y="0"/>
            <a:ext cx="13289489" cy="7340958"/>
          </a:xfrm>
          <a:prstGeom prst="rect">
            <a:avLst/>
          </a:prstGeom>
        </p:spPr>
      </p:pic>
      <p:sp>
        <p:nvSpPr>
          <p:cNvPr id="4" name="TextBox 3">
            <a:extLst>
              <a:ext uri="{FF2B5EF4-FFF2-40B4-BE49-F238E27FC236}">
                <a16:creationId xmlns:a16="http://schemas.microsoft.com/office/drawing/2014/main" id="{63D2A218-D279-DB80-668C-68D2ED6BF2B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Open Sans" panose="020B0606030504020204" pitchFamily="34" charset="0"/>
              </a:rPr>
              <a:t>3</a:t>
            </a:r>
            <a:r>
              <a:rPr lang="en-US" sz="4400" b="0" i="0" dirty="0">
                <a:solidFill>
                  <a:srgbClr val="121212"/>
                </a:solidFill>
                <a:effectLst/>
                <a:latin typeface="Open Sans" panose="020B0606030504020204" pitchFamily="34" charset="0"/>
              </a:rPr>
              <a:t>When he saw that it pleased the Jews, he proceeded to seize Peter also. This was during the days of unleavened bread.</a:t>
            </a:r>
            <a:endParaRPr lang="en-IN" dirty="0"/>
          </a:p>
        </p:txBody>
      </p:sp>
      <p:sp>
        <p:nvSpPr>
          <p:cNvPr id="2" name="TextBox 1">
            <a:extLst>
              <a:ext uri="{FF2B5EF4-FFF2-40B4-BE49-F238E27FC236}">
                <a16:creationId xmlns:a16="http://schemas.microsoft.com/office/drawing/2014/main" id="{81B5B219-DABA-0439-103E-FBEF046E6619}"/>
              </a:ext>
            </a:extLst>
          </p:cNvPr>
          <p:cNvSpPr txBox="1"/>
          <p:nvPr/>
        </p:nvSpPr>
        <p:spPr>
          <a:xfrm>
            <a:off x="6096000" y="104261"/>
            <a:ext cx="6096000" cy="6558101"/>
          </a:xfrm>
          <a:prstGeom prst="rect">
            <a:avLst/>
          </a:prstGeom>
          <a:noFill/>
        </p:spPr>
        <p:txBody>
          <a:bodyPr wrap="square" rtlCol="0">
            <a:noAutofit/>
          </a:bodyPr>
          <a:lstStyle/>
          <a:p>
            <a:r>
              <a:rPr lang="en-IN" sz="4000"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4098</TotalTime>
  <Words>517</Words>
  <Application>Microsoft Office PowerPoint</Application>
  <PresentationFormat>Widescreen</PresentationFormat>
  <Paragraphs>50</Paragraphs>
  <Slides>26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ArialMT</vt:lpstr>
      <vt:lpstr>Calibri</vt:lpstr>
      <vt:lpstr>Calibri Light</vt:lpstr>
      <vt:lpstr>Microsoft Himalaya</vt:lpstr>
      <vt:lpstr>Open Sans</vt:lpstr>
      <vt:lpstr>TimesNewRomanPS-BoldMT</vt:lpstr>
      <vt:lpstr>TimesNewRomanPSMT</vt:lpstr>
      <vt:lpstr>Office Theme</vt:lpstr>
      <vt:lpstr>50-1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2023-08-17T08:09:37Z</dcterms:modified>
</cp:coreProperties>
</file>