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2EB2D0-C39A-4D38-B7D2-2798D45460DA}" v="10" dt="2023-08-17T08:23:10.6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62" d="100"/>
          <a:sy n="62" d="100"/>
        </p:scale>
        <p:origin x="10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C2EB2D0-C39A-4D38-B7D2-2798D45460DA}"/>
    <pc:docChg chg="custSel modSld">
      <pc:chgData name="Leonie Smith" userId="fed1330f33f5650e" providerId="LiveId" clId="{7C2EB2D0-C39A-4D38-B7D2-2798D45460DA}" dt="2023-08-17T08:23:10.630" v="40"/>
      <pc:docMkLst>
        <pc:docMk/>
      </pc:docMkLst>
      <pc:sldChg chg="delSp modTransition modAnim">
        <pc:chgData name="Leonie Smith" userId="fed1330f33f5650e" providerId="LiveId" clId="{7C2EB2D0-C39A-4D38-B7D2-2798D45460DA}" dt="2023-08-17T08:22:14.713" v="24"/>
        <pc:sldMkLst>
          <pc:docMk/>
          <pc:sldMk cId="1499918570" sldId="257"/>
        </pc:sldMkLst>
        <pc:picChg chg="del">
          <ac:chgData name="Leonie Smith" userId="fed1330f33f5650e" providerId="LiveId" clId="{7C2EB2D0-C39A-4D38-B7D2-2798D45460DA}" dt="2023-08-17T08:22:14.713" v="24"/>
          <ac:picMkLst>
            <pc:docMk/>
            <pc:sldMk cId="1499918570" sldId="257"/>
            <ac:picMk id="8" creationId="{43372A87-417E-4B3B-C6ED-D6F458B532ED}"/>
          </ac:picMkLst>
        </pc:picChg>
      </pc:sldChg>
      <pc:sldChg chg="modSp mod modTransition">
        <pc:chgData name="Leonie Smith" userId="fed1330f33f5650e" providerId="LiveId" clId="{7C2EB2D0-C39A-4D38-B7D2-2798D45460DA}" dt="2023-08-17T08:22:14.713" v="24"/>
        <pc:sldMkLst>
          <pc:docMk/>
          <pc:sldMk cId="3788111665" sldId="258"/>
        </pc:sldMkLst>
        <pc:spChg chg="mod">
          <ac:chgData name="Leonie Smith" userId="fed1330f33f5650e" providerId="LiveId" clId="{7C2EB2D0-C39A-4D38-B7D2-2798D45460DA}" dt="2023-08-17T08:19:05.520" v="7" actId="14100"/>
          <ac:spMkLst>
            <pc:docMk/>
            <pc:sldMk cId="3788111665" sldId="258"/>
            <ac:spMk id="4" creationId="{09302827-1B82-DCD5-DEAD-8166291E16BB}"/>
          </ac:spMkLst>
        </pc:spChg>
      </pc:sldChg>
      <pc:sldChg chg="addSp delSp modSp mod modTransition modAnim">
        <pc:chgData name="Leonie Smith" userId="fed1330f33f5650e" providerId="LiveId" clId="{7C2EB2D0-C39A-4D38-B7D2-2798D45460DA}" dt="2023-08-17T08:23:10.630" v="40"/>
        <pc:sldMkLst>
          <pc:docMk/>
          <pc:sldMk cId="454763615" sldId="259"/>
        </pc:sldMkLst>
        <pc:spChg chg="add mod">
          <ac:chgData name="Leonie Smith" userId="fed1330f33f5650e" providerId="LiveId" clId="{7C2EB2D0-C39A-4D38-B7D2-2798D45460DA}" dt="2023-08-17T08:23:10.630" v="40"/>
          <ac:spMkLst>
            <pc:docMk/>
            <pc:sldMk cId="454763615" sldId="259"/>
            <ac:spMk id="2" creationId="{36D6732F-77FC-2999-C004-2B1411175B6F}"/>
          </ac:spMkLst>
        </pc:spChg>
        <pc:spChg chg="del">
          <ac:chgData name="Leonie Smith" userId="fed1330f33f5650e" providerId="LiveId" clId="{7C2EB2D0-C39A-4D38-B7D2-2798D45460DA}" dt="2023-08-17T08:22:20.215" v="25" actId="21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Leonie Smith" userId="fed1330f33f5650e" providerId="LiveId" clId="{7C2EB2D0-C39A-4D38-B7D2-2798D45460DA}" dt="2023-08-17T08:22:14.713" v="24"/>
          <ac:picMkLst>
            <pc:docMk/>
            <pc:sldMk cId="454763615" sldId="259"/>
            <ac:picMk id="8" creationId="{F788F616-FCD8-C78B-B51D-7E060F0F2FF7}"/>
          </ac:picMkLst>
        </pc:picChg>
      </pc:sldChg>
      <pc:sldChg chg="addSp delSp modSp mod modTransition modAnim">
        <pc:chgData name="Leonie Smith" userId="fed1330f33f5650e" providerId="LiveId" clId="{7C2EB2D0-C39A-4D38-B7D2-2798D45460DA}" dt="2023-08-17T08:23:08.265" v="39"/>
        <pc:sldMkLst>
          <pc:docMk/>
          <pc:sldMk cId="2346136586" sldId="260"/>
        </pc:sldMkLst>
        <pc:spChg chg="add mod">
          <ac:chgData name="Leonie Smith" userId="fed1330f33f5650e" providerId="LiveId" clId="{7C2EB2D0-C39A-4D38-B7D2-2798D45460DA}" dt="2023-08-17T08:23:08.265" v="39"/>
          <ac:spMkLst>
            <pc:docMk/>
            <pc:sldMk cId="2346136586" sldId="260"/>
            <ac:spMk id="2" creationId="{58FFE68C-19D1-717D-46B2-CE7B7AE530DF}"/>
          </ac:spMkLst>
        </pc:spChg>
        <pc:spChg chg="del">
          <ac:chgData name="Leonie Smith" userId="fed1330f33f5650e" providerId="LiveId" clId="{7C2EB2D0-C39A-4D38-B7D2-2798D45460DA}" dt="2023-08-17T08:22:23.426" v="26" actId="21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Leonie Smith" userId="fed1330f33f5650e" providerId="LiveId" clId="{7C2EB2D0-C39A-4D38-B7D2-2798D45460DA}" dt="2023-08-17T08:20:26.016" v="16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Leonie Smith" userId="fed1330f33f5650e" providerId="LiveId" clId="{7C2EB2D0-C39A-4D38-B7D2-2798D45460DA}" dt="2023-08-17T08:22:14.713" v="24"/>
          <ac:picMkLst>
            <pc:docMk/>
            <pc:sldMk cId="2346136586" sldId="260"/>
            <ac:picMk id="41" creationId="{BB35C266-8B95-15CF-143A-D541425C7C5B}"/>
          </ac:picMkLst>
        </pc:picChg>
      </pc:sldChg>
      <pc:sldChg chg="addSp delSp modSp mod modTransition modAnim">
        <pc:chgData name="Leonie Smith" userId="fed1330f33f5650e" providerId="LiveId" clId="{7C2EB2D0-C39A-4D38-B7D2-2798D45460DA}" dt="2023-08-17T08:23:06.486" v="38"/>
        <pc:sldMkLst>
          <pc:docMk/>
          <pc:sldMk cId="4037329247" sldId="261"/>
        </pc:sldMkLst>
        <pc:spChg chg="add mod">
          <ac:chgData name="Leonie Smith" userId="fed1330f33f5650e" providerId="LiveId" clId="{7C2EB2D0-C39A-4D38-B7D2-2798D45460DA}" dt="2023-08-17T08:23:06.486" v="38"/>
          <ac:spMkLst>
            <pc:docMk/>
            <pc:sldMk cId="4037329247" sldId="261"/>
            <ac:spMk id="2" creationId="{7733EDB8-A962-3466-2CDA-6ABFF0973911}"/>
          </ac:spMkLst>
        </pc:spChg>
        <pc:spChg chg="del">
          <ac:chgData name="Leonie Smith" userId="fed1330f33f5650e" providerId="LiveId" clId="{7C2EB2D0-C39A-4D38-B7D2-2798D45460DA}" dt="2023-08-17T08:22:27.114" v="27" actId="21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Leonie Smith" userId="fed1330f33f5650e" providerId="LiveId" clId="{7C2EB2D0-C39A-4D38-B7D2-2798D45460DA}" dt="2023-08-17T08:20:38.031" v="17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Leonie Smith" userId="fed1330f33f5650e" providerId="LiveId" clId="{7C2EB2D0-C39A-4D38-B7D2-2798D45460DA}" dt="2023-08-17T08:22:14.713" v="24"/>
          <ac:picMkLst>
            <pc:docMk/>
            <pc:sldMk cId="4037329247" sldId="261"/>
            <ac:picMk id="23" creationId="{754E8800-5EE5-CA0B-8A82-E6ECF26DDC1C}"/>
          </ac:picMkLst>
        </pc:picChg>
      </pc:sldChg>
      <pc:sldChg chg="addSp delSp modSp mod modTransition modAnim">
        <pc:chgData name="Leonie Smith" userId="fed1330f33f5650e" providerId="LiveId" clId="{7C2EB2D0-C39A-4D38-B7D2-2798D45460DA}" dt="2023-08-17T08:23:04.336" v="37"/>
        <pc:sldMkLst>
          <pc:docMk/>
          <pc:sldMk cId="1909638311" sldId="262"/>
        </pc:sldMkLst>
        <pc:spChg chg="add mod">
          <ac:chgData name="Leonie Smith" userId="fed1330f33f5650e" providerId="LiveId" clId="{7C2EB2D0-C39A-4D38-B7D2-2798D45460DA}" dt="2023-08-17T08:23:04.336" v="37"/>
          <ac:spMkLst>
            <pc:docMk/>
            <pc:sldMk cId="1909638311" sldId="262"/>
            <ac:spMk id="2" creationId="{7081F781-AC76-F4A3-4AE0-8B9D6B4047B5}"/>
          </ac:spMkLst>
        </pc:spChg>
        <pc:spChg chg="del">
          <ac:chgData name="Leonie Smith" userId="fed1330f33f5650e" providerId="LiveId" clId="{7C2EB2D0-C39A-4D38-B7D2-2798D45460DA}" dt="2023-08-17T08:22:31.564" v="28" actId="21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Leonie Smith" userId="fed1330f33f5650e" providerId="LiveId" clId="{7C2EB2D0-C39A-4D38-B7D2-2798D45460DA}" dt="2023-08-17T08:20:48.920" v="18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Leonie Smith" userId="fed1330f33f5650e" providerId="LiveId" clId="{7C2EB2D0-C39A-4D38-B7D2-2798D45460DA}" dt="2023-08-17T08:22:14.713" v="24"/>
          <ac:picMkLst>
            <pc:docMk/>
            <pc:sldMk cId="1909638311" sldId="262"/>
            <ac:picMk id="16" creationId="{B3BB36E5-E2A2-8250-1FEF-057E5ED6EEB6}"/>
          </ac:picMkLst>
        </pc:picChg>
      </pc:sldChg>
      <pc:sldChg chg="addSp delSp modSp mod modTransition modAnim">
        <pc:chgData name="Leonie Smith" userId="fed1330f33f5650e" providerId="LiveId" clId="{7C2EB2D0-C39A-4D38-B7D2-2798D45460DA}" dt="2023-08-17T08:23:02.280" v="36"/>
        <pc:sldMkLst>
          <pc:docMk/>
          <pc:sldMk cId="641208035" sldId="263"/>
        </pc:sldMkLst>
        <pc:spChg chg="add mod">
          <ac:chgData name="Leonie Smith" userId="fed1330f33f5650e" providerId="LiveId" clId="{7C2EB2D0-C39A-4D38-B7D2-2798D45460DA}" dt="2023-08-17T08:23:02.280" v="36"/>
          <ac:spMkLst>
            <pc:docMk/>
            <pc:sldMk cId="641208035" sldId="263"/>
            <ac:spMk id="2" creationId="{460FD476-22DB-24A4-DC8F-F8F7CBE32930}"/>
          </ac:spMkLst>
        </pc:spChg>
        <pc:spChg chg="del">
          <ac:chgData name="Leonie Smith" userId="fed1330f33f5650e" providerId="LiveId" clId="{7C2EB2D0-C39A-4D38-B7D2-2798D45460DA}" dt="2023-08-17T08:22:33.999" v="29" actId="21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Leonie Smith" userId="fed1330f33f5650e" providerId="LiveId" clId="{7C2EB2D0-C39A-4D38-B7D2-2798D45460DA}" dt="2023-08-17T08:21:02.521" v="19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Leonie Smith" userId="fed1330f33f5650e" providerId="LiveId" clId="{7C2EB2D0-C39A-4D38-B7D2-2798D45460DA}" dt="2023-08-17T08:22:14.713" v="24"/>
          <ac:picMkLst>
            <pc:docMk/>
            <pc:sldMk cId="641208035" sldId="263"/>
            <ac:picMk id="27" creationId="{BE8454DF-76E5-8EDA-0D50-ECE88ECC6D9A}"/>
          </ac:picMkLst>
        </pc:picChg>
      </pc:sldChg>
      <pc:sldChg chg="addSp delSp modSp mod modTransition modAnim">
        <pc:chgData name="Leonie Smith" userId="fed1330f33f5650e" providerId="LiveId" clId="{7C2EB2D0-C39A-4D38-B7D2-2798D45460DA}" dt="2023-08-17T08:23:00.317" v="35"/>
        <pc:sldMkLst>
          <pc:docMk/>
          <pc:sldMk cId="4044745628" sldId="264"/>
        </pc:sldMkLst>
        <pc:spChg chg="add mod">
          <ac:chgData name="Leonie Smith" userId="fed1330f33f5650e" providerId="LiveId" clId="{7C2EB2D0-C39A-4D38-B7D2-2798D45460DA}" dt="2023-08-17T08:23:00.317" v="35"/>
          <ac:spMkLst>
            <pc:docMk/>
            <pc:sldMk cId="4044745628" sldId="264"/>
            <ac:spMk id="2" creationId="{410C8B47-6294-98D0-35B3-DA0A6E3BD8B9}"/>
          </ac:spMkLst>
        </pc:spChg>
        <pc:spChg chg="del">
          <ac:chgData name="Leonie Smith" userId="fed1330f33f5650e" providerId="LiveId" clId="{7C2EB2D0-C39A-4D38-B7D2-2798D45460DA}" dt="2023-08-17T08:22:36.268" v="30" actId="21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Leonie Smith" userId="fed1330f33f5650e" providerId="LiveId" clId="{7C2EB2D0-C39A-4D38-B7D2-2798D45460DA}" dt="2023-08-17T08:21:15.286" v="20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Leonie Smith" userId="fed1330f33f5650e" providerId="LiveId" clId="{7C2EB2D0-C39A-4D38-B7D2-2798D45460DA}" dt="2023-08-17T08:22:14.713" v="24"/>
          <ac:picMkLst>
            <pc:docMk/>
            <pc:sldMk cId="4044745628" sldId="264"/>
            <ac:picMk id="18" creationId="{FF4245C3-AF12-4BEC-B0B4-68857EE08B66}"/>
          </ac:picMkLst>
        </pc:picChg>
      </pc:sldChg>
      <pc:sldChg chg="addSp delSp modSp mod modTransition modAnim">
        <pc:chgData name="Leonie Smith" userId="fed1330f33f5650e" providerId="LiveId" clId="{7C2EB2D0-C39A-4D38-B7D2-2798D45460DA}" dt="2023-08-17T08:22:58.468" v="34"/>
        <pc:sldMkLst>
          <pc:docMk/>
          <pc:sldMk cId="978260341" sldId="265"/>
        </pc:sldMkLst>
        <pc:spChg chg="add mod">
          <ac:chgData name="Leonie Smith" userId="fed1330f33f5650e" providerId="LiveId" clId="{7C2EB2D0-C39A-4D38-B7D2-2798D45460DA}" dt="2023-08-17T08:22:58.468" v="34"/>
          <ac:spMkLst>
            <pc:docMk/>
            <pc:sldMk cId="978260341" sldId="265"/>
            <ac:spMk id="2" creationId="{D074A5EE-B258-92AD-2077-C3D6ABC4FE69}"/>
          </ac:spMkLst>
        </pc:spChg>
        <pc:spChg chg="del">
          <ac:chgData name="Leonie Smith" userId="fed1330f33f5650e" providerId="LiveId" clId="{7C2EB2D0-C39A-4D38-B7D2-2798D45460DA}" dt="2023-08-17T08:22:38.486" v="31" actId="21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Leonie Smith" userId="fed1330f33f5650e" providerId="LiveId" clId="{7C2EB2D0-C39A-4D38-B7D2-2798D45460DA}" dt="2023-08-17T08:21:45.796" v="22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Leonie Smith" userId="fed1330f33f5650e" providerId="LiveId" clId="{7C2EB2D0-C39A-4D38-B7D2-2798D45460DA}" dt="2023-08-17T08:22:14.713" v="24"/>
          <ac:picMkLst>
            <pc:docMk/>
            <pc:sldMk cId="978260341" sldId="265"/>
            <ac:picMk id="19" creationId="{90F27979-FEEE-D3F7-0845-93F1B3E8D029}"/>
          </ac:picMkLst>
        </pc:picChg>
      </pc:sldChg>
      <pc:sldChg chg="addSp delSp modSp mod modTransition modAnim">
        <pc:chgData name="Leonie Smith" userId="fed1330f33f5650e" providerId="LiveId" clId="{7C2EB2D0-C39A-4D38-B7D2-2798D45460DA}" dt="2023-08-17T08:22:56.007" v="33"/>
        <pc:sldMkLst>
          <pc:docMk/>
          <pc:sldMk cId="3575870363" sldId="266"/>
        </pc:sldMkLst>
        <pc:spChg chg="add mod">
          <ac:chgData name="Leonie Smith" userId="fed1330f33f5650e" providerId="LiveId" clId="{7C2EB2D0-C39A-4D38-B7D2-2798D45460DA}" dt="2023-08-17T08:22:56.007" v="33"/>
          <ac:spMkLst>
            <pc:docMk/>
            <pc:sldMk cId="3575870363" sldId="266"/>
            <ac:spMk id="2" creationId="{AF651CCF-11E3-9D98-EBB3-A5E9B62B00E5}"/>
          </ac:spMkLst>
        </pc:spChg>
        <pc:spChg chg="del">
          <ac:chgData name="Leonie Smith" userId="fed1330f33f5650e" providerId="LiveId" clId="{7C2EB2D0-C39A-4D38-B7D2-2798D45460DA}" dt="2023-08-17T08:22:40.556" v="32" actId="21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Leonie Smith" userId="fed1330f33f5650e" providerId="LiveId" clId="{7C2EB2D0-C39A-4D38-B7D2-2798D45460DA}" dt="2023-08-17T08:22:00.372" v="23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Leonie Smith" userId="fed1330f33f5650e" providerId="LiveId" clId="{7C2EB2D0-C39A-4D38-B7D2-2798D45460DA}" dt="2023-08-17T08:22:14.713" v="24"/>
          <ac:picMkLst>
            <pc:docMk/>
            <pc:sldMk cId="3575870363" sldId="266"/>
            <ac:picMk id="15" creationId="{40C39A7E-23B8-1232-6DA4-EB80914F3B7D}"/>
          </ac:picMkLst>
        </pc:picChg>
      </pc:sldChg>
      <pc:sldChg chg="addSp delSp modSp mod modTransition">
        <pc:chgData name="Leonie Smith" userId="fed1330f33f5650e" providerId="LiveId" clId="{7C2EB2D0-C39A-4D38-B7D2-2798D45460DA}" dt="2023-08-17T08:22:14.713" v="24"/>
        <pc:sldMkLst>
          <pc:docMk/>
          <pc:sldMk cId="4120481681" sldId="270"/>
        </pc:sldMkLst>
        <pc:spChg chg="del">
          <ac:chgData name="Leonie Smith" userId="fed1330f33f5650e" providerId="LiveId" clId="{7C2EB2D0-C39A-4D38-B7D2-2798D45460DA}" dt="2023-08-17T08:18:36.973" v="0" actId="21"/>
          <ac:spMkLst>
            <pc:docMk/>
            <pc:sldMk cId="4120481681" sldId="270"/>
            <ac:spMk id="3" creationId="{34FCFE82-5878-4E3F-9D0B-34A536E9D6D1}"/>
          </ac:spMkLst>
        </pc:spChg>
        <pc:spChg chg="add mod">
          <ac:chgData name="Leonie Smith" userId="fed1330f33f5650e" providerId="LiveId" clId="{7C2EB2D0-C39A-4D38-B7D2-2798D45460DA}" dt="2023-08-17T08:19:09.556" v="8"/>
          <ac:spMkLst>
            <pc:docMk/>
            <pc:sldMk cId="4120481681" sldId="270"/>
            <ac:spMk id="4" creationId="{BCD69D65-B9C3-0291-9689-2F8DE882F7BE}"/>
          </ac:spMkLst>
        </pc:spChg>
      </pc:sldChg>
      <pc:sldChg chg="modSp mod modTransition">
        <pc:chgData name="Leonie Smith" userId="fed1330f33f5650e" providerId="LiveId" clId="{7C2EB2D0-C39A-4D38-B7D2-2798D45460DA}" dt="2023-08-17T08:22:14.713" v="24"/>
        <pc:sldMkLst>
          <pc:docMk/>
          <pc:sldMk cId="939110669" sldId="271"/>
        </pc:sldMkLst>
        <pc:spChg chg="mod">
          <ac:chgData name="Leonie Smith" userId="fed1330f33f5650e" providerId="LiveId" clId="{7C2EB2D0-C39A-4D38-B7D2-2798D45460DA}" dt="2023-08-17T08:19:20.629" v="9"/>
          <ac:spMkLst>
            <pc:docMk/>
            <pc:sldMk cId="939110669" sldId="271"/>
            <ac:spMk id="6" creationId="{FF59B263-B325-C992-6592-25A2EFC92336}"/>
          </ac:spMkLst>
        </pc:spChg>
      </pc:sldChg>
      <pc:sldChg chg="modSp mod modTransition">
        <pc:chgData name="Leonie Smith" userId="fed1330f33f5650e" providerId="LiveId" clId="{7C2EB2D0-C39A-4D38-B7D2-2798D45460DA}" dt="2023-08-17T08:22:14.713" v="24"/>
        <pc:sldMkLst>
          <pc:docMk/>
          <pc:sldMk cId="4024569785" sldId="272"/>
        </pc:sldMkLst>
        <pc:spChg chg="mod">
          <ac:chgData name="Leonie Smith" userId="fed1330f33f5650e" providerId="LiveId" clId="{7C2EB2D0-C39A-4D38-B7D2-2798D45460DA}" dt="2023-08-17T08:19:25.027" v="10"/>
          <ac:spMkLst>
            <pc:docMk/>
            <pc:sldMk cId="4024569785" sldId="272"/>
            <ac:spMk id="4" creationId="{5275396C-ED2D-0133-C00D-75F7BF6AAF71}"/>
          </ac:spMkLst>
        </pc:spChg>
      </pc:sldChg>
      <pc:sldChg chg="modSp mod modTransition">
        <pc:chgData name="Leonie Smith" userId="fed1330f33f5650e" providerId="LiveId" clId="{7C2EB2D0-C39A-4D38-B7D2-2798D45460DA}" dt="2023-08-17T08:22:14.713" v="24"/>
        <pc:sldMkLst>
          <pc:docMk/>
          <pc:sldMk cId="487179600" sldId="273"/>
        </pc:sldMkLst>
        <pc:spChg chg="mod">
          <ac:chgData name="Leonie Smith" userId="fed1330f33f5650e" providerId="LiveId" clId="{7C2EB2D0-C39A-4D38-B7D2-2798D45460DA}" dt="2023-08-17T08:19:29.804" v="11"/>
          <ac:spMkLst>
            <pc:docMk/>
            <pc:sldMk cId="487179600" sldId="273"/>
            <ac:spMk id="4" creationId="{9795367E-7725-2372-9479-85898EE74B41}"/>
          </ac:spMkLst>
        </pc:spChg>
      </pc:sldChg>
      <pc:sldChg chg="modSp mod modTransition">
        <pc:chgData name="Leonie Smith" userId="fed1330f33f5650e" providerId="LiveId" clId="{7C2EB2D0-C39A-4D38-B7D2-2798D45460DA}" dt="2023-08-17T08:22:14.713" v="24"/>
        <pc:sldMkLst>
          <pc:docMk/>
          <pc:sldMk cId="2168401200" sldId="274"/>
        </pc:sldMkLst>
        <pc:spChg chg="mod">
          <ac:chgData name="Leonie Smith" userId="fed1330f33f5650e" providerId="LiveId" clId="{7C2EB2D0-C39A-4D38-B7D2-2798D45460DA}" dt="2023-08-17T08:19:35.056" v="12"/>
          <ac:spMkLst>
            <pc:docMk/>
            <pc:sldMk cId="2168401200" sldId="274"/>
            <ac:spMk id="4" creationId="{12111D9B-1AF7-385F-BA06-736E4EE4765D}"/>
          </ac:spMkLst>
        </pc:spChg>
      </pc:sldChg>
      <pc:sldChg chg="modSp mod modTransition">
        <pc:chgData name="Leonie Smith" userId="fed1330f33f5650e" providerId="LiveId" clId="{7C2EB2D0-C39A-4D38-B7D2-2798D45460DA}" dt="2023-08-17T08:22:14.713" v="24"/>
        <pc:sldMkLst>
          <pc:docMk/>
          <pc:sldMk cId="2996969115" sldId="275"/>
        </pc:sldMkLst>
        <pc:spChg chg="mod">
          <ac:chgData name="Leonie Smith" userId="fed1330f33f5650e" providerId="LiveId" clId="{7C2EB2D0-C39A-4D38-B7D2-2798D45460DA}" dt="2023-08-17T08:19:39.236" v="13"/>
          <ac:spMkLst>
            <pc:docMk/>
            <pc:sldMk cId="2996969115" sldId="275"/>
            <ac:spMk id="4" creationId="{6AD038EC-0922-4B8C-E273-D25EEF234E28}"/>
          </ac:spMkLst>
        </pc:spChg>
      </pc:sldChg>
      <pc:sldChg chg="modSp mod modTransition">
        <pc:chgData name="Leonie Smith" userId="fed1330f33f5650e" providerId="LiveId" clId="{7C2EB2D0-C39A-4D38-B7D2-2798D45460DA}" dt="2023-08-17T08:22:14.713" v="24"/>
        <pc:sldMkLst>
          <pc:docMk/>
          <pc:sldMk cId="2390376940" sldId="276"/>
        </pc:sldMkLst>
        <pc:spChg chg="mod">
          <ac:chgData name="Leonie Smith" userId="fed1330f33f5650e" providerId="LiveId" clId="{7C2EB2D0-C39A-4D38-B7D2-2798D45460DA}" dt="2023-08-17T08:19:44.008" v="14"/>
          <ac:spMkLst>
            <pc:docMk/>
            <pc:sldMk cId="2390376940" sldId="276"/>
            <ac:spMk id="4" creationId="{0F34D993-DFDD-E2E4-F9B9-7FC9AEFF7AA2}"/>
          </ac:spMkLst>
        </pc:spChg>
      </pc:sldChg>
      <pc:sldChg chg="modSp mod modTransition">
        <pc:chgData name="Leonie Smith" userId="fed1330f33f5650e" providerId="LiveId" clId="{7C2EB2D0-C39A-4D38-B7D2-2798D45460DA}" dt="2023-08-17T08:22:14.713" v="24"/>
        <pc:sldMkLst>
          <pc:docMk/>
          <pc:sldMk cId="4265919077" sldId="277"/>
        </pc:sldMkLst>
        <pc:spChg chg="mod">
          <ac:chgData name="Leonie Smith" userId="fed1330f33f5650e" providerId="LiveId" clId="{7C2EB2D0-C39A-4D38-B7D2-2798D45460DA}" dt="2023-08-17T08:19:49.414" v="15"/>
          <ac:spMkLst>
            <pc:docMk/>
            <pc:sldMk cId="4265919077" sldId="277"/>
            <ac:spMk id="3" creationId="{DA8AE6FB-F335-846F-1ED9-D28243E8D48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50 </a:t>
            </a:r>
            <a:r>
              <a:rPr lang="en-IN" sz="1200" b="1" i="0" u="none" strike="noStrike" baseline="0" dirty="0">
                <a:latin typeface="TimesNewRomanPS-BoldMT"/>
              </a:rPr>
              <a:t>Peter Arrested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James killed –Acts 12:1-2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Peter arrested – Acts 12:3-11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goes to Mary’s House – Acts 12:12-17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Herod kills guards – Acts 12:18-19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Herod dies – Acts 12:20-25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50-2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05163-4358-A4DF-E005-EF53B04EB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2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95367E-7725-2372-9479-85898EE74B4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Open Sans" panose="020B0606030504020204" pitchFamily="34" charset="0"/>
              </a:rPr>
              <a:t>15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They said to her, “You are crazy!” But she insisted that it was so. They said, “It is his angel.”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0FD476-22DB-24A4-DC8F-F8F7CBE32930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F53FF-E9DD-A885-3E4D-0A75B3148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84"/>
            <a:ext cx="12192000" cy="6860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11D9B-1AF7-385F-BA06-736E4EE4765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Open Sans" panose="020B0606030504020204" pitchFamily="34" charset="0"/>
              </a:rPr>
              <a:t>16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But Peter continued knocking. When they had opened, they saw him and were amazed.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0C8B47-6294-98D0-35B3-DA0A6E3BD8B9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8E9548-4863-48A0-3BE9-921432B70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9717"/>
            <a:ext cx="12192000" cy="6947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D038EC-0922-4B8C-E273-D25EEF234E2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277091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Open Sans" panose="020B0606030504020204" pitchFamily="34" charset="0"/>
              </a:rPr>
              <a:t>17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But he, beckoning to them with his hand to be silent, declared to them how the Lord had brought him out of the prison.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74A5EE-B258-92AD-2077-C3D6ABC4FE69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5AF921-2559-0C00-823B-D09C0436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768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34D993-DFDD-E2E4-F9B9-7FC9AEFF7AA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He said, “Tell these things to James and to the brothers.” Then he departed and went to another place.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51CCF-11E3-9D98-EBB3-A5E9B62B00E5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304A97-834D-4D19-F580-B31CE3DB9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11" y="0"/>
            <a:ext cx="1274711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8AE6FB-F335-846F-1ED9-D28243E8D48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A80ED-DC56-4E4C-9FE6-6404FEC08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11" y="0"/>
            <a:ext cx="127471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302827-1B82-DCD5-DEAD-8166291E16BB}"/>
              </a:ext>
            </a:extLst>
          </p:cNvPr>
          <p:cNvSpPr txBox="1"/>
          <p:nvPr/>
        </p:nvSpPr>
        <p:spPr>
          <a:xfrm>
            <a:off x="238124" y="0"/>
            <a:ext cx="7294051" cy="2789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Peter goes to Mary’s House – Acts 12:12-17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Peter goes to Mary’s House – Acts 12:12-17 </a:t>
            </a:r>
            <a:endParaRPr lang="en-IN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D6732F-77FC-2999-C004-2B1411175B6F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C1B6C8-BD76-3424-8C14-428B23AFE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11" y="0"/>
            <a:ext cx="127471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D69D65-B9C3-0291-9689-2F8DE882F7BE}"/>
              </a:ext>
            </a:extLst>
          </p:cNvPr>
          <p:cNvSpPr txBox="1"/>
          <p:nvPr/>
        </p:nvSpPr>
        <p:spPr>
          <a:xfrm>
            <a:off x="238124" y="0"/>
            <a:ext cx="7294051" cy="2789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Peter goes to Mary’s House – Acts 12:12-17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Open Sans" panose="020B0606030504020204" pitchFamily="34" charset="0"/>
              </a:rPr>
              <a:t>12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Thinking about that, he came to the house of Mary, the mother of John who was called Mark, where many were gathered together and were praying.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FFE68C-19D1-717D-46B2-CE7B7AE530DF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9750ED-BDF1-97F1-3E8A-A09AB6F10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31" y="-100013"/>
            <a:ext cx="12278531" cy="6958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9B263-B325-C992-6592-25A2EFC9233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Open Sans" panose="020B0606030504020204" pitchFamily="34" charset="0"/>
              </a:rPr>
              <a:t>13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When Peter knocked at the door of the gate, a servant girl named Rhoda came to answer.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33EDB8-A962-3466-2CDA-6ABFF0973911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1199F-75E1-4332-1F46-D0B03181B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737" y="0"/>
            <a:ext cx="124727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75396C-ED2D-0133-C00D-75F7BF6AAF7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Open Sans" panose="020B0606030504020204" pitchFamily="34" charset="0"/>
              </a:rPr>
              <a:t>14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When she recognized Peter’s voice, she didn’t open the gate for joy, but ran in and reported that Peter was standing in front of the gate.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81F781-AC76-F4A3-4AE0-8B9D6B4047B5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4027</TotalTime>
  <Words>332</Words>
  <Application>Microsoft Office PowerPoint</Application>
  <PresentationFormat>Widescreen</PresentationFormat>
  <Paragraphs>37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Microsoft Himalaya</vt:lpstr>
      <vt:lpstr>Open Sans</vt:lpstr>
      <vt:lpstr>TimesNewRomanPS-BoldMT</vt:lpstr>
      <vt:lpstr>TimesNewRomanPSMT</vt:lpstr>
      <vt:lpstr>Office Theme</vt:lpstr>
      <vt:lpstr>50-2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Leonie Smith</cp:lastModifiedBy>
  <cp:revision>4</cp:revision>
  <dcterms:created xsi:type="dcterms:W3CDTF">2022-09-30T06:26:14Z</dcterms:created>
  <dcterms:modified xsi:type="dcterms:W3CDTF">2023-08-17T08:23:17Z</dcterms:modified>
</cp:coreProperties>
</file>